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1185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5/27/2025 2:46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2:50 PM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Tuesday, May 27, 2025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algn="r" defTabSz="801688">
              <a:lnSpc>
                <a:spcPct val="80000"/>
              </a:lnSpc>
              <a:spcAft>
                <a:spcPts val="1000"/>
              </a:spcAft>
            </a:pPr>
            <a:r>
              <a:rPr lang="en-US" sz="3200">
                <a:solidFill>
                  <a:schemeClr val="bg1"/>
                </a:solidFill>
                <a:latin typeface="Bebas Neue" panose="020B0506020202020201" pitchFamily="34" charset="0"/>
              </a:rPr>
              <a:t>54</a:t>
            </a:r>
            <a:endParaRPr lang="en-US" sz="3200" dirty="0">
              <a:solidFill>
                <a:schemeClr val="bg1"/>
              </a:solidFill>
              <a:latin typeface="Bebas Neue" panose="020B0506020202020201" pitchFamily="34" charset="0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lnSpc>
                  <a:spcPct val="80000"/>
                </a:lnSpc>
                <a:spcAft>
                  <a:spcPts val="10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80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Bebas Neue" panose="020B0506020202020201" pitchFamily="34" charset="0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801688">
              <a:lnSpc>
                <a:spcPct val="80000"/>
              </a:lnSpc>
              <a:spcAft>
                <a:spcPts val="1000"/>
              </a:spcAft>
            </a:pPr>
            <a:r>
              <a:rPr lang="en-US" sz="3600" dirty="0">
                <a:solidFill>
                  <a:schemeClr val="bg1"/>
                </a:solidFill>
                <a:latin typeface="Bebas Neue" panose="020B0506020202020201" pitchFamily="34" charset="0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801688">
              <a:lnSpc>
                <a:spcPct val="90000"/>
              </a:lnSpc>
              <a:spcAft>
                <a:spcPts val="1000"/>
              </a:spcAft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</a:rPr>
              <a:t>Light Rain</a:t>
            </a: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71A44D2E-69F4-A040-5360-E0400296B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1" y="0"/>
            <a:ext cx="6858000" cy="6858000"/>
          </a:xfrm>
          <a:prstGeom prst="rect">
            <a:avLst/>
          </a:prstGeom>
        </p:spPr>
      </p:pic>
      <p:pic>
        <p:nvPicPr>
          <p:cNvPr id="21" name="WeatherIcon">
            <a:extLst>
              <a:ext uri="{FF2B5EF4-FFF2-40B4-BE49-F238E27FC236}">
                <a16:creationId xmlns:a16="http://schemas.microsoft.com/office/drawing/2014/main" id="{842072C5-3457-1B70-ECC6-DB7101955D2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Wednesday (May 28)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Saturday (May 31)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Thursday (May 29)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Friday (May 30)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69°F  L: 48°F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82°F  L: 58°F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75°F  L: 53°F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82°F  L: 57°F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2:50 PM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Tuesday, May 27, 2025</a:t>
            </a:r>
            <a:endParaRPr lang="en-US" sz="2400" dirty="0"/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8168086C-8E84-D36E-D20F-6A8DABB61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98" y="42357"/>
            <a:ext cx="1870979" cy="1870979"/>
          </a:xfrm>
          <a:prstGeom prst="rect">
            <a:avLst/>
          </a:prstGeom>
        </p:spPr>
      </p:pic>
      <p:pic>
        <p:nvPicPr>
          <p:cNvPr id="34" name="ForecastIcon2">
            <a:extLst>
              <a:ext uri="{FF2B5EF4-FFF2-40B4-BE49-F238E27FC236}">
                <a16:creationId xmlns:a16="http://schemas.microsoft.com/office/drawing/2014/main" id="{79E7B19D-255B-762C-BF9F-C4A14F3DADB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36" name="ForecastIcon3">
            <a:extLst>
              <a:ext uri="{FF2B5EF4-FFF2-40B4-BE49-F238E27FC236}">
                <a16:creationId xmlns:a16="http://schemas.microsoft.com/office/drawing/2014/main" id="{383FCC12-2278-BF7A-910B-CC849E40DB17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38" name="ForecastIcon4">
            <a:extLst>
              <a:ext uri="{FF2B5EF4-FFF2-40B4-BE49-F238E27FC236}">
                <a16:creationId xmlns:a16="http://schemas.microsoft.com/office/drawing/2014/main" id="{2021861C-1785-17E8-6730-1FF47D91F40B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40" name="ForecastIcon5">
            <a:extLst>
              <a:ext uri="{FF2B5EF4-FFF2-40B4-BE49-F238E27FC236}">
                <a16:creationId xmlns:a16="http://schemas.microsoft.com/office/drawing/2014/main" id="{36D410C5-1355-F62F-B7D3-A2D9C5F669F8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54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Light Rain</a:t>
            </a: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1603F43C-351C-96F8-FDE6-4896F2D4D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1" y="0"/>
            <a:ext cx="6858000" cy="6858000"/>
          </a:xfrm>
          <a:prstGeom prst="rect">
            <a:avLst/>
          </a:prstGeom>
        </p:spPr>
      </p:pic>
      <p:pic>
        <p:nvPicPr>
          <p:cNvPr id="21" name="WeatherIcon">
            <a:extLst>
              <a:ext uri="{FF2B5EF4-FFF2-40B4-BE49-F238E27FC236}">
                <a16:creationId xmlns:a16="http://schemas.microsoft.com/office/drawing/2014/main" id="{0FC4D40E-882B-5F5A-E072-4FC46D59D2C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204E7294-8E3F-CCF4-E6D7-4E8242FF7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98" y="42357"/>
            <a:ext cx="1870979" cy="1870979"/>
          </a:xfrm>
          <a:prstGeom prst="rect">
            <a:avLst/>
          </a:prstGeom>
        </p:spPr>
      </p:pic>
      <p:pic>
        <p:nvPicPr>
          <p:cNvPr id="34" name="ForecastIcon2">
            <a:extLst>
              <a:ext uri="{FF2B5EF4-FFF2-40B4-BE49-F238E27FC236}">
                <a16:creationId xmlns:a16="http://schemas.microsoft.com/office/drawing/2014/main" id="{0DF0AE3F-F4E9-C63A-80D2-3F11FD6289D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36" name="ForecastIcon3">
            <a:extLst>
              <a:ext uri="{FF2B5EF4-FFF2-40B4-BE49-F238E27FC236}">
                <a16:creationId xmlns:a16="http://schemas.microsoft.com/office/drawing/2014/main" id="{33E47A71-2EC5-848A-9EF6-FDCC724BE81B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38" name="ForecastIcon4">
            <a:extLst>
              <a:ext uri="{FF2B5EF4-FFF2-40B4-BE49-F238E27FC236}">
                <a16:creationId xmlns:a16="http://schemas.microsoft.com/office/drawing/2014/main" id="{D4CCB9F7-1317-AEF3-FE0A-B97A09EF4F5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40" name="ForecastIcon5">
            <a:extLst>
              <a:ext uri="{FF2B5EF4-FFF2-40B4-BE49-F238E27FC236}">
                <a16:creationId xmlns:a16="http://schemas.microsoft.com/office/drawing/2014/main" id="{4C4609FC-5D57-97CF-9B14-527955BEBA22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54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Light Rain</a:t>
            </a: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9436312E-9230-4020-5EEA-2E44EBC29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1" y="0"/>
            <a:ext cx="6858000" cy="6858000"/>
          </a:xfrm>
          <a:prstGeom prst="rect">
            <a:avLst/>
          </a:prstGeom>
        </p:spPr>
      </p:pic>
      <p:pic>
        <p:nvPicPr>
          <p:cNvPr id="21" name="WeatherIcon">
            <a:extLst>
              <a:ext uri="{FF2B5EF4-FFF2-40B4-BE49-F238E27FC236}">
                <a16:creationId xmlns:a16="http://schemas.microsoft.com/office/drawing/2014/main" id="{D1205218-4200-DB66-909B-07C3FE59B176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637A2FAF-9B72-21FC-BB43-1B9C868DA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98" y="42357"/>
            <a:ext cx="1870979" cy="1870979"/>
          </a:xfrm>
          <a:prstGeom prst="rect">
            <a:avLst/>
          </a:prstGeom>
        </p:spPr>
      </p:pic>
      <p:pic>
        <p:nvPicPr>
          <p:cNvPr id="34" name="ForecastIcon2">
            <a:extLst>
              <a:ext uri="{FF2B5EF4-FFF2-40B4-BE49-F238E27FC236}">
                <a16:creationId xmlns:a16="http://schemas.microsoft.com/office/drawing/2014/main" id="{E2C20AE8-E9DA-7FA6-1880-D6F91C03A0D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36" name="ForecastIcon3">
            <a:extLst>
              <a:ext uri="{FF2B5EF4-FFF2-40B4-BE49-F238E27FC236}">
                <a16:creationId xmlns:a16="http://schemas.microsoft.com/office/drawing/2014/main" id="{2738AA22-33F7-4830-8A4A-5398912D0838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38" name="ForecastIcon4">
            <a:extLst>
              <a:ext uri="{FF2B5EF4-FFF2-40B4-BE49-F238E27FC236}">
                <a16:creationId xmlns:a16="http://schemas.microsoft.com/office/drawing/2014/main" id="{FC36343E-E7AA-D01C-EFE9-E56A0180E6FE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40" name="ForecastIcon5">
            <a:extLst>
              <a:ext uri="{FF2B5EF4-FFF2-40B4-BE49-F238E27FC236}">
                <a16:creationId xmlns:a16="http://schemas.microsoft.com/office/drawing/2014/main" id="{AC75A962-5E4B-47A4-71A7-19F2C72BF68C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install</cp:lastModifiedBy>
  <cp:revision>45</cp:revision>
  <dcterms:created xsi:type="dcterms:W3CDTF">2024-04-25T15:58:23Z</dcterms:created>
  <dcterms:modified xsi:type="dcterms:W3CDTF">2025-05-27T19:51:48Z</dcterms:modified>
</cp:coreProperties>
</file>