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6" r:id="rId2"/>
    <p:sldId id="1187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5/27/2025 2:47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EF5DCA4A-A707-EDED-4BCD-17E15DAB4CC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6B94F5F-7ACD-8355-4B53-84D19DEDB5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8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56D1F48B-AA42-861E-A1A4-0E2159BB93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D57D8652-805C-FE4E-B448-AE8B0E4487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B0523F5C-E0A0-C4A2-7913-FD08E6D63C2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EE6D542D-BAEC-0F56-831E-4E9C26D1F1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9FCDC1BA-BF52-CF90-D213-692D2F0949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63" y="53124"/>
            <a:ext cx="1771452" cy="17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74FE8795-DAF9-0954-E2CF-A389D83216E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C458DC25-39BB-AF84-1910-3458B74BD6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8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B971D7BD-46EE-92F7-521B-D7DA57DCD5C1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13635AF9-C58C-57A3-F966-F49ACA4D982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6FD5A1B6-6ED0-D77B-CF6E-98064F65E6B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4936914A-4447-5294-968A-2FB8BF13AC8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C385B11-1E58-87E0-6926-8F4A31338E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63" y="53124"/>
            <a:ext cx="1771452" cy="17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WeatherIcon">
            <a:extLst>
              <a:ext uri="{FF2B5EF4-FFF2-40B4-BE49-F238E27FC236}">
                <a16:creationId xmlns:a16="http://schemas.microsoft.com/office/drawing/2014/main" id="{CF760515-53E0-E2AE-AAB8-4F4F7D2585E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6" name="Picture 5" descr="A logo of a tiger&#10;&#10;Description automatically generated">
            <a:extLst>
              <a:ext uri="{FF2B5EF4-FFF2-40B4-BE49-F238E27FC236}">
                <a16:creationId xmlns:a16="http://schemas.microsoft.com/office/drawing/2014/main" id="{F4A36DD1-FCA6-FEAC-F570-D28CFD37AE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83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39BA1E15-823B-2E89-EE08-49B480F042C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3997D5E8-BD0C-782D-0CFE-36951C42BC9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05D6A77F-69FB-86FE-97BD-3CF32E67913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633EF49A-55BA-AA22-7268-451BE43B5EF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267920D2-5391-F0A1-F4BE-7CFF0E55D1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63" y="53124"/>
            <a:ext cx="1771452" cy="177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install</cp:lastModifiedBy>
  <cp:revision>34</cp:revision>
  <dcterms:created xsi:type="dcterms:W3CDTF">2024-04-25T15:58:23Z</dcterms:created>
  <dcterms:modified xsi:type="dcterms:W3CDTF">2025-05-27T19:51:44Z</dcterms:modified>
</cp:coreProperties>
</file>