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EF5DCA4A-A707-EDED-4BCD-17E15DAB4C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782E2F43-A183-2902-9B2D-06B6CAFE8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56D1F48B-AA42-861E-A1A4-0E2159BB93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D57D8652-805C-FE4E-B448-AE8B0E4487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B0523F5C-E0A0-C4A2-7913-FD08E6D63C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EE6D542D-BAEC-0F56-831E-4E9C26D1F1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03073303-7A5A-8574-D6D2-E5C6437BB8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74FE8795-DAF9-0954-E2CF-A389D83216E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5612485F-0E41-19C6-B307-AFF73328F5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B971D7BD-46EE-92F7-521B-D7DA57DCD5C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13635AF9-C58C-57A3-F966-F49ACA4D982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6FD5A1B6-6ED0-D77B-CF6E-98064F65E6B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4936914A-4447-5294-968A-2FB8BF13AC8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6AFE7D55-AD29-BDDF-83E4-DE2FEB7EE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CF760515-53E0-E2AE-AAB8-4F4F7D2585E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A5B78FA7-4EFE-0770-3DFC-67A8C2198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39BA1E15-823B-2E89-EE08-49B480F042C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3997D5E8-BD0C-782D-0CFE-36951C42BC9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05D6A77F-69FB-86FE-97BD-3CF32E67913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633EF49A-55BA-AA22-7268-451BE43B5EF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A4D5D9E-71E4-0259-5745-0A69BD2ED8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32</cp:revision>
  <dcterms:created xsi:type="dcterms:W3CDTF">2024-04-25T15:58:23Z</dcterms:created>
  <dcterms:modified xsi:type="dcterms:W3CDTF">2025-05-27T19:51:41Z</dcterms:modified>
</cp:coreProperties>
</file>