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6" r:id="rId2"/>
    <p:sldId id="1187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5/27/2025 2:48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3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4.png"/><Relationship Id="rId5" Type="http://schemas.openxmlformats.org/officeDocument/2006/relationships/tags" Target="../tags/tag23.xml"/><Relationship Id="rId10" Type="http://schemas.openxmlformats.org/officeDocument/2006/relationships/image" Target="../media/image3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.png"/><Relationship Id="rId5" Type="http://schemas.openxmlformats.org/officeDocument/2006/relationships/tags" Target="../tags/tag36.xml"/><Relationship Id="rId10" Type="http://schemas.openxmlformats.org/officeDocument/2006/relationships/image" Target="../media/image3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6" name="WeatherIcon">
            <a:extLst>
              <a:ext uri="{FF2B5EF4-FFF2-40B4-BE49-F238E27FC236}">
                <a16:creationId xmlns:a16="http://schemas.microsoft.com/office/drawing/2014/main" id="{EF5DCA4A-A707-EDED-4BCD-17E15DAB4CC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3086E5D6-358D-81F0-8F2F-4D1A5ED988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56D1F48B-AA42-861E-A1A4-0E2159BB931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D57D8652-805C-FE4E-B448-AE8B0E4487C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B0523F5C-E0A0-C4A2-7913-FD08E6D63C2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EE6D542D-BAEC-0F56-831E-4E9C26D1F17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FA116768-4C8A-B502-05D3-7393857722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728" y="20689"/>
            <a:ext cx="1771452" cy="17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6" name="WeatherIcon">
            <a:extLst>
              <a:ext uri="{FF2B5EF4-FFF2-40B4-BE49-F238E27FC236}">
                <a16:creationId xmlns:a16="http://schemas.microsoft.com/office/drawing/2014/main" id="{74FE8795-DAF9-0954-E2CF-A389D83216E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D8644DD4-4BD3-EDC5-4B7C-482AF321C0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B971D7BD-46EE-92F7-521B-D7DA57DCD5C1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13635AF9-C58C-57A3-F966-F49ACA4D9825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6FD5A1B6-6ED0-D77B-CF6E-98064F65E6B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4936914A-4447-5294-968A-2FB8BF13AC85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76363F64-24BA-E6BC-B5F7-4247795CFB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728" y="20689"/>
            <a:ext cx="1771452" cy="17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WeatherIcon">
            <a:extLst>
              <a:ext uri="{FF2B5EF4-FFF2-40B4-BE49-F238E27FC236}">
                <a16:creationId xmlns:a16="http://schemas.microsoft.com/office/drawing/2014/main" id="{CF760515-53E0-E2AE-AAB8-4F4F7D2585E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6" name="Picture 5" descr="A logo of a tiger&#10;&#10;Description automatically generated">
            <a:extLst>
              <a:ext uri="{FF2B5EF4-FFF2-40B4-BE49-F238E27FC236}">
                <a16:creationId xmlns:a16="http://schemas.microsoft.com/office/drawing/2014/main" id="{C8C62FB8-9428-AB64-E84D-D310CFD9AD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6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39BA1E15-823B-2E89-EE08-49B480F042CA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3997D5E8-BD0C-782D-0CFE-36951C42BC9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05D6A77F-69FB-86FE-97BD-3CF32E67913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633EF49A-55BA-AA22-7268-451BE43B5EF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4F31BE0D-417C-0800-7AD4-7DD879A95B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728" y="20689"/>
            <a:ext cx="1771452" cy="17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246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install</cp:lastModifiedBy>
  <cp:revision>33</cp:revision>
  <dcterms:created xsi:type="dcterms:W3CDTF">2024-04-25T15:58:23Z</dcterms:created>
  <dcterms:modified xsi:type="dcterms:W3CDTF">2025-05-27T19:51:38Z</dcterms:modified>
</cp:coreProperties>
</file>