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187" r:id="rId2"/>
    <p:sldId id="1188" r:id="rId3"/>
    <p:sldId id="1195" r:id="rId4"/>
    <p:sldId id="1196" r:id="rId5"/>
    <p:sldId id="1197" r:id="rId6"/>
    <p:sldId id="11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61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D3F450-6134-B969-3EAB-8A1D275487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95B03-F514-540A-3354-3B2FF48FFC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34BA6-6C5B-4EE5-B1E8-7A5F0DBC4D3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5E3B1-FDDF-2FEB-388A-4844FF9026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FA6C6-3844-BEB6-2836-9014CFB2AB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95225-33EE-4CF6-9F62-1C665625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233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3AFC6-3687-4B02-ACE1-8914ED83DECC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9F259-DA76-43C5-AA8A-AF364711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94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0655-65BB-B5BD-46C7-AA932D13D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1AEE3-77BD-EF92-50B8-72A060290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DF996-2082-7157-46D6-1BEFC8D0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CE35-99CF-4677-A5F7-3714B47E5159}" type="datetime8">
              <a:rPr lang="en-US" smtClean="0"/>
              <a:t>5/27/2025 2:49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1D0C7-8820-08CB-F94C-EF0B50CD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9003-E425-02C8-B6EE-E51FE36F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908A-501F-9132-8DE5-5D597691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73A04-87AE-091D-DE21-FA4F00579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DD03-2EB4-B248-C725-C985D6D5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4F23-0E44-4DD9-AC89-D7CBAF59A290}" type="datetime8">
              <a:rPr lang="en-US" smtClean="0"/>
              <a:t>5/27/2025 2:49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6E8FA-28FF-73A3-0645-C66F18F7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6D774-D546-7512-0E9E-BCA87C07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6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D9E24-C71C-6E80-05D9-D1E1AA955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80CD9-0271-E987-6856-6BEC0CC85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A3D7-B32D-7FD0-48E2-A68AD5DF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0B87-2CF2-4702-871D-24D1E39D17EC}" type="datetime8">
              <a:rPr lang="en-US" smtClean="0"/>
              <a:t>5/27/2025 2:49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19EBE-C978-AA3D-DF81-F2EA2207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BB57F-2E5F-B398-133A-284294B9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7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D16E-A284-6315-38E7-8220AC89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8D83D-07C4-842D-BA99-48C3784A1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8CF9-61C9-46C8-938C-A850B4C7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32C1-C7C4-4386-BE7B-E2F9D8A716A5}" type="datetime8">
              <a:rPr lang="en-US" smtClean="0"/>
              <a:t>5/27/2025 2:49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C2FEA-9DE1-8226-AA14-225A1437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23D71-6DD0-F717-99C3-EA31C840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0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FC24-FB39-2B38-17C2-63B6189A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BC978-F452-9949-CB83-3A7EFD73C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93ACD-7D5A-A934-C3DB-13115250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BB55-533B-42D0-8EC5-E64F653EB4A8}" type="datetime8">
              <a:rPr lang="en-US" smtClean="0"/>
              <a:t>5/27/2025 2:49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BE083-C109-4F95-CB9E-E87284C7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1E11A-4F6A-31EA-D9D9-D1071248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7739-E0C2-1762-0064-8A8F70C5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BD9C-966D-809A-2B9E-75144F7A0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E42EE-EAB1-DBF2-6280-DF6052344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FF00A-A365-3D0C-4859-46F1C630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AAE2-8C59-4646-ACBF-7904B7938B81}" type="datetime8">
              <a:rPr lang="en-US" smtClean="0"/>
              <a:t>5/27/2025 2:49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2DCC4-CEAF-55E4-BC4F-66DD1667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C2E03-E20A-7052-67C3-5AE21E70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9147-4997-04C9-7DA9-B81185C9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D5FE-4709-0BAA-3FF8-F1C78494C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A0060-819B-F9F6-A038-A12ADA907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6CC7E-06DC-444D-47C9-DA54C1128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2C793-706F-001C-D544-D3BD80FE9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ADC8B-F8E6-BE83-FF6E-34C86149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F79F-7A13-49E9-BB8B-1D6AB02BAF58}" type="datetime8">
              <a:rPr lang="en-US" smtClean="0"/>
              <a:t>5/27/2025 2:49 PM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7F185-629B-80C1-C111-C357393B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2E133-07A3-39BE-0C17-32862ACF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DDB6-8073-7AC0-5ACC-DBF9A614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2ABE7-DD98-146C-4394-15EB902C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0A27-18B2-46D8-9D40-D012AA3C0323}" type="datetime8">
              <a:rPr lang="en-US" smtClean="0"/>
              <a:t>5/27/2025 2:49 PM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BB435-48CE-439E-5326-A8FF45DB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901A5-A5DB-AC9B-E0AE-0634D55D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D9317-AB6D-77C6-8379-B915CD0F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8E7B-7ED1-4BF8-A491-605E114AFB9B}" type="datetime8">
              <a:rPr lang="en-US" smtClean="0"/>
              <a:t>5/27/2025 2:49 PM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A2319-5861-F497-C552-76548825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D1E0E-0257-6DAC-61F1-D868ED0E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0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D6CF-FAD5-ECB1-6D82-3CEB02EE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11D5-4E21-BB12-11AE-A251220B2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51A68-568F-54F4-E779-E4D61AB16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A9D3A-C0A9-CC29-5611-73117519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0B5F-D298-4CE1-9B00-2D5BC77F8E30}" type="datetime8">
              <a:rPr lang="en-US" smtClean="0"/>
              <a:t>5/27/2025 2:49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74D6C-89F1-C880-8AF0-85C856CA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2096F-EA29-987E-FFB3-150CD320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4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2119-D5B7-6295-9E44-34BF5457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A9831-8B8F-5FF9-F640-11DBFC98F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C31BD-2503-E280-FA50-5119EE2A0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B127F-EAF1-2B7D-AE24-164CB1E6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3F40-9CFB-44F6-A05C-E1B346E921DA}" type="datetime8">
              <a:rPr lang="en-US" smtClean="0"/>
              <a:t>5/27/2025 2:49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CD3A6-6491-2176-AA8E-03232901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33332-3B8F-A72E-DCE7-B176C6FD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7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61E9E-9344-DA4C-A92C-FE3B5B3F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FFBDA-95BD-67A7-17DB-1337FC8C5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77EEC-7555-18B3-79A8-70F36B411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0C2B6-A23C-4161-A00E-77D2BAC25542}" type="datetime8">
              <a:rPr lang="en-US" smtClean="0"/>
              <a:t>5/27/2025 2:49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A6304-F2D0-7D79-5B1F-298C3CBB7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F5B1E-6309-075B-A312-FBB785608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6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4.png"/><Relationship Id="rId5" Type="http://schemas.openxmlformats.org/officeDocument/2006/relationships/tags" Target="../tags/tag10.xml"/><Relationship Id="rId10" Type="http://schemas.openxmlformats.org/officeDocument/2006/relationships/image" Target="../media/image3.png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image" Target="../media/image1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2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4.png"/><Relationship Id="rId5" Type="http://schemas.openxmlformats.org/officeDocument/2006/relationships/tags" Target="../tags/tag23.xml"/><Relationship Id="rId10" Type="http://schemas.openxmlformats.org/officeDocument/2006/relationships/image" Target="../media/image3.png"/><Relationship Id="rId4" Type="http://schemas.openxmlformats.org/officeDocument/2006/relationships/tags" Target="../tags/tag22.xml"/><Relationship Id="rId9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9.xml"/><Relationship Id="rId7" Type="http://schemas.openxmlformats.org/officeDocument/2006/relationships/image" Target="../media/image1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image" Target="../media/image2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4.png"/><Relationship Id="rId5" Type="http://schemas.openxmlformats.org/officeDocument/2006/relationships/tags" Target="../tags/tag36.xml"/><Relationship Id="rId10" Type="http://schemas.openxmlformats.org/officeDocument/2006/relationships/image" Target="../media/image3.png"/><Relationship Id="rId4" Type="http://schemas.openxmlformats.org/officeDocument/2006/relationships/tags" Target="../tags/tag35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F4921F3F-B2C1-96F8-62AE-3E2599DDB849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AAE40857-1DDE-4CE6-A789-0FC9465E1EC3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E5A7DA30-1655-4211-7DA1-4A0478346E83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A3D32BB9-8198-5B08-EA90-45AA253F9AE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62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04061D83-42EF-10C0-403C-6CD845396780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C3C6D035-B23C-0715-B635-459B90D9189B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2BCD29B0-0F17-0958-B39F-C1690338275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15831458-7CF3-C266-524B-B5B4CA4FB2F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7F3F5B2E-D9F1-FD1D-C76A-12898D73871D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Mostly Cloudy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pic>
        <p:nvPicPr>
          <p:cNvPr id="6" name="WeatherIcon">
            <a:extLst>
              <a:ext uri="{FF2B5EF4-FFF2-40B4-BE49-F238E27FC236}">
                <a16:creationId xmlns:a16="http://schemas.microsoft.com/office/drawing/2014/main" id="{EF5DCA4A-A707-EDED-4BCD-17E15DAB4CCB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  <p:pic>
        <p:nvPicPr>
          <p:cNvPr id="2" name="Picture 1" descr="A logo of a tiger&#10;&#10;Description automatically generated">
            <a:extLst>
              <a:ext uri="{FF2B5EF4-FFF2-40B4-BE49-F238E27FC236}">
                <a16:creationId xmlns:a16="http://schemas.microsoft.com/office/drawing/2014/main" id="{A0369AB9-72A3-3BE4-7AB4-FDF9CE6FE7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829" y="-182880"/>
            <a:ext cx="6578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4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Wednesday (May 28)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 (May 31)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Thursday (May 29)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 (May 30)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69°F  L: 48°F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75°F  L: 53°F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0A714874-9F1F-9E5C-A701-C73D137BB5D1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5DD68B6C-07A0-24DB-E553-C25B17326469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ForecastIcon2">
            <a:extLst>
              <a:ext uri="{FF2B5EF4-FFF2-40B4-BE49-F238E27FC236}">
                <a16:creationId xmlns:a16="http://schemas.microsoft.com/office/drawing/2014/main" id="{56D1F48B-AA42-861E-A1A4-0E2159BB931C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8" name="ForecastIcon3">
            <a:extLst>
              <a:ext uri="{FF2B5EF4-FFF2-40B4-BE49-F238E27FC236}">
                <a16:creationId xmlns:a16="http://schemas.microsoft.com/office/drawing/2014/main" id="{D57D8652-805C-FE4E-B448-AE8B0E4487C0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2" name="ForecastIcon4">
            <a:extLst>
              <a:ext uri="{FF2B5EF4-FFF2-40B4-BE49-F238E27FC236}">
                <a16:creationId xmlns:a16="http://schemas.microsoft.com/office/drawing/2014/main" id="{B0523F5C-E0A0-C4A2-7913-FD08E6D63C27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16" name="ForecastIcon5">
            <a:extLst>
              <a:ext uri="{FF2B5EF4-FFF2-40B4-BE49-F238E27FC236}">
                <a16:creationId xmlns:a16="http://schemas.microsoft.com/office/drawing/2014/main" id="{EE6D542D-BAEC-0F56-831E-4E9C26D1F179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  <p:pic>
        <p:nvPicPr>
          <p:cNvPr id="2" name="Picture 1" descr="A logo of a tiger&#10;&#10;Description automatically generated">
            <a:extLst>
              <a:ext uri="{FF2B5EF4-FFF2-40B4-BE49-F238E27FC236}">
                <a16:creationId xmlns:a16="http://schemas.microsoft.com/office/drawing/2014/main" id="{327A3B64-B114-FD39-CDFC-3D3976B72E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336" y="-8619"/>
            <a:ext cx="1540264" cy="160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4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1F9206-DD0D-3C15-CFFE-4DA7C892F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270ADB-ACCF-B8DE-2CF4-0E6F7CA1F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68360499-BE2E-E5C1-5A86-1A5AC9B3921D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41532129-7604-0BF9-FAEB-9852EFC23635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26D7824D-1B45-0FD8-DFB5-F0650A263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39E1F93B-160D-4BAA-D836-5D106E67BFAC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20F160B5-0253-F862-51CB-4C83DC4FD61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62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DFD12ADC-02BA-012E-80EB-03954E449939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9FA57BE1-2601-BCF8-FEB5-C385714CAEB8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83C33F0A-2318-DB07-AD9E-FA9B6C9553D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FCCFF775-59C4-2B67-76A5-EDF329B51DA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7975FB0-181F-F446-3296-59643A56D0A3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Mostly Cloudy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pic>
        <p:nvPicPr>
          <p:cNvPr id="6" name="WeatherIcon">
            <a:extLst>
              <a:ext uri="{FF2B5EF4-FFF2-40B4-BE49-F238E27FC236}">
                <a16:creationId xmlns:a16="http://schemas.microsoft.com/office/drawing/2014/main" id="{74FE8795-DAF9-0954-E2CF-A389D83216EE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  <p:pic>
        <p:nvPicPr>
          <p:cNvPr id="2" name="Picture 1" descr="A logo of a tiger&#10;&#10;Description automatically generated">
            <a:extLst>
              <a:ext uri="{FF2B5EF4-FFF2-40B4-BE49-F238E27FC236}">
                <a16:creationId xmlns:a16="http://schemas.microsoft.com/office/drawing/2014/main" id="{37E4E889-5985-C895-DF9C-E3EA16925E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829" y="-182880"/>
            <a:ext cx="6578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65640D-5B27-A11C-CD88-E6F576A0A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EAB9B49E-BF17-4BAE-B960-4A8B48D910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Wednesday (May 28)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ABB6371-E1DF-0EA1-FCCC-2B1B997A43DB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 (May 31)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68857083-E0B8-78D4-E25E-5CAC1E46DD0F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Thursday (May 29)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CB179DC-18A9-DFAD-8CCA-D1A068D37F96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 (May 30)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AAEACDC6-F8F3-994A-1CEF-682B35035A3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69°F  L: 48°F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474A5DF7-6143-3E80-5685-169A0BA66D90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EBFF358-CF38-74AA-772D-87C4A6C94C7A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75°F  L: 53°F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88D64D2-46F1-0F50-4746-B1F9E10536F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5CC5436D-B21E-F6C1-AE83-2438266C3AF8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7AB9E9AE-F3FD-6387-85B0-77506B21897D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ForecastIcon2">
            <a:extLst>
              <a:ext uri="{FF2B5EF4-FFF2-40B4-BE49-F238E27FC236}">
                <a16:creationId xmlns:a16="http://schemas.microsoft.com/office/drawing/2014/main" id="{B971D7BD-46EE-92F7-521B-D7DA57DCD5C1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8" name="ForecastIcon3">
            <a:extLst>
              <a:ext uri="{FF2B5EF4-FFF2-40B4-BE49-F238E27FC236}">
                <a16:creationId xmlns:a16="http://schemas.microsoft.com/office/drawing/2014/main" id="{13635AF9-C58C-57A3-F966-F49ACA4D9825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2" name="ForecastIcon4">
            <a:extLst>
              <a:ext uri="{FF2B5EF4-FFF2-40B4-BE49-F238E27FC236}">
                <a16:creationId xmlns:a16="http://schemas.microsoft.com/office/drawing/2014/main" id="{6FD5A1B6-6ED0-D77B-CF6E-98064F65E6BC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16" name="ForecastIcon5">
            <a:extLst>
              <a:ext uri="{FF2B5EF4-FFF2-40B4-BE49-F238E27FC236}">
                <a16:creationId xmlns:a16="http://schemas.microsoft.com/office/drawing/2014/main" id="{4936914A-4447-5294-968A-2FB8BF13AC85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  <p:pic>
        <p:nvPicPr>
          <p:cNvPr id="2" name="Picture 1" descr="A logo of a tiger&#10;&#10;Description automatically generated">
            <a:extLst>
              <a:ext uri="{FF2B5EF4-FFF2-40B4-BE49-F238E27FC236}">
                <a16:creationId xmlns:a16="http://schemas.microsoft.com/office/drawing/2014/main" id="{AA1E0E58-2E4F-739C-732F-CE25C1F0F4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336" y="-8619"/>
            <a:ext cx="1540264" cy="160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5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66C179-A701-9A0E-B48C-1736D5CE0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7C7A4F-8739-2CC1-65B6-05C62A75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D5FB4220-A4DA-F222-EAAC-7DB0E3A01C57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426776BA-E245-5240-6A25-3C03B649F9DC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C2A75C76-B752-AE63-3EFC-6090D245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FD671AB9-19C9-9F68-9DFD-853D9496CF87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E9D8983-5ADD-10FE-80FD-5E57C86E869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62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8FE7C04F-1BE6-33CC-A120-7A2865841E1D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D66855E4-9B44-1157-7171-3781CEE8CAE3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3CF1134C-AF67-9E76-5D38-D5A174717D9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E11A548C-25A1-5E3D-3D4C-6E7D4E9E1714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101E02CF-ED2D-8E9B-F052-24B0785A379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Mostly Cloudy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2" name="Ellipse 51">
            <a:extLst>
              <a:ext uri="{FF2B5EF4-FFF2-40B4-BE49-F238E27FC236}">
                <a16:creationId xmlns:a16="http://schemas.microsoft.com/office/drawing/2014/main" id="{3B21A98A-2F45-C74F-794C-B307F8F52BDB}"/>
              </a:ext>
            </a:extLst>
          </p:cNvPr>
          <p:cNvSpPr/>
          <p:nvPr/>
        </p:nvSpPr>
        <p:spPr bwMode="gray">
          <a:xfrm>
            <a:off x="1033492" y="1148485"/>
            <a:ext cx="1268920" cy="1268920"/>
          </a:xfrm>
          <a:prstGeom prst="ellips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4" name="WeatherIcon">
            <a:extLst>
              <a:ext uri="{FF2B5EF4-FFF2-40B4-BE49-F238E27FC236}">
                <a16:creationId xmlns:a16="http://schemas.microsoft.com/office/drawing/2014/main" id="{CF760515-53E0-E2AE-AAB8-4F4F7D2585E9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  <p:pic>
        <p:nvPicPr>
          <p:cNvPr id="6" name="Picture 5" descr="A logo of a tiger&#10;&#10;Description automatically generated">
            <a:extLst>
              <a:ext uri="{FF2B5EF4-FFF2-40B4-BE49-F238E27FC236}">
                <a16:creationId xmlns:a16="http://schemas.microsoft.com/office/drawing/2014/main" id="{51F3DDFA-4D14-A7E4-608C-E909E95F2F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829" y="-182880"/>
            <a:ext cx="6578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4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FDF300-8E42-7561-7E6F-391FF4EFD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3CBFCF08-A7BA-A719-8100-775FA27B95BB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Wednesday (May 28)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FD2A715-1581-933B-BD54-7DDA29F9CC3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 (May 31)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BB16E406-DDEA-7573-190C-C093F9E73117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Thursday (May 29)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9BB50124-A779-A272-2102-468235D6A28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 (May 30)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7293F5B-ACC7-94F5-A9E4-822B84B69865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69°F  L: 48°F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0A6BFA0-7A47-37C6-C657-EE0A2FC7DB6F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84B0AE95-DACE-8F13-72BF-07075F6E9A45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75°F  L: 53°F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F7D53451-433A-6AE6-B138-7197A5015F2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3190281A-7AC7-C911-3AF6-2B09310B8D4A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2:50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6CC25DFC-055B-909F-A7FC-DD37944E0266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Tuesday, May 27,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ForecastIcon2">
            <a:extLst>
              <a:ext uri="{FF2B5EF4-FFF2-40B4-BE49-F238E27FC236}">
                <a16:creationId xmlns:a16="http://schemas.microsoft.com/office/drawing/2014/main" id="{39BA1E15-823B-2E89-EE08-49B480F042CA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8" name="ForecastIcon3">
            <a:extLst>
              <a:ext uri="{FF2B5EF4-FFF2-40B4-BE49-F238E27FC236}">
                <a16:creationId xmlns:a16="http://schemas.microsoft.com/office/drawing/2014/main" id="{3997D5E8-BD0C-782D-0CFE-36951C42BC9E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2" name="ForecastIcon4">
            <a:extLst>
              <a:ext uri="{FF2B5EF4-FFF2-40B4-BE49-F238E27FC236}">
                <a16:creationId xmlns:a16="http://schemas.microsoft.com/office/drawing/2014/main" id="{05D6A77F-69FB-86FE-97BD-3CF32E67913C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16" name="ForecastIcon5">
            <a:extLst>
              <a:ext uri="{FF2B5EF4-FFF2-40B4-BE49-F238E27FC236}">
                <a16:creationId xmlns:a16="http://schemas.microsoft.com/office/drawing/2014/main" id="{633EF49A-55BA-AA22-7268-451BE43B5EFC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  <p:pic>
        <p:nvPicPr>
          <p:cNvPr id="2" name="Picture 1" descr="A logo of a tiger&#10;&#10;Description automatically generated">
            <a:extLst>
              <a:ext uri="{FF2B5EF4-FFF2-40B4-BE49-F238E27FC236}">
                <a16:creationId xmlns:a16="http://schemas.microsoft.com/office/drawing/2014/main" id="{94337BF9-A1E3-4B35-3D58-CBC64942E1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336" y="-8619"/>
            <a:ext cx="1540264" cy="160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4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5FB5EDB-1CD3-4539-95FC-FDB6CAE19EB3}">
  <we:reference id="wa104006972" version="1.0.0.0" store="en-US" storeType="OMEX"/>
  <we:alternateReferences>
    <we:reference id="WA104006972" version="1.0.0.0" store="WA10400697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246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Bebas Neue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Esping Nicholas</dc:creator>
  <cp:lastModifiedBy>install</cp:lastModifiedBy>
  <cp:revision>36</cp:revision>
  <dcterms:created xsi:type="dcterms:W3CDTF">2024-04-25T15:58:23Z</dcterms:created>
  <dcterms:modified xsi:type="dcterms:W3CDTF">2025-05-27T19:51:32Z</dcterms:modified>
</cp:coreProperties>
</file>