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1185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12:26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12:27 PM</a:t>
            </a:r>
            <a:endParaRPr lang="en-US" sz="4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Thursday, May 29, 2025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algn="r" defTabSz="801688">
              <a:lnSpc>
                <a:spcPct val="80000"/>
              </a:lnSpc>
              <a:spcAft>
                <a:spcPts val="1000"/>
              </a:spcAft>
            </a:pPr>
            <a:r>
              <a:rPr lang="en-US" sz="3200">
                <a:solidFill>
                  <a:schemeClr val="bg1"/>
                </a:solidFill>
                <a:latin typeface="Bebas Neue" panose="020B0506020202020201" pitchFamily="34" charset="0"/>
              </a:rPr>
              <a:t>64</a:t>
            </a:r>
            <a:endParaRPr lang="en-US" sz="3200" dirty="0">
              <a:solidFill>
                <a:schemeClr val="bg1"/>
              </a:solidFill>
              <a:latin typeface="Bebas Neue" panose="020B0506020202020201" pitchFamily="34" charset="0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>
                <a:lnSpc>
                  <a:spcPct val="80000"/>
                </a:lnSpc>
                <a:spcAft>
                  <a:spcPts val="1000"/>
                </a:spcAft>
              </a:pPr>
              <a:r>
                <a:rPr lang="en-US" sz="1600" dirty="0">
                  <a:solidFill>
                    <a:schemeClr val="bg1"/>
                  </a:solidFill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>
                <a:lnSpc>
                  <a:spcPct val="80000"/>
                </a:lnSpc>
                <a:spcAft>
                  <a:spcPts val="1000"/>
                </a:spcAft>
              </a:pPr>
              <a:r>
                <a:rPr lang="en-US" sz="2000" dirty="0">
                  <a:solidFill>
                    <a:schemeClr val="bg1"/>
                  </a:solidFill>
                  <a:latin typeface="Bebas Neue" panose="020B0506020202020201" pitchFamily="34" charset="0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801688">
              <a:lnSpc>
                <a:spcPct val="80000"/>
              </a:lnSpc>
              <a:spcAft>
                <a:spcPts val="1000"/>
              </a:spcAft>
            </a:pPr>
            <a:r>
              <a:rPr lang="en-US" sz="3600" dirty="0">
                <a:solidFill>
                  <a:schemeClr val="bg1"/>
                </a:solidFill>
                <a:latin typeface="Bebas Neue" panose="020B0506020202020201" pitchFamily="34" charset="0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801688">
              <a:lnSpc>
                <a:spcPct val="90000"/>
              </a:lnSpc>
              <a:spcAft>
                <a:spcPts val="1000"/>
              </a:spcAft>
            </a:pPr>
            <a:r>
              <a:rPr lang="en-US" sz="1600">
                <a:solidFill>
                  <a:schemeClr val="bg1"/>
                </a:solidFill>
                <a:latin typeface="Calibri Light" panose="020F0302020204030204" pitchFamily="34" charset="0"/>
              </a:rPr>
              <a:t>Cloudy</a:t>
            </a:r>
            <a:endParaRPr lang="en-US" sz="1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71A44D2E-69F4-A040-5360-E0400296B8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pic>
        <p:nvPicPr>
          <p:cNvPr id="6" name="WeatherIcon">
            <a:extLst>
              <a:ext uri="{FF2B5EF4-FFF2-40B4-BE49-F238E27FC236}">
                <a16:creationId xmlns:a16="http://schemas.microsoft.com/office/drawing/2014/main" id="{38991147-1F28-67F9-8FC7-DB1EEF671493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Friday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Monday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Saturday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en-US" sz="2000">
                <a:solidFill>
                  <a:schemeClr val="tx1"/>
                </a:solidFill>
              </a:rPr>
              <a:t>Sunday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82°F  L: 58°F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90°F  L: 67°F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84°F  L: 59°F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lnSpc>
                <a:spcPct val="90000"/>
              </a:lnSpc>
              <a:spcAft>
                <a:spcPts val="1000"/>
              </a:spcAft>
            </a:pPr>
            <a:r>
              <a:rPr lang="pt-BR" sz="1800">
                <a:solidFill>
                  <a:schemeClr val="tx1"/>
                </a:solidFill>
                <a:latin typeface="+mj-lt"/>
              </a:rPr>
              <a:t>H: 88°F  L: 63°F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latin typeface="+mj-lt"/>
                <a:ea typeface="+mj-ea"/>
                <a:cs typeface="+mj-cs"/>
              </a:rPr>
              <a:t>12:27 PM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Thursday, May 29, 2025</a:t>
            </a:r>
            <a:endParaRPr lang="en-US" sz="2400" dirty="0"/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8168086C-8E84-D36E-D20F-6A8DABB616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6" name="ForecastIcon2">
            <a:extLst>
              <a:ext uri="{FF2B5EF4-FFF2-40B4-BE49-F238E27FC236}">
                <a16:creationId xmlns:a16="http://schemas.microsoft.com/office/drawing/2014/main" id="{D1FB87CA-A15B-0EB9-2916-D70513CC014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B2C18FF1-4005-12CD-3A74-35A3533B67D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F620CF5B-F2A3-F358-FDE9-DE180AC1CF84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24931238-A18B-1F7C-6503-64A863D5C9D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1603F43C-351C-96F8-FDE6-4896F2D4D0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pic>
        <p:nvPicPr>
          <p:cNvPr id="6" name="WeatherIcon">
            <a:extLst>
              <a:ext uri="{FF2B5EF4-FFF2-40B4-BE49-F238E27FC236}">
                <a16:creationId xmlns:a16="http://schemas.microsoft.com/office/drawing/2014/main" id="{86BB6568-06FD-D4D0-FD05-45BC233F302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204E7294-8E3F-CCF4-E6D7-4E8242FF72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6" name="ForecastIcon2">
            <a:extLst>
              <a:ext uri="{FF2B5EF4-FFF2-40B4-BE49-F238E27FC236}">
                <a16:creationId xmlns:a16="http://schemas.microsoft.com/office/drawing/2014/main" id="{A04E5B36-CC1F-082B-6FD9-0D579DBCFD4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8B28AA5E-85B9-C3FD-1908-1A176A68181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7EC4CA32-4E3B-05D7-C480-1356C65AA9C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B98D7E6B-8F5C-A056-8837-27C4BFA2F1F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9436312E-9230-4020-5EEA-2E44EBC290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891" y="0"/>
            <a:ext cx="6858000" cy="6858000"/>
          </a:xfrm>
          <a:prstGeom prst="rect">
            <a:avLst/>
          </a:prstGeom>
        </p:spPr>
      </p:pic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WeatherIcon">
            <a:extLst>
              <a:ext uri="{FF2B5EF4-FFF2-40B4-BE49-F238E27FC236}">
                <a16:creationId xmlns:a16="http://schemas.microsoft.com/office/drawing/2014/main" id="{028192E6-D5D1-0DD0-9D05-AF83F99C8E8C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" name="Picture 2" descr="A logo of a tiger&#10;&#10;Description automatically generated">
            <a:extLst>
              <a:ext uri="{FF2B5EF4-FFF2-40B4-BE49-F238E27FC236}">
                <a16:creationId xmlns:a16="http://schemas.microsoft.com/office/drawing/2014/main" id="{637A2FAF-9B72-21FC-BB43-1B9C868DA5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498" y="42357"/>
            <a:ext cx="1870979" cy="1870979"/>
          </a:xfrm>
          <a:prstGeom prst="rect">
            <a:avLst/>
          </a:prstGeom>
        </p:spPr>
      </p:pic>
      <p:pic>
        <p:nvPicPr>
          <p:cNvPr id="6" name="ForecastIcon2">
            <a:extLst>
              <a:ext uri="{FF2B5EF4-FFF2-40B4-BE49-F238E27FC236}">
                <a16:creationId xmlns:a16="http://schemas.microsoft.com/office/drawing/2014/main" id="{31222EC7-1CC7-A659-6FBD-1C71EA0BF82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8" name="ForecastIcon3">
            <a:extLst>
              <a:ext uri="{FF2B5EF4-FFF2-40B4-BE49-F238E27FC236}">
                <a16:creationId xmlns:a16="http://schemas.microsoft.com/office/drawing/2014/main" id="{E2E44D85-9EA6-45FE-8BCC-182570526D3A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2" name="ForecastIcon4">
            <a:extLst>
              <a:ext uri="{FF2B5EF4-FFF2-40B4-BE49-F238E27FC236}">
                <a16:creationId xmlns:a16="http://schemas.microsoft.com/office/drawing/2014/main" id="{45DB57B1-2C10-2F86-2055-5BD7C41EA09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16" name="ForecastIcon5">
            <a:extLst>
              <a:ext uri="{FF2B5EF4-FFF2-40B4-BE49-F238E27FC236}">
                <a16:creationId xmlns:a16="http://schemas.microsoft.com/office/drawing/2014/main" id="{C0FCACFD-8CFE-A4C9-E899-983BD82EEED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46</cp:revision>
  <dcterms:created xsi:type="dcterms:W3CDTF">2024-04-25T15:58:23Z</dcterms:created>
  <dcterms:modified xsi:type="dcterms:W3CDTF">2025-05-29T17:27:17Z</dcterms:modified>
</cp:coreProperties>
</file>