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6" r:id="rId2"/>
    <p:sldId id="1187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12:27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6B94F5F-7ACD-8355-4B53-84D19DEDB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1C516616-8BF0-91C6-7671-3DA88841F26E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9FCDC1BA-BF52-CF90-D213-692D2F0949C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F3E36BF6-CC4A-E057-42F1-B67A785D366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560D3D59-8EC2-5FC6-C83B-72789EC0F70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9B258D45-E5D5-4552-2605-5143F31B146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41D1E331-634F-6B1E-B7E5-6AB4176C5E3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C458DC25-39BB-AF84-1910-3458B74BD6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BA845F51-48B4-2F07-2C3D-843812A25385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C385B11-1E58-87E0-6926-8F4A31338EA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28813E48-8C4C-AC07-07B6-015BE2D8774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874F5DC1-9D07-CF47-6739-E9312F0205F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A7BBC2DD-9DA1-C3CC-E013-A7BC11D03A85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6B7B992E-3987-33EE-552F-BE2E827702D7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F4A36DD1-FCA6-FEAC-F570-D28CFD37AE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83" y="0"/>
            <a:ext cx="6858000" cy="6858000"/>
          </a:xfrm>
          <a:prstGeom prst="rect">
            <a:avLst/>
          </a:prstGeom>
        </p:spPr>
      </p:pic>
      <p:pic>
        <p:nvPicPr>
          <p:cNvPr id="15" name="WeatherIcon">
            <a:extLst>
              <a:ext uri="{FF2B5EF4-FFF2-40B4-BE49-F238E27FC236}">
                <a16:creationId xmlns:a16="http://schemas.microsoft.com/office/drawing/2014/main" id="{896E4862-6692-6136-3389-B866FD29469B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12:27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267920D2-5391-F0A1-F4BE-7CFF0E55D19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163" y="53124"/>
            <a:ext cx="1771452" cy="1771452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6465300C-A39F-B252-D7C1-DAE733A0ACF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E4C16A7A-CD51-1B35-C16A-9FB05A01C60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C766D556-BDD6-8E3B-BBBB-1A30B1FBE23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0B7BB45F-E686-77AE-F354-6190FE6B261D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35</cp:revision>
  <dcterms:created xsi:type="dcterms:W3CDTF">2024-04-25T15:58:23Z</dcterms:created>
  <dcterms:modified xsi:type="dcterms:W3CDTF">2025-05-29T17:27:56Z</dcterms:modified>
</cp:coreProperties>
</file>