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6" r:id="rId2"/>
    <p:sldId id="1187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3.png"/><Relationship Id="rId5" Type="http://schemas.openxmlformats.org/officeDocument/2006/relationships/tags" Target="../tags/tag10.xml"/><Relationship Id="rId10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.png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image" Target="../media/image1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782E2F43-A183-2902-9B2D-06B6CAFE80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0"/>
            <a:ext cx="6858000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C07DB3E5-0389-0226-1837-25532807FDD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03073303-7A5A-8574-D6D2-E5C6437BB8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00584"/>
            <a:ext cx="1737360" cy="1737360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65A4B514-F6B0-A70B-ED4B-701B43FB61C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2F572408-698D-8FF5-811A-9522CD3D1D7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82738DEE-B807-1F93-F0B8-C9A24488D9E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55A1287F-5BD1-644A-C98E-4AD27C41D1F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5612485F-0E41-19C6-B307-AFF73328F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0"/>
            <a:ext cx="6858000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D4815B8F-DA11-3FC4-FFAD-8AA76B7596C2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6AFE7D55-AD29-BDDF-83E4-DE2FEB7EE7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00584"/>
            <a:ext cx="1737360" cy="1737360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F9EB8C85-72A8-257B-31B9-51FA75E7CEF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CB803440-784F-F314-6621-78BDA1B6D78F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8AA379A5-1DEE-289C-C01C-4A93DC2047DF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E8FD94BC-E48C-A7B5-F36A-1CC3EF2ED0F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A5B78FA7-4EFE-0770-3DFC-67A8C2198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0"/>
            <a:ext cx="6858000" cy="6858000"/>
          </a:xfrm>
          <a:prstGeom prst="rect">
            <a:avLst/>
          </a:prstGeom>
        </p:spPr>
      </p:pic>
      <p:pic>
        <p:nvPicPr>
          <p:cNvPr id="15" name="WeatherIcon">
            <a:extLst>
              <a:ext uri="{FF2B5EF4-FFF2-40B4-BE49-F238E27FC236}">
                <a16:creationId xmlns:a16="http://schemas.microsoft.com/office/drawing/2014/main" id="{568605E3-A14D-5029-012C-BC1844DF3E66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2A4D5D9E-71E4-0259-5745-0A69BD2ED8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00584"/>
            <a:ext cx="1737360" cy="1737360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2124169C-3BE9-411B-BCFC-20324BD9182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737F4D66-79A1-3E0D-1E54-0A248CC81B6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0A05E030-31D4-A61E-C4EF-F951DB546A3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69A12713-6D6B-0B2F-537E-1E01A881413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195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Esping Nicholas</cp:lastModifiedBy>
  <cp:revision>33</cp:revision>
  <dcterms:created xsi:type="dcterms:W3CDTF">2024-04-25T15:58:23Z</dcterms:created>
  <dcterms:modified xsi:type="dcterms:W3CDTF">2025-05-29T17:28:25Z</dcterms:modified>
</cp:coreProperties>
</file>