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7" r:id="rId2"/>
    <p:sldId id="1188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88915193-F2B9-6842-4811-853ADF0111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59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A8C2651F-81C3-AF66-EDBA-5FDD913E495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FADD68ED-FD71-F65A-F890-A75E0E5E17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84" y="17921"/>
            <a:ext cx="1396181" cy="1396181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F38CF5C5-2AE4-3E03-0E2D-36120904C841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3A9816F8-34E6-1FF4-E5E8-F0F215BD746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A435D2DA-4DFB-E7F8-C4AC-64B3BDB46C7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644FDFEE-ADE5-A5A3-E8C7-6D27F31D018D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F3E5AB36-25F6-522D-EC71-22F327FCAD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59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BFFACD4B-5480-51F1-CB4F-B34CE1141658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ED129FE3-58C7-FF4A-6165-8C3E236990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84" y="17921"/>
            <a:ext cx="1396181" cy="1396181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F958E9CB-C3C8-2FB9-651D-54F3D6E0FA2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DC904B45-E62C-66B7-D12B-FB4830CE42C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411F2B76-F809-6BC8-AF0C-AA4DE0292651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E5DB047D-A021-F37C-1F3C-CF82871714A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20F4D2BF-1763-E540-21BB-DB90AF6FF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59" y="0"/>
            <a:ext cx="6858000" cy="6858000"/>
          </a:xfrm>
          <a:prstGeom prst="rect">
            <a:avLst/>
          </a:prstGeom>
        </p:spPr>
      </p:pic>
      <p:pic>
        <p:nvPicPr>
          <p:cNvPr id="15" name="WeatherIcon">
            <a:extLst>
              <a:ext uri="{FF2B5EF4-FFF2-40B4-BE49-F238E27FC236}">
                <a16:creationId xmlns:a16="http://schemas.microsoft.com/office/drawing/2014/main" id="{FCE929B4-DBAC-8D10-977A-788BC72FE441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FD85E7D8-D3D5-6637-0FFE-4D6FA70AE2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184" y="17921"/>
            <a:ext cx="1396181" cy="1396181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9B0C634C-3704-DAAE-AF44-CAC725D3F2C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C1CCA3F0-C747-B034-4DBB-BF9F651AE6D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54DC2726-206E-4562-CA13-504442796B2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B869DF37-CBA7-8EEB-FBB7-595A9B1C3FA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Esping Nicholas</cp:lastModifiedBy>
  <cp:revision>38</cp:revision>
  <dcterms:created xsi:type="dcterms:W3CDTF">2024-04-25T15:58:23Z</dcterms:created>
  <dcterms:modified xsi:type="dcterms:W3CDTF">2025-05-29T17:29:07Z</dcterms:modified>
</cp:coreProperties>
</file>