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8DE4DF97-D6A9-3141-92EB-989B7E1B221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589" autoAdjust="0"/>
  </p:normalViewPr>
  <p:slideViewPr>
    <p:cSldViewPr snapToGrid="0" snapToObjects="1">
      <p:cViewPr varScale="1">
        <p:scale>
          <a:sx n="82" d="100"/>
          <a:sy n="82" d="100"/>
        </p:scale>
        <p:origin x="-1416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Четверг, 23 Апрель 15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Четверг, 23 Апрель 15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4" Type="http://schemas.openxmlformats.org/officeDocument/2006/relationships/image" Target="../media/image6.emf"/><Relationship Id="rId5" Type="http://schemas.openxmlformats.org/officeDocument/2006/relationships/package" Target="../embeddings/_________Microsoft_Word2.docx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4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43822" y="0"/>
            <a:ext cx="7543800" cy="4007591"/>
          </a:xfrm>
        </p:spPr>
        <p:txBody>
          <a:bodyPr/>
          <a:lstStyle/>
          <a:p>
            <a:pPr algn="ctr"/>
            <a:r>
              <a:rPr lang="ru-RU" sz="4000" dirty="0">
                <a:effectLst/>
              </a:rPr>
              <a:t>«Разработка универсального микропроцессорного отладочного устройства для серии лабораторных макетов, используемых в курсе </a:t>
            </a:r>
            <a:r>
              <a:rPr lang="ru-RU" sz="4000" dirty="0" smtClean="0">
                <a:effectLst/>
              </a:rPr>
              <a:t>«Основы </a:t>
            </a:r>
            <a:r>
              <a:rPr lang="ru-RU" sz="4000" dirty="0">
                <a:effectLst/>
              </a:rPr>
              <a:t>теории управления» 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6963" y="5672893"/>
            <a:ext cx="8705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Московский Государственный Технический Университет им. </a:t>
            </a:r>
            <a:r>
              <a:rPr lang="ru-RU" sz="3200" dirty="0" err="1" smtClean="0"/>
              <a:t>Н.Э.Баумана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53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47613" y="108427"/>
            <a:ext cx="7543800" cy="1245274"/>
          </a:xfrm>
        </p:spPr>
        <p:txBody>
          <a:bodyPr/>
          <a:lstStyle/>
          <a:p>
            <a:r>
              <a:rPr lang="ru-RU" dirty="0"/>
              <a:t>Принципиальная схема</a:t>
            </a:r>
            <a:br>
              <a:rPr lang="ru-RU" dirty="0"/>
            </a:br>
            <a:r>
              <a:rPr lang="ru-RU" sz="4000" dirty="0" smtClean="0"/>
              <a:t>прошивки МК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06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16637" y="139406"/>
            <a:ext cx="7543800" cy="1701958"/>
          </a:xfrm>
        </p:spPr>
        <p:txBody>
          <a:bodyPr/>
          <a:lstStyle/>
          <a:p>
            <a:r>
              <a:rPr lang="ru-RU" dirty="0" smtClean="0"/>
              <a:t>Принципиальная схема</a:t>
            </a:r>
            <a:br>
              <a:rPr lang="ru-RU" dirty="0" smtClean="0"/>
            </a:br>
            <a:r>
              <a:rPr lang="ru-RU" sz="3200" dirty="0" smtClean="0"/>
              <a:t>подключения отладочного устройства к лабораторному стенду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940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653332" y="123917"/>
            <a:ext cx="8159602" cy="1531573"/>
          </a:xfrm>
        </p:spPr>
        <p:txBody>
          <a:bodyPr/>
          <a:lstStyle/>
          <a:p>
            <a:r>
              <a:rPr lang="ru-RU" dirty="0" smtClean="0"/>
              <a:t>Подход к исследованию параметров ПФ (методика)</a:t>
            </a:r>
            <a:endParaRPr lang="ru-RU" dirty="0"/>
          </a:p>
        </p:txBody>
      </p:sp>
      <p:pic>
        <p:nvPicPr>
          <p:cNvPr id="4" name="Рисунок 2" descr="C:\Users\Student\Documents\конференция\Безымянный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336" y="2462838"/>
            <a:ext cx="6009522" cy="359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61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23704" y="0"/>
            <a:ext cx="7543800" cy="1345698"/>
          </a:xfrm>
        </p:spPr>
        <p:txBody>
          <a:bodyPr/>
          <a:lstStyle/>
          <a:p>
            <a:r>
              <a:rPr lang="ru-RU" dirty="0" smtClean="0"/>
              <a:t>Приложение: </a:t>
            </a:r>
            <a:br>
              <a:rPr lang="ru-RU" dirty="0" smtClean="0"/>
            </a:br>
            <a:r>
              <a:rPr lang="ru-RU" sz="4000" dirty="0" smtClean="0"/>
              <a:t>результаты, часть 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6713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54684" y="0"/>
            <a:ext cx="6161590" cy="1345698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4807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70373" y="0"/>
            <a:ext cx="8828423" cy="914400"/>
          </a:xfrm>
        </p:spPr>
        <p:txBody>
          <a:bodyPr/>
          <a:lstStyle/>
          <a:p>
            <a:r>
              <a:rPr lang="ru-RU" dirty="0" smtClean="0"/>
              <a:t>Перспективы модернизации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230937"/>
            <a:ext cx="7543800" cy="1485877"/>
          </a:xfrm>
        </p:spPr>
        <p:txBody>
          <a:bodyPr/>
          <a:lstStyle/>
          <a:p>
            <a:r>
              <a:rPr lang="en-US" dirty="0" err="1"/>
              <a:t>Quanser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DC Motor Control Trainer </a:t>
            </a:r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74" y="1992229"/>
            <a:ext cx="6571670" cy="46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4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128129" y="66847"/>
            <a:ext cx="6574720" cy="1329216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ru-RU" dirty="0" smtClean="0"/>
              <a:t>: </a:t>
            </a:r>
            <a:r>
              <a:rPr lang="ru-RU" sz="4000" dirty="0" smtClean="0"/>
              <a:t>Интерфейс</a:t>
            </a:r>
            <a:br>
              <a:rPr lang="ru-RU" sz="4000" dirty="0" smtClean="0"/>
            </a:br>
            <a:r>
              <a:rPr lang="ru-RU" sz="4000" dirty="0" smtClean="0"/>
              <a:t>укомплектованного ПО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3" y="1396063"/>
            <a:ext cx="7606771" cy="52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467852" y="30452"/>
            <a:ext cx="8287622" cy="914400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: </a:t>
            </a:r>
            <a:r>
              <a:rPr lang="ru-RU" dirty="0" smtClean="0"/>
              <a:t>Поля параметров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0" y="2306193"/>
            <a:ext cx="4087824" cy="3583281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55" y="2306192"/>
            <a:ext cx="4122700" cy="35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94457" y="0"/>
            <a:ext cx="7543800" cy="914400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16455"/>
              </p:ext>
            </p:extLst>
          </p:nvPr>
        </p:nvGraphicFramePr>
        <p:xfrm>
          <a:off x="1143000" y="334010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Документ" r:id="rId3" imgW="6858000" imgH="177800" progId="Word.Document.12">
                  <p:embed/>
                </p:oleObj>
              </mc:Choice>
              <mc:Fallback>
                <p:oleObj name="Документ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34010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49214"/>
              </p:ext>
            </p:extLst>
          </p:nvPr>
        </p:nvGraphicFramePr>
        <p:xfrm>
          <a:off x="6350" y="1333500"/>
          <a:ext cx="91313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Документ" r:id="rId5" imgW="9131300" imgH="4191000" progId="Word.Document.12">
                  <p:embed/>
                </p:oleObj>
              </mc:Choice>
              <mc:Fallback>
                <p:oleObj name="Документ" r:id="rId5" imgW="9131300" imgH="419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" y="1333500"/>
                        <a:ext cx="91313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6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340769"/>
            <a:ext cx="7543800" cy="2739757"/>
          </a:xfrm>
        </p:spPr>
        <p:txBody>
          <a:bodyPr/>
          <a:lstStyle/>
          <a:p>
            <a:r>
              <a:rPr lang="ru-RU" dirty="0" smtClean="0"/>
              <a:t>Обобщенные результаты</a:t>
            </a:r>
            <a:br>
              <a:rPr lang="ru-RU" dirty="0" smtClean="0"/>
            </a:br>
            <a:r>
              <a:rPr lang="ru-RU" sz="4000" dirty="0" smtClean="0"/>
              <a:t>эксперимента на лабораторном стенде с укомплектованным ПО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46468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17541"/>
              </p:ext>
            </p:extLst>
          </p:nvPr>
        </p:nvGraphicFramePr>
        <p:xfrm>
          <a:off x="-127000" y="3829050"/>
          <a:ext cx="939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Документ" r:id="rId3" imgW="9398000" imgH="1270000" progId="Word.Document.12">
                  <p:embed/>
                </p:oleObj>
              </mc:Choice>
              <mc:Fallback>
                <p:oleObj name="Документ" r:id="rId3" imgW="93980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7000" y="3829050"/>
                        <a:ext cx="9398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4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183465"/>
            <a:ext cx="7543800" cy="914400"/>
          </a:xfrm>
        </p:spPr>
        <p:txBody>
          <a:bodyPr/>
          <a:lstStyle/>
          <a:p>
            <a:r>
              <a:rPr lang="ru-RU" dirty="0" smtClean="0"/>
              <a:t>Вновь разработанное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3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139406"/>
            <a:ext cx="7543800" cy="1392167"/>
          </a:xfrm>
        </p:spPr>
        <p:txBody>
          <a:bodyPr/>
          <a:lstStyle/>
          <a:p>
            <a:r>
              <a:rPr lang="ru-RU" dirty="0" smtClean="0"/>
              <a:t>Принципиальная схема</a:t>
            </a:r>
            <a:br>
              <a:rPr lang="ru-RU" dirty="0" smtClean="0"/>
            </a:br>
            <a:r>
              <a:rPr lang="ru-RU" sz="4000" dirty="0" smtClean="0"/>
              <a:t>разработанного ПО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2971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5258" y="338006"/>
            <a:ext cx="8565118" cy="1423146"/>
          </a:xfrm>
        </p:spPr>
        <p:txBody>
          <a:bodyPr/>
          <a:lstStyle/>
          <a:p>
            <a:r>
              <a:rPr lang="ru-RU" dirty="0" smtClean="0"/>
              <a:t>Характеристики МК</a:t>
            </a:r>
            <a:br>
              <a:rPr lang="ru-RU" dirty="0" smtClean="0"/>
            </a:br>
            <a:r>
              <a:rPr lang="en-US" dirty="0" smtClean="0"/>
              <a:t>ATmega328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7711"/>
              </p:ext>
            </p:extLst>
          </p:nvPr>
        </p:nvGraphicFramePr>
        <p:xfrm>
          <a:off x="-123908" y="2179370"/>
          <a:ext cx="93980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Документ" r:id="rId3" imgW="9398000" imgH="3924300" progId="Word.Document.12">
                  <p:embed/>
                </p:oleObj>
              </mc:Choice>
              <mc:Fallback>
                <p:oleObj name="Документ" r:id="rId3" imgW="9398000" imgH="392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3908" y="2179370"/>
                        <a:ext cx="939800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7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Базовая.thmx</Template>
  <TotalTime>159</TotalTime>
  <Words>63</Words>
  <Application>Microsoft Macintosh PowerPoint</Application>
  <PresentationFormat>Экран (4:3)</PresentationFormat>
  <Paragraphs>16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Базовая</vt:lpstr>
      <vt:lpstr>Документ Microsoft Word</vt:lpstr>
      <vt:lpstr>«Разработка универсального микропроцессорного отладочного устройства для серии лабораторных макетов, используемых в курсе «Основы теории управления» </vt:lpstr>
      <vt:lpstr>Quanser DC Motor Control Trainer </vt:lpstr>
      <vt:lpstr>LabView: Интерфейс укомплектованного ПО</vt:lpstr>
      <vt:lpstr>LabView: Поля параметров</vt:lpstr>
      <vt:lpstr>Математическая модель</vt:lpstr>
      <vt:lpstr>Обобщенные результаты эксперимента на лабораторном стенде с укомплектованным ПО</vt:lpstr>
      <vt:lpstr>Вновь разработанное ПО</vt:lpstr>
      <vt:lpstr>Принципиальная схема разработанного ПО</vt:lpstr>
      <vt:lpstr>Характеристики МК ATmega328</vt:lpstr>
      <vt:lpstr>Принципиальная схема прошивки МК</vt:lpstr>
      <vt:lpstr>Принципиальная схема подключения отладочного устройства к лабораторному стенду</vt:lpstr>
      <vt:lpstr>Подход к исследованию параметров ПФ (методика)</vt:lpstr>
      <vt:lpstr>Приложение:  результаты, часть 1</vt:lpstr>
      <vt:lpstr>Приложение:  результаты, часть 2</vt:lpstr>
      <vt:lpstr>Перспективы модернизации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</dc:creator>
  <cp:lastModifiedBy>Антон</cp:lastModifiedBy>
  <cp:revision>17</cp:revision>
  <dcterms:created xsi:type="dcterms:W3CDTF">2015-04-23T16:15:19Z</dcterms:created>
  <dcterms:modified xsi:type="dcterms:W3CDTF">2015-04-23T18:55:21Z</dcterms:modified>
</cp:coreProperties>
</file>