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75D9-4B1C-400B-B913-937AEC4BFA2C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BFD1-3600-4CDC-BE1D-CB54F60906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15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75D9-4B1C-400B-B913-937AEC4BFA2C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BFD1-3600-4CDC-BE1D-CB54F60906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90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75D9-4B1C-400B-B913-937AEC4BFA2C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BFD1-3600-4CDC-BE1D-CB54F60906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87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75D9-4B1C-400B-B913-937AEC4BFA2C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BFD1-3600-4CDC-BE1D-CB54F60906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16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75D9-4B1C-400B-B913-937AEC4BFA2C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BFD1-3600-4CDC-BE1D-CB54F60906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35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75D9-4B1C-400B-B913-937AEC4BFA2C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BFD1-3600-4CDC-BE1D-CB54F60906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77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75D9-4B1C-400B-B913-937AEC4BFA2C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BFD1-3600-4CDC-BE1D-CB54F60906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18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75D9-4B1C-400B-B913-937AEC4BFA2C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BFD1-3600-4CDC-BE1D-CB54F60906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95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75D9-4B1C-400B-B913-937AEC4BFA2C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BFD1-3600-4CDC-BE1D-CB54F60906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32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75D9-4B1C-400B-B913-937AEC4BFA2C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BFD1-3600-4CDC-BE1D-CB54F60906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08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75D9-4B1C-400B-B913-937AEC4BFA2C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BFD1-3600-4CDC-BE1D-CB54F60906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02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B75D9-4B1C-400B-B913-937AEC4BFA2C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EBFD1-3600-4CDC-BE1D-CB54F60906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58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4124" y="1197178"/>
            <a:ext cx="9144000" cy="2387600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Бот для поиска ВУЗов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584574" y="5846475"/>
            <a:ext cx="2507673" cy="1655762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 Кравцов Михаил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22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4673" y="698187"/>
            <a:ext cx="9735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наше время у многих школьников возникает вопрос о выборе ВУЗа, однако мало, кто представляет себе будущее место обучения из за того, что не знает в какой именно ВУЗ хочет поступить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37708" y="-90937"/>
            <a:ext cx="3372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57437" y="4781696"/>
            <a:ext cx="6356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Дабы помочь с этим вопросом, я написал бота в социальной сети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поможет отобрать ВУЗы по их местоположению и получить контактную информацию, чтобы получше разузнать о них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Фото ученик за партой думает (63 фото) - 63 фот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8075" y="1979754"/>
            <a:ext cx="3955653" cy="263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648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4108" y="222329"/>
            <a:ext cx="5017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 задание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7675" y="1369826"/>
            <a:ext cx="45929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функции: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7675" y="2517323"/>
            <a:ext cx="1091715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ВУЗа по названию города, в котором он находиться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ВУЗа по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геолокации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контактной информации найденных ВУЗов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ВУЗов в избранные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избранных ВУЗов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1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9664" y="205703"/>
            <a:ext cx="5692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средства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147" y="1327922"/>
            <a:ext cx="4008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API: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5147" y="1974253"/>
            <a:ext cx="82443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Яндекс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еокодер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Яндекс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по организациям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0456" y="3497747"/>
            <a:ext cx="5606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Библиотеки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0456" y="4144078"/>
            <a:ext cx="47884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ython-telegram-bot</a:t>
            </a: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qlalchemy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equests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qlalchemy_serializer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33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9169" y="238954"/>
            <a:ext cx="44744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создания: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4477" y="1268040"/>
            <a:ext cx="904132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Написание ТЗ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 “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по организациям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Написание функций для поиска ВУЗов по названию города и по координатам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Написание функций отвечающих за хранение информации в базе данных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интерфейса бота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Написание функций объединяющих все функции в одну программу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бота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352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2769" y="279747"/>
            <a:ext cx="3173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Заключение: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5960" y="1304368"/>
            <a:ext cx="1020756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457200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разработки, я узнал много новых и полезных функций в библиотеке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python-telegram-bot,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 понял насколько удобна работа с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" indent="457200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Помимо этого у бота есть ряд нереализованных возможностей, как например возможность пользователя добавлять заметки к избранным ВУЗам, а также возможность собирать статистику (например узнавать в каком городе чаще всего ищут ВУЗы).</a:t>
            </a:r>
          </a:p>
          <a:p>
            <a:pPr marL="72000" indent="457200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общем мне кажется, что этот бот будет полезен, как для меня, так и для многих ребят, которые ищут ВУЗ.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313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просмотр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3087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263</Words>
  <Application>Microsoft Office PowerPoint</Application>
  <PresentationFormat>Широкоэкранный</PresentationFormat>
  <Paragraphs>34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Бот для поиска ВУЗов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просмотр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 для поиска ВУЗов</dc:title>
  <dc:creator>Михаил Кравцов</dc:creator>
  <cp:lastModifiedBy>Михаил Кравцов</cp:lastModifiedBy>
  <cp:revision>7</cp:revision>
  <dcterms:created xsi:type="dcterms:W3CDTF">2024-04-30T12:49:48Z</dcterms:created>
  <dcterms:modified xsi:type="dcterms:W3CDTF">2024-04-30T14:33:54Z</dcterms:modified>
</cp:coreProperties>
</file>