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N=10^8, Max=10^7 (s)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  <c:pt idx="7">
                  <c:v>STL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52.5212</c:v>
                </c:pt>
                <c:pt idx="1">
                  <c:v>88.608699999999999</c:v>
                </c:pt>
                <c:pt idx="2">
                  <c:v>135.69900000000001</c:v>
                </c:pt>
                <c:pt idx="3">
                  <c:v>7.7318699999999998</c:v>
                </c:pt>
                <c:pt idx="4">
                  <c:v>18.576599999999999</c:v>
                </c:pt>
                <c:pt idx="5">
                  <c:v>1299.25</c:v>
                </c:pt>
                <c:pt idx="6">
                  <c:v>1379</c:v>
                </c:pt>
                <c:pt idx="7">
                  <c:v>34.997199999999999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N=10^8, Max=10^5 (s)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  <c:pt idx="7">
                  <c:v>STL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56.172600000000003</c:v>
                </c:pt>
                <c:pt idx="1">
                  <c:v>91.560900000000004</c:v>
                </c:pt>
                <c:pt idx="2">
                  <c:v>138.64500000000001</c:v>
                </c:pt>
                <c:pt idx="3">
                  <c:v>8.0106900000000003</c:v>
                </c:pt>
                <c:pt idx="4">
                  <c:v>19.6189</c:v>
                </c:pt>
                <c:pt idx="5">
                  <c:v>1327.01</c:v>
                </c:pt>
                <c:pt idx="6">
                  <c:v>1371.31</c:v>
                </c:pt>
                <c:pt idx="7">
                  <c:v>35.165500000000002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Max=10^4 (s)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  <c:pt idx="7">
                  <c:v>STL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0.34012599999999998</c:v>
                </c:pt>
                <c:pt idx="1">
                  <c:v>0.33030799999999999</c:v>
                </c:pt>
                <c:pt idx="2">
                  <c:v>0.33266000000000001</c:v>
                </c:pt>
                <c:pt idx="3">
                  <c:v>3.9950000000000003E-3</c:v>
                </c:pt>
                <c:pt idx="4">
                  <c:v>1.39948E-2</c:v>
                </c:pt>
                <c:pt idx="5">
                  <c:v>2.4005100000000001E-2</c:v>
                </c:pt>
                <c:pt idx="6">
                  <c:v>2.6842000000000001E-2</c:v>
                </c:pt>
                <c:pt idx="7">
                  <c:v>0.47342000000000001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2-4E7B-94F5-13389BFA55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N=10^5, Max=10^8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6535342471776407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Max=10^4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  <c:pt idx="7">
                  <c:v>STL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3.6007600000000001E-2</c:v>
                </c:pt>
                <c:pt idx="1">
                  <c:v>3.2020399999999997E-2</c:v>
                </c:pt>
                <c:pt idx="2">
                  <c:v>0.30993900000000002</c:v>
                </c:pt>
                <c:pt idx="3">
                  <c:v>5.0032000000000002E-3</c:v>
                </c:pt>
                <c:pt idx="4">
                  <c:v>1.69979E-2</c:v>
                </c:pt>
                <c:pt idx="5">
                  <c:v>2.1004399999999999E-2</c:v>
                </c:pt>
                <c:pt idx="6">
                  <c:v>2.2870000000000001E-2</c:v>
                </c:pt>
                <c:pt idx="7">
                  <c:v>3.9599599999999999E-2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2-4E7B-94F5-13389BFA55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5859869720630854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Max=10^10 (s)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  <c:pt idx="7">
                  <c:v>STL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2.0076E-3</c:v>
                </c:pt>
                <c:pt idx="1">
                  <c:v>1.9995E-3</c:v>
                </c:pt>
                <c:pt idx="2">
                  <c:v>2.0003999999999998E-3</c:v>
                </c:pt>
                <c:pt idx="3">
                  <c:v>2.0027999999999999E-3</c:v>
                </c:pt>
                <c:pt idx="4">
                  <c:v>1.9981E-3</c:v>
                </c:pt>
                <c:pt idx="5">
                  <c:v>2.9937000000000002E-3</c:v>
                </c:pt>
                <c:pt idx="6">
                  <c:v>2.9937000000000002E-3</c:v>
                </c:pt>
                <c:pt idx="7">
                  <c:v>0.46626400000000001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N=10^6, Max=10^3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5859869720630854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Max=10^10 (s)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  <c:pt idx="7">
                  <c:v>STL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6.7483600000000005E-2</c:v>
                </c:pt>
                <c:pt idx="1">
                  <c:v>0.58113099999999995</c:v>
                </c:pt>
                <c:pt idx="2">
                  <c:v>0.78463700000000003</c:v>
                </c:pt>
                <c:pt idx="3">
                  <c:v>6.4506800000000003E-2</c:v>
                </c:pt>
                <c:pt idx="4">
                  <c:v>0.18825600000000001</c:v>
                </c:pt>
                <c:pt idx="5">
                  <c:v>7.13096</c:v>
                </c:pt>
                <c:pt idx="6">
                  <c:v>4.6626000000000003</c:v>
                </c:pt>
                <c:pt idx="7">
                  <c:v>0.376386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N=10^6, Max=10^10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5859869720630854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Max=10^10 (s)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  <c:pt idx="7">
                  <c:v>STL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0.69250699999999998</c:v>
                </c:pt>
                <c:pt idx="1">
                  <c:v>0.76844599999999996</c:v>
                </c:pt>
                <c:pt idx="2">
                  <c:v>0.84171499999999999</c:v>
                </c:pt>
                <c:pt idx="3">
                  <c:v>9.4183699999999995E-2</c:v>
                </c:pt>
                <c:pt idx="4">
                  <c:v>0.32955299999999998</c:v>
                </c:pt>
                <c:pt idx="5">
                  <c:v>0.61067000000000005</c:v>
                </c:pt>
                <c:pt idx="6">
                  <c:v>0.627386</c:v>
                </c:pt>
                <c:pt idx="7">
                  <c:v>0.42388100000000001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N=10^4, Max=10^10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5859869720630854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Max=10^10 (s)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  <c:pt idx="7">
                  <c:v>STL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3.0220999999999998E-3</c:v>
                </c:pt>
                <c:pt idx="1">
                  <c:v>0</c:v>
                </c:pt>
                <c:pt idx="2">
                  <c:v>0</c:v>
                </c:pt>
                <c:pt idx="3">
                  <c:v>1.56477E-2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1.56279E-2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5B62-19BD-41F3-9A91-9ABD62952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F8417-D05B-4F22-960B-6F276CEA0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91AB-61EF-4792-8FA7-49E335EC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79FA-B8DC-4D4C-9564-4489B6FD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5682-ECF0-47E3-9687-E5C77F99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CEDB-752B-45CC-8199-DCBCFDCB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2DFD3-EAEB-4F47-918A-DBDF99B1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056D-3DD3-4BA2-B484-26C9113E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7BD1-4B61-4397-9C36-F8DE260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18B2-04F2-4368-8A23-79604D4E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FF567-1EC4-4CBC-AB98-C16026077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3367E-DA3F-4F7D-9568-4E38B0F1C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BB7D-4ED0-468B-B6B7-5F2437B4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D138-2BB7-4954-8E4F-07998D92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31FC-89FA-4DD7-A54B-7A43E3F6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F959-6184-40BE-B342-F63DC575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2D2F-577F-4096-A1ED-A8147C32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50250-2CAD-45A5-993C-8B6EE516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DD4-9A79-40F8-8AE9-BE9DCC8C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3B1D-08A4-46BE-9AFB-16A82613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7A07-0039-45DE-8818-B3E34213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31D28-A4B0-460C-B1FC-12CD38E1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1B43-21CD-4110-BC7D-EBC8D51C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F8CA-F272-4DD9-A814-8A187613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CF91-6226-481D-A630-35CA3EA5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8B8F-36DF-4CC3-92B3-18A15BA1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588E-BF48-4450-883C-8F175E86E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EE70-60EB-48FC-9624-0B3DFFC15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83061-37A8-4D21-9919-CB0A050E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324F1-5F8F-4338-9858-2230355D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9B20-7D6E-4441-826E-22B2D573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0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B870-B130-4AB5-A02E-B6EA52D7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740C9-D4BA-41A1-996C-CE8C86BF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CF62B-F73C-4AD7-817B-DA7EEC83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8A5AE-DE1B-4CE3-9AF4-D1E9E96FE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9869-678D-4800-8A0F-B6B0CA0B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0C50D-2D63-469C-852E-44D0C21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46F19-5E59-4A17-BC2C-2B1A4F52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E3AFA-6B05-478B-86B8-CF37FE12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5603-4318-4FFA-A311-B9E24910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CCBA-B7CB-4A23-A736-AB4AD277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C2340-6EC9-4332-A8E6-F82A03EE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0E40E-50D3-404F-BDD9-9A45D6AF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1984-8EEC-4B5D-A20E-C4FFA408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A24B9-8C9C-45C5-B514-9C2ABA19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F043-1C84-4083-BE86-70B2C6DF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F22B-F814-4CB0-ADF9-A45E49B0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7D4C-114D-4481-A3D6-67B2668D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9FC7F-5393-418A-A3F3-FD40CC0C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6FFA-7865-44B2-982C-D295B66F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0130-E931-4AFA-92B0-9043BE3E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EC63-BB74-4F6A-8887-8AE53AB2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3109-2364-4F73-99AB-31F4B2CC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6859C-5D24-494B-AEA9-5985BBA0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243F1-3C3D-4E3A-8302-0A86C23F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D305-A36F-4DFF-9F9C-57E43D4D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D107-DC56-494D-B38A-4CD6E7E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E5E9-F624-4162-89A6-B155A63D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62ED5-3F0A-4A1C-914C-F87352B5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6DFC-3B20-47A5-A923-91859D17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EF99-D2E2-40C3-BB67-7B15A0698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AF02-78C2-413C-B22A-6FFF9E2AD80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F23C-6F6A-4F07-A6FE-94708D108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DBDE-D88B-49C8-A2C0-9E08484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6BF7-F341-454F-A285-D9A923F4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sort</a:t>
            </a:r>
            <a:r>
              <a:rPr lang="ro-RO" dirty="0"/>
              <a:t>ă</a:t>
            </a:r>
            <a:r>
              <a:rPr lang="en-US" dirty="0" err="1"/>
              <a:t>ri</a:t>
            </a:r>
            <a:br>
              <a:rPr lang="en-US" dirty="0"/>
            </a:br>
            <a:r>
              <a:rPr lang="en-US" sz="2000" dirty="0" err="1">
                <a:solidFill>
                  <a:schemeClr val="accent6"/>
                </a:solidFill>
              </a:rPr>
              <a:t>Grafice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962A7-01D7-4603-82FD-C98FEF680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 Neaga-Budoiu</a:t>
            </a:r>
          </a:p>
          <a:p>
            <a:r>
              <a:rPr lang="en-US" dirty="0" err="1"/>
              <a:t>Grupa</a:t>
            </a:r>
            <a:r>
              <a:rPr lang="en-US" dirty="0"/>
              <a:t> 132, </a:t>
            </a:r>
            <a:r>
              <a:rPr lang="en-US" dirty="0" err="1"/>
              <a:t>Seria</a:t>
            </a:r>
            <a:r>
              <a:rPr lang="en-US" dirty="0"/>
              <a:t> 13</a:t>
            </a:r>
          </a:p>
          <a:p>
            <a:r>
              <a:rPr lang="en-US" dirty="0"/>
              <a:t>FMI </a:t>
            </a:r>
            <a:r>
              <a:rPr lang="en-US" dirty="0" err="1"/>
              <a:t>UniBuc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1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194671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9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846551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44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8FC1B31-1F04-4BF8-99A9-2352E859E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79191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0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8FC1B31-1F04-4BF8-99A9-2352E859E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678128"/>
              </p:ext>
            </p:extLst>
          </p:nvPr>
        </p:nvGraphicFramePr>
        <p:xfrm>
          <a:off x="2032000" y="719666"/>
          <a:ext cx="9103360" cy="5579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477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408761"/>
              </p:ext>
            </p:extLst>
          </p:nvPr>
        </p:nvGraphicFramePr>
        <p:xfrm>
          <a:off x="2032000" y="719666"/>
          <a:ext cx="8961120" cy="5701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204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542275"/>
              </p:ext>
            </p:extLst>
          </p:nvPr>
        </p:nvGraphicFramePr>
        <p:xfrm>
          <a:off x="2032000" y="719666"/>
          <a:ext cx="9052560" cy="594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073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867228"/>
              </p:ext>
            </p:extLst>
          </p:nvPr>
        </p:nvGraphicFramePr>
        <p:xfrm>
          <a:off x="2032000" y="719666"/>
          <a:ext cx="8991600" cy="583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497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723208"/>
              </p:ext>
            </p:extLst>
          </p:nvPr>
        </p:nvGraphicFramePr>
        <p:xfrm>
          <a:off x="2032000" y="719666"/>
          <a:ext cx="8991600" cy="583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69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Proiect sortări Grafice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sortari</dc:title>
  <dc:creator>Maria   Neaga-Budoiu</dc:creator>
  <cp:lastModifiedBy>Maria   Neaga-Budoiu</cp:lastModifiedBy>
  <cp:revision>7</cp:revision>
  <dcterms:created xsi:type="dcterms:W3CDTF">2022-03-12T11:21:49Z</dcterms:created>
  <dcterms:modified xsi:type="dcterms:W3CDTF">2022-03-14T19:42:55Z</dcterms:modified>
</cp:coreProperties>
</file>