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5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1CF0D-C0A9-E147-82B6-6570F57231A8}" type="datetimeFigureOut">
              <a:rPr lang="en-US" smtClean="0"/>
              <a:t>6/3/22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21726-2609-A748-B702-1AD280915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– query language for APIs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21726-2609-A748-B702-1AD2809156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9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51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1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6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8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79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1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3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3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1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498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6/3/22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51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34" r:id="rId6"/>
    <p:sldLayoutId id="2147483829" r:id="rId7"/>
    <p:sldLayoutId id="2147483830" r:id="rId8"/>
    <p:sldLayoutId id="2147483831" r:id="rId9"/>
    <p:sldLayoutId id="2147483833" r:id="rId10"/>
    <p:sldLayoutId id="21474838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6BF1DCD9-4684-4B84-AD73-6652C8BA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1E935D-BD0E-0A82-64B4-CCB3CDABF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44"/>
          <a:stretch/>
        </p:blipFill>
        <p:spPr>
          <a:xfrm>
            <a:off x="20" y="10"/>
            <a:ext cx="12199237" cy="6857989"/>
          </a:xfrm>
          <a:prstGeom prst="rect">
            <a:avLst/>
          </a:prstGeom>
        </p:spPr>
      </p:pic>
      <p:sp>
        <p:nvSpPr>
          <p:cNvPr id="29" name="Freeform: Shape 21">
            <a:extLst>
              <a:ext uri="{FF2B5EF4-FFF2-40B4-BE49-F238E27FC236}">
                <a16:creationId xmlns:a16="http://schemas.microsoft.com/office/drawing/2014/main" id="{4BE6A732-8124-4A59-8EC9-BF4A1648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26538" y="-2233466"/>
            <a:ext cx="6858000" cy="11324929"/>
          </a:xfrm>
          <a:custGeom>
            <a:avLst/>
            <a:gdLst>
              <a:gd name="connsiteX0" fmla="*/ 0 w 6858000"/>
              <a:gd name="connsiteY0" fmla="*/ 9303227 h 11262142"/>
              <a:gd name="connsiteX1" fmla="*/ 0 w 6858000"/>
              <a:gd name="connsiteY1" fmla="*/ 6495555 h 11262142"/>
              <a:gd name="connsiteX2" fmla="*/ 1 w 6858000"/>
              <a:gd name="connsiteY2" fmla="*/ 6495555 h 11262142"/>
              <a:gd name="connsiteX3" fmla="*/ 1 w 6858000"/>
              <a:gd name="connsiteY3" fmla="*/ 0 h 11262142"/>
              <a:gd name="connsiteX4" fmla="*/ 6858000 w 6858000"/>
              <a:gd name="connsiteY4" fmla="*/ 6015407 h 11262142"/>
              <a:gd name="connsiteX5" fmla="*/ 6858000 w 6858000"/>
              <a:gd name="connsiteY5" fmla="*/ 8999698 h 11262142"/>
              <a:gd name="connsiteX6" fmla="*/ 6858000 w 6858000"/>
              <a:gd name="connsiteY6" fmla="*/ 11262142 h 11262142"/>
              <a:gd name="connsiteX7" fmla="*/ 1 w 6858000"/>
              <a:gd name="connsiteY7" fmla="*/ 11262142 h 11262142"/>
              <a:gd name="connsiteX8" fmla="*/ 1 w 6858000"/>
              <a:gd name="connsiteY8" fmla="*/ 9303227 h 112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1262142">
                <a:moveTo>
                  <a:pt x="0" y="9303227"/>
                </a:moveTo>
                <a:lnTo>
                  <a:pt x="0" y="6495555"/>
                </a:lnTo>
                <a:lnTo>
                  <a:pt x="1" y="6495555"/>
                </a:lnTo>
                <a:lnTo>
                  <a:pt x="1" y="0"/>
                </a:lnTo>
                <a:lnTo>
                  <a:pt x="6858000" y="6015407"/>
                </a:lnTo>
                <a:lnTo>
                  <a:pt x="6858000" y="8999698"/>
                </a:lnTo>
                <a:lnTo>
                  <a:pt x="6858000" y="11262142"/>
                </a:lnTo>
                <a:lnTo>
                  <a:pt x="1" y="11262142"/>
                </a:lnTo>
                <a:lnTo>
                  <a:pt x="1" y="9303227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87BC3-49D5-86CF-6802-5FFA6A539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0" y="1061686"/>
            <a:ext cx="8266139" cy="3793336"/>
          </a:xfrm>
        </p:spPr>
        <p:txBody>
          <a:bodyPr anchor="t"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RealTime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792D7-67C3-BAA8-9484-F7533DC58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8357" y="3078836"/>
            <a:ext cx="4264677" cy="73299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with AWS-Amplify</a:t>
            </a:r>
          </a:p>
        </p:txBody>
      </p:sp>
      <p:cxnSp>
        <p:nvCxnSpPr>
          <p:cNvPr id="30" name="Straight Connector 23">
            <a:extLst>
              <a:ext uri="{FF2B5EF4-FFF2-40B4-BE49-F238E27FC236}">
                <a16:creationId xmlns:a16="http://schemas.microsoft.com/office/drawing/2014/main" id="{EFDAA6A4-1F42-460B-A500-921EEB4BC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98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9BCC-2E1B-52D6-ECB3-9B3D02A5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App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D2DB5-780D-2781-FBA8-7122D1001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 and Backend</a:t>
            </a:r>
          </a:p>
          <a:p>
            <a:r>
              <a:rPr lang="en-US" dirty="0"/>
              <a:t>Work broken up to multiple teams (Long planning sessions)</a:t>
            </a:r>
          </a:p>
          <a:p>
            <a:r>
              <a:rPr lang="en-US" dirty="0"/>
              <a:t>API Contracts</a:t>
            </a:r>
          </a:p>
          <a:p>
            <a:r>
              <a:rPr lang="en-US" dirty="0"/>
              <a:t>Database setup</a:t>
            </a:r>
          </a:p>
          <a:p>
            <a:r>
              <a:rPr lang="en-US" dirty="0"/>
              <a:t>Authentication/Authorization Setup</a:t>
            </a:r>
          </a:p>
          <a:p>
            <a:r>
              <a:rPr lang="en-US" dirty="0"/>
              <a:t>Time to market is long even for simple CRUD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9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5DA92-96B5-8301-8CB9-087C5815F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Amplify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83208-EFA0-F328-CAB1-D48522573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and easy way to build modern web/mobile applications</a:t>
            </a:r>
          </a:p>
          <a:p>
            <a:r>
              <a:rPr lang="en-US" dirty="0"/>
              <a:t>Amplify offers a set of tools that can be easily customized per implementation</a:t>
            </a:r>
          </a:p>
          <a:p>
            <a:r>
              <a:rPr lang="en-US" dirty="0"/>
              <a:t>Deploy a backend environment in the cloud</a:t>
            </a:r>
          </a:p>
          <a:p>
            <a:r>
              <a:rPr lang="en-US" dirty="0"/>
              <a:t>Let Amplify take care of hosting</a:t>
            </a:r>
          </a:p>
          <a:p>
            <a:r>
              <a:rPr lang="en-US" dirty="0"/>
              <a:t>Save Time and Money</a:t>
            </a:r>
          </a:p>
        </p:txBody>
      </p:sp>
    </p:spTree>
    <p:extLst>
      <p:ext uri="{BB962C8B-B14F-4D97-AF65-F5344CB8AC3E}">
        <p14:creationId xmlns:p14="http://schemas.microsoft.com/office/powerpoint/2010/main" val="32275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CBCC-88FA-7F53-2841-1B528CBE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Cognito Auth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0CEFC-5150-1940-1B4B-AEA1E953D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Easily configure auth to your application</a:t>
            </a:r>
          </a:p>
          <a:p>
            <a:r>
              <a:rPr lang="en-US" dirty="0"/>
              <a:t>Provides hosted sign up/sign in</a:t>
            </a:r>
          </a:p>
          <a:p>
            <a:r>
              <a:rPr lang="en-US" dirty="0"/>
              <a:t>Social and Enterprise Identity</a:t>
            </a:r>
          </a:p>
          <a:p>
            <a:r>
              <a:rPr lang="en-US" dirty="0"/>
              <a:t>Access control for AWS Resources</a:t>
            </a:r>
          </a:p>
          <a:p>
            <a:r>
              <a:rPr lang="en-US" dirty="0"/>
              <a:t>Easy integration with app</a:t>
            </a:r>
          </a:p>
        </p:txBody>
      </p:sp>
    </p:spTree>
    <p:extLst>
      <p:ext uri="{BB962C8B-B14F-4D97-AF65-F5344CB8AC3E}">
        <p14:creationId xmlns:p14="http://schemas.microsoft.com/office/powerpoint/2010/main" val="13269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7C246-BD24-0338-4D97-96896618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AppSync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7AF01-658E-2D72-7D17-99EB9FDA0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Serverless  </a:t>
            </a:r>
            <a:r>
              <a:rPr lang="en-US" dirty="0" err="1"/>
              <a:t>GraphQL</a:t>
            </a:r>
            <a:r>
              <a:rPr lang="en-US" dirty="0"/>
              <a:t> </a:t>
            </a:r>
          </a:p>
          <a:p>
            <a:r>
              <a:rPr lang="en-US" dirty="0"/>
              <a:t>Serverless Pub/Sub API</a:t>
            </a:r>
          </a:p>
          <a:p>
            <a:r>
              <a:rPr lang="en-US" dirty="0"/>
              <a:t>Unified Data Access</a:t>
            </a:r>
          </a:p>
          <a:p>
            <a:r>
              <a:rPr lang="en-US" dirty="0"/>
              <a:t>Realtime Updates</a:t>
            </a:r>
          </a:p>
        </p:txBody>
      </p:sp>
    </p:spTree>
    <p:extLst>
      <p:ext uri="{BB962C8B-B14F-4D97-AF65-F5344CB8AC3E}">
        <p14:creationId xmlns:p14="http://schemas.microsoft.com/office/powerpoint/2010/main" val="106244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BB65-DE0D-6D38-60DF-AEA23765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6DD23-1F6F-2736-85FE-3D7E85422B95}"/>
              </a:ext>
            </a:extLst>
          </p:cNvPr>
          <p:cNvSpPr txBox="1"/>
          <p:nvPr/>
        </p:nvSpPr>
        <p:spPr>
          <a:xfrm>
            <a:off x="1143000" y="2417379"/>
            <a:ext cx="541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Realtime To-do Application</a:t>
            </a:r>
          </a:p>
        </p:txBody>
      </p:sp>
    </p:spTree>
    <p:extLst>
      <p:ext uri="{BB962C8B-B14F-4D97-AF65-F5344CB8AC3E}">
        <p14:creationId xmlns:p14="http://schemas.microsoft.com/office/powerpoint/2010/main" val="237201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7C71-4A84-4480-1D3F-308DF8AC1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6BF6C-2E52-143F-609F-2FC8F8004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curve</a:t>
            </a:r>
          </a:p>
          <a:p>
            <a:r>
              <a:rPr lang="en-US" dirty="0"/>
              <a:t>Does not offer the same level of flexibility that a traditional backend application provides (mileage may vary)</a:t>
            </a:r>
          </a:p>
          <a:p>
            <a:r>
              <a:rPr lang="en-US" dirty="0"/>
              <a:t>Highly dependent on AWS</a:t>
            </a:r>
          </a:p>
        </p:txBody>
      </p:sp>
    </p:spTree>
    <p:extLst>
      <p:ext uri="{BB962C8B-B14F-4D97-AF65-F5344CB8AC3E}">
        <p14:creationId xmlns:p14="http://schemas.microsoft.com/office/powerpoint/2010/main" val="260876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5B0D-FA3B-98A8-C0A0-9BFA15E92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48551"/>
            <a:ext cx="9905999" cy="1360898"/>
          </a:xfrm>
        </p:spPr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658169336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{86985A08-0CEB-1B42-9829-97AFE82AB75D}tf10001122</Template>
  <TotalTime>30</TotalTime>
  <Words>162</Words>
  <Application>Microsoft Macintosh PowerPoint</Application>
  <PresentationFormat>Widescreen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Walbaum Display</vt:lpstr>
      <vt:lpstr>RegattaVTI</vt:lpstr>
      <vt:lpstr>RealTime Application</vt:lpstr>
      <vt:lpstr>Traditional App Development</vt:lpstr>
      <vt:lpstr>AWS Amplify</vt:lpstr>
      <vt:lpstr>Cognito Auth</vt:lpstr>
      <vt:lpstr>AWS AppSync</vt:lpstr>
      <vt:lpstr>Demo</vt:lpstr>
      <vt:lpstr>Limitations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RealTime Application</dc:title>
  <dc:creator>Neal Khatiwada</dc:creator>
  <cp:lastModifiedBy>Neal Khatiwada</cp:lastModifiedBy>
  <cp:revision>2</cp:revision>
  <dcterms:created xsi:type="dcterms:W3CDTF">2022-06-03T17:12:08Z</dcterms:created>
  <dcterms:modified xsi:type="dcterms:W3CDTF">2022-06-03T17:42:38Z</dcterms:modified>
</cp:coreProperties>
</file>