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9144000" type="letter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085946-DB7F-42AD-893A-94D63C574295}" v="120" dt="2023-03-08T02:04:47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145" autoAdjust="0"/>
    <p:restoredTop sz="82203" autoAdjust="0"/>
  </p:normalViewPr>
  <p:slideViewPr>
    <p:cSldViewPr snapToGrid="0">
      <p:cViewPr varScale="1">
        <p:scale>
          <a:sx n="136" d="100"/>
          <a:sy n="136" d="100"/>
        </p:scale>
        <p:origin x="126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cDonald, Neal A" userId="d7a1cd6c-0344-4db2-ab27-691ac2d47de8" providerId="ADAL" clId="{9D085946-DB7F-42AD-893A-94D63C574295}"/>
    <pc:docChg chg="undo custSel addSld delSld modSld">
      <pc:chgData name="MacDonald, Neal A" userId="d7a1cd6c-0344-4db2-ab27-691ac2d47de8" providerId="ADAL" clId="{9D085946-DB7F-42AD-893A-94D63C574295}" dt="2023-03-08T02:04:47.412" v="670" actId="164"/>
      <pc:docMkLst>
        <pc:docMk/>
      </pc:docMkLst>
      <pc:sldChg chg="del">
        <pc:chgData name="MacDonald, Neal A" userId="d7a1cd6c-0344-4db2-ab27-691ac2d47de8" providerId="ADAL" clId="{9D085946-DB7F-42AD-893A-94D63C574295}" dt="2023-01-07T19:17:42.765" v="157" actId="47"/>
        <pc:sldMkLst>
          <pc:docMk/>
          <pc:sldMk cId="2498977053" sldId="256"/>
        </pc:sldMkLst>
      </pc:sldChg>
      <pc:sldChg chg="addSp delSp modSp add mod">
        <pc:chgData name="MacDonald, Neal A" userId="d7a1cd6c-0344-4db2-ab27-691ac2d47de8" providerId="ADAL" clId="{9D085946-DB7F-42AD-893A-94D63C574295}" dt="2023-03-08T02:04:47.412" v="670" actId="164"/>
        <pc:sldMkLst>
          <pc:docMk/>
          <pc:sldMk cId="3698471106" sldId="257"/>
        </pc:sldMkLst>
        <pc:spChg chg="add mod">
          <ac:chgData name="MacDonald, Neal A" userId="d7a1cd6c-0344-4db2-ab27-691ac2d47de8" providerId="ADAL" clId="{9D085946-DB7F-42AD-893A-94D63C574295}" dt="2023-03-08T01:55:38.119" v="625" actId="165"/>
          <ac:spMkLst>
            <pc:docMk/>
            <pc:sldMk cId="3698471106" sldId="257"/>
            <ac:spMk id="2" creationId="{DF4C71B0-C555-8F27-5335-BA487849F87E}"/>
          </ac:spMkLst>
        </pc:spChg>
        <pc:spChg chg="add mod">
          <ac:chgData name="MacDonald, Neal A" userId="d7a1cd6c-0344-4db2-ab27-691ac2d47de8" providerId="ADAL" clId="{9D085946-DB7F-42AD-893A-94D63C574295}" dt="2023-03-08T01:55:38.119" v="625" actId="165"/>
          <ac:spMkLst>
            <pc:docMk/>
            <pc:sldMk cId="3698471106" sldId="257"/>
            <ac:spMk id="3" creationId="{0564DB74-697F-45AB-C014-86E681C17A65}"/>
          </ac:spMkLst>
        </pc:spChg>
        <pc:spChg chg="mod">
          <ac:chgData name="MacDonald, Neal A" userId="d7a1cd6c-0344-4db2-ab27-691ac2d47de8" providerId="ADAL" clId="{9D085946-DB7F-42AD-893A-94D63C574295}" dt="2023-03-08T01:55:38.119" v="625" actId="165"/>
          <ac:spMkLst>
            <pc:docMk/>
            <pc:sldMk cId="3698471106" sldId="257"/>
            <ac:spMk id="6" creationId="{09DBE286-1164-7EBC-4FE0-11ED274BD034}"/>
          </ac:spMkLst>
        </pc:spChg>
        <pc:spChg chg="mod">
          <ac:chgData name="MacDonald, Neal A" userId="d7a1cd6c-0344-4db2-ab27-691ac2d47de8" providerId="ADAL" clId="{9D085946-DB7F-42AD-893A-94D63C574295}" dt="2023-03-08T01:55:38.119" v="625" actId="165"/>
          <ac:spMkLst>
            <pc:docMk/>
            <pc:sldMk cId="3698471106" sldId="257"/>
            <ac:spMk id="7" creationId="{1B0C428B-4A71-E2B2-0D0A-B216BE6E0562}"/>
          </ac:spMkLst>
        </pc:spChg>
        <pc:spChg chg="mod">
          <ac:chgData name="MacDonald, Neal A" userId="d7a1cd6c-0344-4db2-ab27-691ac2d47de8" providerId="ADAL" clId="{9D085946-DB7F-42AD-893A-94D63C574295}" dt="2023-03-08T01:55:41.761" v="628" actId="165"/>
          <ac:spMkLst>
            <pc:docMk/>
            <pc:sldMk cId="3698471106" sldId="257"/>
            <ac:spMk id="9" creationId="{1344D6BB-9F53-603E-B827-A503265B9D72}"/>
          </ac:spMkLst>
        </pc:spChg>
        <pc:spChg chg="mod">
          <ac:chgData name="MacDonald, Neal A" userId="d7a1cd6c-0344-4db2-ab27-691ac2d47de8" providerId="ADAL" clId="{9D085946-DB7F-42AD-893A-94D63C574295}" dt="2023-03-08T01:55:41.761" v="628" actId="165"/>
          <ac:spMkLst>
            <pc:docMk/>
            <pc:sldMk cId="3698471106" sldId="257"/>
            <ac:spMk id="10" creationId="{E81A082B-7159-016D-DC33-5574D3D7B492}"/>
          </ac:spMkLst>
        </pc:spChg>
        <pc:spChg chg="mod">
          <ac:chgData name="MacDonald, Neal A" userId="d7a1cd6c-0344-4db2-ab27-691ac2d47de8" providerId="ADAL" clId="{9D085946-DB7F-42AD-893A-94D63C574295}" dt="2023-03-08T01:55:38.119" v="625" actId="165"/>
          <ac:spMkLst>
            <pc:docMk/>
            <pc:sldMk cId="3698471106" sldId="257"/>
            <ac:spMk id="12" creationId="{BAF779E6-A484-00DC-CD29-51C7F40A6044}"/>
          </ac:spMkLst>
        </pc:spChg>
        <pc:spChg chg="mod">
          <ac:chgData name="MacDonald, Neal A" userId="d7a1cd6c-0344-4db2-ab27-691ac2d47de8" providerId="ADAL" clId="{9D085946-DB7F-42AD-893A-94D63C574295}" dt="2023-03-08T01:55:38.119" v="625" actId="165"/>
          <ac:spMkLst>
            <pc:docMk/>
            <pc:sldMk cId="3698471106" sldId="257"/>
            <ac:spMk id="13" creationId="{93E89D5E-2247-F826-0E70-22FD3BAE208D}"/>
          </ac:spMkLst>
        </pc:spChg>
        <pc:spChg chg="mod">
          <ac:chgData name="MacDonald, Neal A" userId="d7a1cd6c-0344-4db2-ab27-691ac2d47de8" providerId="ADAL" clId="{9D085946-DB7F-42AD-893A-94D63C574295}" dt="2023-03-08T01:55:38.119" v="625" actId="165"/>
          <ac:spMkLst>
            <pc:docMk/>
            <pc:sldMk cId="3698471106" sldId="257"/>
            <ac:spMk id="15" creationId="{2A5F5D01-7A2A-851F-F04E-A850F6F078FC}"/>
          </ac:spMkLst>
        </pc:spChg>
        <pc:spChg chg="mod">
          <ac:chgData name="MacDonald, Neal A" userId="d7a1cd6c-0344-4db2-ab27-691ac2d47de8" providerId="ADAL" clId="{9D085946-DB7F-42AD-893A-94D63C574295}" dt="2023-03-08T01:55:38.119" v="625" actId="165"/>
          <ac:spMkLst>
            <pc:docMk/>
            <pc:sldMk cId="3698471106" sldId="257"/>
            <ac:spMk id="16" creationId="{214E8566-3CA3-4187-980C-CE9AF4F61DE8}"/>
          </ac:spMkLst>
        </pc:spChg>
        <pc:spChg chg="mod">
          <ac:chgData name="MacDonald, Neal A" userId="d7a1cd6c-0344-4db2-ab27-691ac2d47de8" providerId="ADAL" clId="{9D085946-DB7F-42AD-893A-94D63C574295}" dt="2023-03-08T01:55:38.119" v="625" actId="165"/>
          <ac:spMkLst>
            <pc:docMk/>
            <pc:sldMk cId="3698471106" sldId="257"/>
            <ac:spMk id="18" creationId="{90AC5E30-7F6F-6042-94A2-750F8DE26196}"/>
          </ac:spMkLst>
        </pc:spChg>
        <pc:spChg chg="mod">
          <ac:chgData name="MacDonald, Neal A" userId="d7a1cd6c-0344-4db2-ab27-691ac2d47de8" providerId="ADAL" clId="{9D085946-DB7F-42AD-893A-94D63C574295}" dt="2023-03-08T01:55:38.119" v="625" actId="165"/>
          <ac:spMkLst>
            <pc:docMk/>
            <pc:sldMk cId="3698471106" sldId="257"/>
            <ac:spMk id="19" creationId="{7BAACD05-6B2E-0849-FB2B-6720069839D2}"/>
          </ac:spMkLst>
        </pc:spChg>
        <pc:spChg chg="mod">
          <ac:chgData name="MacDonald, Neal A" userId="d7a1cd6c-0344-4db2-ab27-691ac2d47de8" providerId="ADAL" clId="{9D085946-DB7F-42AD-893A-94D63C574295}" dt="2023-03-08T01:55:38.119" v="625" actId="165"/>
          <ac:spMkLst>
            <pc:docMk/>
            <pc:sldMk cId="3698471106" sldId="257"/>
            <ac:spMk id="21" creationId="{855B3FEE-C971-08C8-B75A-02C3D1CFBED5}"/>
          </ac:spMkLst>
        </pc:spChg>
        <pc:spChg chg="mod">
          <ac:chgData name="MacDonald, Neal A" userId="d7a1cd6c-0344-4db2-ab27-691ac2d47de8" providerId="ADAL" clId="{9D085946-DB7F-42AD-893A-94D63C574295}" dt="2023-03-08T01:55:38.119" v="625" actId="165"/>
          <ac:spMkLst>
            <pc:docMk/>
            <pc:sldMk cId="3698471106" sldId="257"/>
            <ac:spMk id="22" creationId="{F8B3ABA0-48EB-9125-8EE5-A42A8051D8FF}"/>
          </ac:spMkLst>
        </pc:spChg>
        <pc:spChg chg="mod">
          <ac:chgData name="MacDonald, Neal A" userId="d7a1cd6c-0344-4db2-ab27-691ac2d47de8" providerId="ADAL" clId="{9D085946-DB7F-42AD-893A-94D63C574295}" dt="2023-03-08T01:55:41.761" v="628" actId="165"/>
          <ac:spMkLst>
            <pc:docMk/>
            <pc:sldMk cId="3698471106" sldId="257"/>
            <ac:spMk id="24" creationId="{7FD24536-A61F-D362-EF38-A7D803BA1675}"/>
          </ac:spMkLst>
        </pc:spChg>
        <pc:spChg chg="mod">
          <ac:chgData name="MacDonald, Neal A" userId="d7a1cd6c-0344-4db2-ab27-691ac2d47de8" providerId="ADAL" clId="{9D085946-DB7F-42AD-893A-94D63C574295}" dt="2023-03-08T01:55:41.761" v="628" actId="165"/>
          <ac:spMkLst>
            <pc:docMk/>
            <pc:sldMk cId="3698471106" sldId="257"/>
            <ac:spMk id="25" creationId="{E71DDE64-A54F-98AE-F87B-AFC6B28DA284}"/>
          </ac:spMkLst>
        </pc:spChg>
        <pc:spChg chg="mod">
          <ac:chgData name="MacDonald, Neal A" userId="d7a1cd6c-0344-4db2-ab27-691ac2d47de8" providerId="ADAL" clId="{9D085946-DB7F-42AD-893A-94D63C574295}" dt="2023-03-08T01:55:41.761" v="628" actId="165"/>
          <ac:spMkLst>
            <pc:docMk/>
            <pc:sldMk cId="3698471106" sldId="257"/>
            <ac:spMk id="27" creationId="{58C27B10-DC41-A3B5-72F9-9B177015D414}"/>
          </ac:spMkLst>
        </pc:spChg>
        <pc:spChg chg="mod">
          <ac:chgData name="MacDonald, Neal A" userId="d7a1cd6c-0344-4db2-ab27-691ac2d47de8" providerId="ADAL" clId="{9D085946-DB7F-42AD-893A-94D63C574295}" dt="2023-03-08T01:55:41.761" v="628" actId="165"/>
          <ac:spMkLst>
            <pc:docMk/>
            <pc:sldMk cId="3698471106" sldId="257"/>
            <ac:spMk id="28" creationId="{3E748E54-57EF-24B9-BC30-D83B4D766B6A}"/>
          </ac:spMkLst>
        </pc:spChg>
        <pc:spChg chg="mod">
          <ac:chgData name="MacDonald, Neal A" userId="d7a1cd6c-0344-4db2-ab27-691ac2d47de8" providerId="ADAL" clId="{9D085946-DB7F-42AD-893A-94D63C574295}" dt="2023-03-08T01:46:54.833" v="456" actId="165"/>
          <ac:spMkLst>
            <pc:docMk/>
            <pc:sldMk cId="3698471106" sldId="257"/>
            <ac:spMk id="40" creationId="{1244DC71-DEA3-E5BF-7A4A-9F4CC9E9A1B1}"/>
          </ac:spMkLst>
        </pc:spChg>
        <pc:spChg chg="mod">
          <ac:chgData name="MacDonald, Neal A" userId="d7a1cd6c-0344-4db2-ab27-691ac2d47de8" providerId="ADAL" clId="{9D085946-DB7F-42AD-893A-94D63C574295}" dt="2023-03-08T01:46:54.833" v="456" actId="165"/>
          <ac:spMkLst>
            <pc:docMk/>
            <pc:sldMk cId="3698471106" sldId="257"/>
            <ac:spMk id="41" creationId="{6AAD17E4-82C7-076C-7472-6070C01D8B12}"/>
          </ac:spMkLst>
        </pc:spChg>
        <pc:spChg chg="mod">
          <ac:chgData name="MacDonald, Neal A" userId="d7a1cd6c-0344-4db2-ab27-691ac2d47de8" providerId="ADAL" clId="{9D085946-DB7F-42AD-893A-94D63C574295}" dt="2023-03-08T01:46:54.833" v="456" actId="165"/>
          <ac:spMkLst>
            <pc:docMk/>
            <pc:sldMk cId="3698471106" sldId="257"/>
            <ac:spMk id="42" creationId="{4949C60B-A7B6-04A3-A7A9-137BDF998900}"/>
          </ac:spMkLst>
        </pc:spChg>
        <pc:spChg chg="mod">
          <ac:chgData name="MacDonald, Neal A" userId="d7a1cd6c-0344-4db2-ab27-691ac2d47de8" providerId="ADAL" clId="{9D085946-DB7F-42AD-893A-94D63C574295}" dt="2023-03-08T01:46:54.833" v="456" actId="165"/>
          <ac:spMkLst>
            <pc:docMk/>
            <pc:sldMk cId="3698471106" sldId="257"/>
            <ac:spMk id="43" creationId="{B0E50150-AE96-6182-009F-B2D87174A788}"/>
          </ac:spMkLst>
        </pc:spChg>
        <pc:spChg chg="mod">
          <ac:chgData name="MacDonald, Neal A" userId="d7a1cd6c-0344-4db2-ab27-691ac2d47de8" providerId="ADAL" clId="{9D085946-DB7F-42AD-893A-94D63C574295}" dt="2023-03-08T01:46:54.833" v="456" actId="165"/>
          <ac:spMkLst>
            <pc:docMk/>
            <pc:sldMk cId="3698471106" sldId="257"/>
            <ac:spMk id="44" creationId="{E9F9DB63-2EF0-88F1-1627-9589D5912343}"/>
          </ac:spMkLst>
        </pc:spChg>
        <pc:spChg chg="mod">
          <ac:chgData name="MacDonald, Neal A" userId="d7a1cd6c-0344-4db2-ab27-691ac2d47de8" providerId="ADAL" clId="{9D085946-DB7F-42AD-893A-94D63C574295}" dt="2023-03-08T01:46:54.833" v="456" actId="165"/>
          <ac:spMkLst>
            <pc:docMk/>
            <pc:sldMk cId="3698471106" sldId="257"/>
            <ac:spMk id="45" creationId="{6E54C4F1-3042-78C6-A304-0D51EC369D56}"/>
          </ac:spMkLst>
        </pc:spChg>
        <pc:spChg chg="mod">
          <ac:chgData name="MacDonald, Neal A" userId="d7a1cd6c-0344-4db2-ab27-691ac2d47de8" providerId="ADAL" clId="{9D085946-DB7F-42AD-893A-94D63C574295}" dt="2023-03-08T01:46:54.833" v="456" actId="165"/>
          <ac:spMkLst>
            <pc:docMk/>
            <pc:sldMk cId="3698471106" sldId="257"/>
            <ac:spMk id="46" creationId="{A554902E-0135-1CF8-B194-85CB140BD011}"/>
          </ac:spMkLst>
        </pc:spChg>
        <pc:spChg chg="mod">
          <ac:chgData name="MacDonald, Neal A" userId="d7a1cd6c-0344-4db2-ab27-691ac2d47de8" providerId="ADAL" clId="{9D085946-DB7F-42AD-893A-94D63C574295}" dt="2023-03-08T01:46:54.833" v="456" actId="165"/>
          <ac:spMkLst>
            <pc:docMk/>
            <pc:sldMk cId="3698471106" sldId="257"/>
            <ac:spMk id="47" creationId="{6DA528A5-8281-8BC3-1F16-CEA5205DA243}"/>
          </ac:spMkLst>
        </pc:spChg>
        <pc:spChg chg="mod">
          <ac:chgData name="MacDonald, Neal A" userId="d7a1cd6c-0344-4db2-ab27-691ac2d47de8" providerId="ADAL" clId="{9D085946-DB7F-42AD-893A-94D63C574295}" dt="2023-03-08T01:46:54.833" v="456" actId="165"/>
          <ac:spMkLst>
            <pc:docMk/>
            <pc:sldMk cId="3698471106" sldId="257"/>
            <ac:spMk id="48" creationId="{5E69A3ED-B62D-6431-C2B8-29C486A1D771}"/>
          </ac:spMkLst>
        </pc:spChg>
        <pc:spChg chg="mod">
          <ac:chgData name="MacDonald, Neal A" userId="d7a1cd6c-0344-4db2-ab27-691ac2d47de8" providerId="ADAL" clId="{9D085946-DB7F-42AD-893A-94D63C574295}" dt="2023-03-08T01:46:54.833" v="456" actId="165"/>
          <ac:spMkLst>
            <pc:docMk/>
            <pc:sldMk cId="3698471106" sldId="257"/>
            <ac:spMk id="49" creationId="{AB54E146-B277-5DD6-D4CB-473358B2F46A}"/>
          </ac:spMkLst>
        </pc:spChg>
        <pc:spChg chg="mod">
          <ac:chgData name="MacDonald, Neal A" userId="d7a1cd6c-0344-4db2-ab27-691ac2d47de8" providerId="ADAL" clId="{9D085946-DB7F-42AD-893A-94D63C574295}" dt="2023-03-08T01:46:54.833" v="456" actId="165"/>
          <ac:spMkLst>
            <pc:docMk/>
            <pc:sldMk cId="3698471106" sldId="257"/>
            <ac:spMk id="50" creationId="{2DC80952-3A98-EC88-A1C3-5AE5F7709E8B}"/>
          </ac:spMkLst>
        </pc:spChg>
        <pc:spChg chg="mod">
          <ac:chgData name="MacDonald, Neal A" userId="d7a1cd6c-0344-4db2-ab27-691ac2d47de8" providerId="ADAL" clId="{9D085946-DB7F-42AD-893A-94D63C574295}" dt="2023-03-08T01:46:54.833" v="456" actId="165"/>
          <ac:spMkLst>
            <pc:docMk/>
            <pc:sldMk cId="3698471106" sldId="257"/>
            <ac:spMk id="51" creationId="{488A51A8-AF61-D49A-4A56-F5EEC4293C77}"/>
          </ac:spMkLst>
        </pc:spChg>
        <pc:spChg chg="mod">
          <ac:chgData name="MacDonald, Neal A" userId="d7a1cd6c-0344-4db2-ab27-691ac2d47de8" providerId="ADAL" clId="{9D085946-DB7F-42AD-893A-94D63C574295}" dt="2023-03-08T01:46:54.833" v="456" actId="165"/>
          <ac:spMkLst>
            <pc:docMk/>
            <pc:sldMk cId="3698471106" sldId="257"/>
            <ac:spMk id="52" creationId="{E2E9D5AA-8F22-F6D2-9573-49053A4E1176}"/>
          </ac:spMkLst>
        </pc:spChg>
        <pc:spChg chg="mod">
          <ac:chgData name="MacDonald, Neal A" userId="d7a1cd6c-0344-4db2-ab27-691ac2d47de8" providerId="ADAL" clId="{9D085946-DB7F-42AD-893A-94D63C574295}" dt="2023-03-08T01:46:54.833" v="456" actId="165"/>
          <ac:spMkLst>
            <pc:docMk/>
            <pc:sldMk cId="3698471106" sldId="257"/>
            <ac:spMk id="53" creationId="{E88F9C8F-E5E4-AE06-4126-3F6CEDA373AC}"/>
          </ac:spMkLst>
        </pc:spChg>
        <pc:spChg chg="mod">
          <ac:chgData name="MacDonald, Neal A" userId="d7a1cd6c-0344-4db2-ab27-691ac2d47de8" providerId="ADAL" clId="{9D085946-DB7F-42AD-893A-94D63C574295}" dt="2023-03-08T01:46:54.833" v="456" actId="165"/>
          <ac:spMkLst>
            <pc:docMk/>
            <pc:sldMk cId="3698471106" sldId="257"/>
            <ac:spMk id="54" creationId="{71C1F509-A96E-6B54-F43E-7A39200B4026}"/>
          </ac:spMkLst>
        </pc:spChg>
        <pc:spChg chg="mod">
          <ac:chgData name="MacDonald, Neal A" userId="d7a1cd6c-0344-4db2-ab27-691ac2d47de8" providerId="ADAL" clId="{9D085946-DB7F-42AD-893A-94D63C574295}" dt="2023-03-08T01:46:54.833" v="456" actId="165"/>
          <ac:spMkLst>
            <pc:docMk/>
            <pc:sldMk cId="3698471106" sldId="257"/>
            <ac:spMk id="55" creationId="{B433DDA0-DD73-F0C4-7AC4-3C23C9ECE792}"/>
          </ac:spMkLst>
        </pc:spChg>
        <pc:spChg chg="mod">
          <ac:chgData name="MacDonald, Neal A" userId="d7a1cd6c-0344-4db2-ab27-691ac2d47de8" providerId="ADAL" clId="{9D085946-DB7F-42AD-893A-94D63C574295}" dt="2023-03-08T01:55:40.104" v="626" actId="165"/>
          <ac:spMkLst>
            <pc:docMk/>
            <pc:sldMk cId="3698471106" sldId="257"/>
            <ac:spMk id="56" creationId="{23199B1B-7F1F-F95A-D0BF-7AFD252512DC}"/>
          </ac:spMkLst>
        </pc:spChg>
        <pc:spChg chg="mod">
          <ac:chgData name="MacDonald, Neal A" userId="d7a1cd6c-0344-4db2-ab27-691ac2d47de8" providerId="ADAL" clId="{9D085946-DB7F-42AD-893A-94D63C574295}" dt="2023-03-08T02:00:12.539" v="666" actId="207"/>
          <ac:spMkLst>
            <pc:docMk/>
            <pc:sldMk cId="3698471106" sldId="257"/>
            <ac:spMk id="57" creationId="{5100AFD8-CB5C-18D9-249D-F28F48510E66}"/>
          </ac:spMkLst>
        </pc:spChg>
        <pc:spChg chg="mod">
          <ac:chgData name="MacDonald, Neal A" userId="d7a1cd6c-0344-4db2-ab27-691ac2d47de8" providerId="ADAL" clId="{9D085946-DB7F-42AD-893A-94D63C574295}" dt="2023-03-08T01:55:40.104" v="626" actId="165"/>
          <ac:spMkLst>
            <pc:docMk/>
            <pc:sldMk cId="3698471106" sldId="257"/>
            <ac:spMk id="68" creationId="{B871582F-7688-F69D-738A-DDF07F994697}"/>
          </ac:spMkLst>
        </pc:spChg>
        <pc:spChg chg="mod">
          <ac:chgData name="MacDonald, Neal A" userId="d7a1cd6c-0344-4db2-ab27-691ac2d47de8" providerId="ADAL" clId="{9D085946-DB7F-42AD-893A-94D63C574295}" dt="2023-03-08T01:55:40.104" v="626" actId="165"/>
          <ac:spMkLst>
            <pc:docMk/>
            <pc:sldMk cId="3698471106" sldId="257"/>
            <ac:spMk id="69" creationId="{A573867F-22EA-6F40-FBD3-7A03AA882612}"/>
          </ac:spMkLst>
        </pc:spChg>
        <pc:spChg chg="mod">
          <ac:chgData name="MacDonald, Neal A" userId="d7a1cd6c-0344-4db2-ab27-691ac2d47de8" providerId="ADAL" clId="{9D085946-DB7F-42AD-893A-94D63C574295}" dt="2023-03-08T01:55:40.104" v="626" actId="165"/>
          <ac:spMkLst>
            <pc:docMk/>
            <pc:sldMk cId="3698471106" sldId="257"/>
            <ac:spMk id="70" creationId="{335DB430-7615-11B9-61A5-3B3D9EAF7986}"/>
          </ac:spMkLst>
        </pc:spChg>
        <pc:spChg chg="mod">
          <ac:chgData name="MacDonald, Neal A" userId="d7a1cd6c-0344-4db2-ab27-691ac2d47de8" providerId="ADAL" clId="{9D085946-DB7F-42AD-893A-94D63C574295}" dt="2023-03-08T01:55:40.104" v="626" actId="165"/>
          <ac:spMkLst>
            <pc:docMk/>
            <pc:sldMk cId="3698471106" sldId="257"/>
            <ac:spMk id="71" creationId="{5682ED71-A297-4A85-F9C5-97F6820AE569}"/>
          </ac:spMkLst>
        </pc:spChg>
        <pc:spChg chg="mod">
          <ac:chgData name="MacDonald, Neal A" userId="d7a1cd6c-0344-4db2-ab27-691ac2d47de8" providerId="ADAL" clId="{9D085946-DB7F-42AD-893A-94D63C574295}" dt="2023-03-08T01:55:40.104" v="626" actId="165"/>
          <ac:spMkLst>
            <pc:docMk/>
            <pc:sldMk cId="3698471106" sldId="257"/>
            <ac:spMk id="72" creationId="{E4FF707D-F166-EB17-FA67-B69F9276B68F}"/>
          </ac:spMkLst>
        </pc:spChg>
        <pc:spChg chg="mod">
          <ac:chgData name="MacDonald, Neal A" userId="d7a1cd6c-0344-4db2-ab27-691ac2d47de8" providerId="ADAL" clId="{9D085946-DB7F-42AD-893A-94D63C574295}" dt="2023-03-08T01:55:40.104" v="626" actId="165"/>
          <ac:spMkLst>
            <pc:docMk/>
            <pc:sldMk cId="3698471106" sldId="257"/>
            <ac:spMk id="73" creationId="{8CC33352-BB40-D1CF-E97E-6D5F5166CB3A}"/>
          </ac:spMkLst>
        </pc:spChg>
        <pc:spChg chg="mod">
          <ac:chgData name="MacDonald, Neal A" userId="d7a1cd6c-0344-4db2-ab27-691ac2d47de8" providerId="ADAL" clId="{9D085946-DB7F-42AD-893A-94D63C574295}" dt="2023-03-08T01:55:40.104" v="626" actId="165"/>
          <ac:spMkLst>
            <pc:docMk/>
            <pc:sldMk cId="3698471106" sldId="257"/>
            <ac:spMk id="74" creationId="{31F19051-BE4F-A29A-D018-7FBA9C9AC0B4}"/>
          </ac:spMkLst>
        </pc:spChg>
        <pc:spChg chg="mod">
          <ac:chgData name="MacDonald, Neal A" userId="d7a1cd6c-0344-4db2-ab27-691ac2d47de8" providerId="ADAL" clId="{9D085946-DB7F-42AD-893A-94D63C574295}" dt="2023-03-08T01:55:40.104" v="626" actId="165"/>
          <ac:spMkLst>
            <pc:docMk/>
            <pc:sldMk cId="3698471106" sldId="257"/>
            <ac:spMk id="75" creationId="{C0430980-DD89-8E61-EE21-9558596B49F8}"/>
          </ac:spMkLst>
        </pc:spChg>
        <pc:spChg chg="mod">
          <ac:chgData name="MacDonald, Neal A" userId="d7a1cd6c-0344-4db2-ab27-691ac2d47de8" providerId="ADAL" clId="{9D085946-DB7F-42AD-893A-94D63C574295}" dt="2023-03-08T01:55:41.042" v="627" actId="165"/>
          <ac:spMkLst>
            <pc:docMk/>
            <pc:sldMk cId="3698471106" sldId="257"/>
            <ac:spMk id="76" creationId="{2428773F-8E38-A129-85B2-F242C31FA44E}"/>
          </ac:spMkLst>
        </pc:spChg>
        <pc:spChg chg="mod">
          <ac:chgData name="MacDonald, Neal A" userId="d7a1cd6c-0344-4db2-ab27-691ac2d47de8" providerId="ADAL" clId="{9D085946-DB7F-42AD-893A-94D63C574295}" dt="2023-03-08T01:55:41.042" v="627" actId="165"/>
          <ac:spMkLst>
            <pc:docMk/>
            <pc:sldMk cId="3698471106" sldId="257"/>
            <ac:spMk id="77" creationId="{DADFD227-B831-3B6E-89D2-54593C1C70DE}"/>
          </ac:spMkLst>
        </pc:spChg>
        <pc:spChg chg="mod">
          <ac:chgData name="MacDonald, Neal A" userId="d7a1cd6c-0344-4db2-ab27-691ac2d47de8" providerId="ADAL" clId="{9D085946-DB7F-42AD-893A-94D63C574295}" dt="2023-03-08T01:55:41.042" v="627" actId="165"/>
          <ac:spMkLst>
            <pc:docMk/>
            <pc:sldMk cId="3698471106" sldId="257"/>
            <ac:spMk id="78" creationId="{4F115F73-AF11-DF24-AB53-41DABE5C2AA9}"/>
          </ac:spMkLst>
        </pc:spChg>
        <pc:spChg chg="mod">
          <ac:chgData name="MacDonald, Neal A" userId="d7a1cd6c-0344-4db2-ab27-691ac2d47de8" providerId="ADAL" clId="{9D085946-DB7F-42AD-893A-94D63C574295}" dt="2023-03-08T01:55:41.042" v="627" actId="165"/>
          <ac:spMkLst>
            <pc:docMk/>
            <pc:sldMk cId="3698471106" sldId="257"/>
            <ac:spMk id="79" creationId="{514A81C8-7F80-6E79-077E-BCC63FB5C585}"/>
          </ac:spMkLst>
        </pc:spChg>
        <pc:spChg chg="mod">
          <ac:chgData name="MacDonald, Neal A" userId="d7a1cd6c-0344-4db2-ab27-691ac2d47de8" providerId="ADAL" clId="{9D085946-DB7F-42AD-893A-94D63C574295}" dt="2023-03-08T01:55:40.104" v="626" actId="165"/>
          <ac:spMkLst>
            <pc:docMk/>
            <pc:sldMk cId="3698471106" sldId="257"/>
            <ac:spMk id="80" creationId="{48AEBBB7-71DD-0868-C88F-E33ECDB5C128}"/>
          </ac:spMkLst>
        </pc:spChg>
        <pc:spChg chg="mod">
          <ac:chgData name="MacDonald, Neal A" userId="d7a1cd6c-0344-4db2-ab27-691ac2d47de8" providerId="ADAL" clId="{9D085946-DB7F-42AD-893A-94D63C574295}" dt="2023-03-08T01:55:40.104" v="626" actId="165"/>
          <ac:spMkLst>
            <pc:docMk/>
            <pc:sldMk cId="3698471106" sldId="257"/>
            <ac:spMk id="81" creationId="{43F3A44D-5D39-2104-7F10-194A2484F993}"/>
          </ac:spMkLst>
        </pc:spChg>
        <pc:spChg chg="mod">
          <ac:chgData name="MacDonald, Neal A" userId="d7a1cd6c-0344-4db2-ab27-691ac2d47de8" providerId="ADAL" clId="{9D085946-DB7F-42AD-893A-94D63C574295}" dt="2023-03-08T01:55:41.042" v="627" actId="165"/>
          <ac:spMkLst>
            <pc:docMk/>
            <pc:sldMk cId="3698471106" sldId="257"/>
            <ac:spMk id="82" creationId="{76613BC1-CD33-1FA0-3769-1C1664374B2C}"/>
          </ac:spMkLst>
        </pc:spChg>
        <pc:spChg chg="add del mod">
          <ac:chgData name="MacDonald, Neal A" userId="d7a1cd6c-0344-4db2-ab27-691ac2d47de8" providerId="ADAL" clId="{9D085946-DB7F-42AD-893A-94D63C574295}" dt="2023-03-08T01:55:41.042" v="627" actId="165"/>
          <ac:spMkLst>
            <pc:docMk/>
            <pc:sldMk cId="3698471106" sldId="257"/>
            <ac:spMk id="83" creationId="{3CD5AF1C-F968-4686-E23A-F15EBB988AF0}"/>
          </ac:spMkLst>
        </pc:spChg>
        <pc:spChg chg="del mod">
          <ac:chgData name="MacDonald, Neal A" userId="d7a1cd6c-0344-4db2-ab27-691ac2d47de8" providerId="ADAL" clId="{9D085946-DB7F-42AD-893A-94D63C574295}" dt="2023-01-07T19:16:26.885" v="88" actId="478"/>
          <ac:spMkLst>
            <pc:docMk/>
            <pc:sldMk cId="3698471106" sldId="257"/>
            <ac:spMk id="84" creationId="{AC4DFD12-701A-E1A0-ACF5-35C2CB586FC0}"/>
          </ac:spMkLst>
        </pc:spChg>
        <pc:spChg chg="del mod">
          <ac:chgData name="MacDonald, Neal A" userId="d7a1cd6c-0344-4db2-ab27-691ac2d47de8" providerId="ADAL" clId="{9D085946-DB7F-42AD-893A-94D63C574295}" dt="2023-01-07T19:16:21.430" v="85" actId="478"/>
          <ac:spMkLst>
            <pc:docMk/>
            <pc:sldMk cId="3698471106" sldId="257"/>
            <ac:spMk id="85" creationId="{593E3128-EB43-A8F3-F0C8-AC7854FA17EA}"/>
          </ac:spMkLst>
        </pc:spChg>
        <pc:spChg chg="add mod ord topLvl">
          <ac:chgData name="MacDonald, Neal A" userId="d7a1cd6c-0344-4db2-ab27-691ac2d47de8" providerId="ADAL" clId="{9D085946-DB7F-42AD-893A-94D63C574295}" dt="2023-03-08T02:04:47.412" v="670" actId="164"/>
          <ac:spMkLst>
            <pc:docMk/>
            <pc:sldMk cId="3698471106" sldId="257"/>
            <ac:spMk id="87" creationId="{439F091F-575A-BA31-7FA0-86D10F83F8CC}"/>
          </ac:spMkLst>
        </pc:spChg>
        <pc:spChg chg="mod">
          <ac:chgData name="MacDonald, Neal A" userId="d7a1cd6c-0344-4db2-ab27-691ac2d47de8" providerId="ADAL" clId="{9D085946-DB7F-42AD-893A-94D63C574295}" dt="2023-03-08T01:49:07.880" v="482"/>
          <ac:spMkLst>
            <pc:docMk/>
            <pc:sldMk cId="3698471106" sldId="257"/>
            <ac:spMk id="89" creationId="{6E7BD0FE-22A8-C433-EE32-9BC0E45EBD14}"/>
          </ac:spMkLst>
        </pc:spChg>
        <pc:spChg chg="add del mod topLvl">
          <ac:chgData name="MacDonald, Neal A" userId="d7a1cd6c-0344-4db2-ab27-691ac2d47de8" providerId="ADAL" clId="{9D085946-DB7F-42AD-893A-94D63C574295}" dt="2023-03-08T01:54:01.974" v="607" actId="478"/>
          <ac:spMkLst>
            <pc:docMk/>
            <pc:sldMk cId="3698471106" sldId="257"/>
            <ac:spMk id="90" creationId="{80CFD1B6-D1A5-D3F9-69AA-CF1E3B84A78B}"/>
          </ac:spMkLst>
        </pc:spChg>
        <pc:spChg chg="add mod">
          <ac:chgData name="MacDonald, Neal A" userId="d7a1cd6c-0344-4db2-ab27-691ac2d47de8" providerId="ADAL" clId="{9D085946-DB7F-42AD-893A-94D63C574295}" dt="2023-03-08T01:55:38.119" v="625" actId="165"/>
          <ac:spMkLst>
            <pc:docMk/>
            <pc:sldMk cId="3698471106" sldId="257"/>
            <ac:spMk id="92" creationId="{6483EE21-6643-B168-4021-EE6E88738928}"/>
          </ac:spMkLst>
        </pc:spChg>
        <pc:spChg chg="add mod">
          <ac:chgData name="MacDonald, Neal A" userId="d7a1cd6c-0344-4db2-ab27-691ac2d47de8" providerId="ADAL" clId="{9D085946-DB7F-42AD-893A-94D63C574295}" dt="2023-03-08T01:55:38.119" v="625" actId="165"/>
          <ac:spMkLst>
            <pc:docMk/>
            <pc:sldMk cId="3698471106" sldId="257"/>
            <ac:spMk id="93" creationId="{C1F91A6B-3607-E3C5-BCCF-1AEA476E5BF1}"/>
          </ac:spMkLst>
        </pc:spChg>
        <pc:spChg chg="mod">
          <ac:chgData name="MacDonald, Neal A" userId="d7a1cd6c-0344-4db2-ab27-691ac2d47de8" providerId="ADAL" clId="{9D085946-DB7F-42AD-893A-94D63C574295}" dt="2023-03-08T01:49:07.880" v="482"/>
          <ac:spMkLst>
            <pc:docMk/>
            <pc:sldMk cId="3698471106" sldId="257"/>
            <ac:spMk id="95" creationId="{1CC410F8-7E63-F846-57A7-09DF4CAC6299}"/>
          </ac:spMkLst>
        </pc:spChg>
        <pc:spChg chg="mod">
          <ac:chgData name="MacDonald, Neal A" userId="d7a1cd6c-0344-4db2-ab27-691ac2d47de8" providerId="ADAL" clId="{9D085946-DB7F-42AD-893A-94D63C574295}" dt="2023-01-07T19:21:52.831" v="368"/>
          <ac:spMkLst>
            <pc:docMk/>
            <pc:sldMk cId="3698471106" sldId="257"/>
            <ac:spMk id="96" creationId="{A1297072-F0CD-1DF9-8F9E-4D5E901960D9}"/>
          </ac:spMkLst>
        </pc:spChg>
        <pc:spChg chg="mod">
          <ac:chgData name="MacDonald, Neal A" userId="d7a1cd6c-0344-4db2-ab27-691ac2d47de8" providerId="ADAL" clId="{9D085946-DB7F-42AD-893A-94D63C574295}" dt="2023-01-07T19:21:52.831" v="368"/>
          <ac:spMkLst>
            <pc:docMk/>
            <pc:sldMk cId="3698471106" sldId="257"/>
            <ac:spMk id="97" creationId="{0B09CFD2-61E5-D75A-088B-F03CFEC1B102}"/>
          </ac:spMkLst>
        </pc:spChg>
        <pc:spChg chg="mod">
          <ac:chgData name="MacDonald, Neal A" userId="d7a1cd6c-0344-4db2-ab27-691ac2d47de8" providerId="ADAL" clId="{9D085946-DB7F-42AD-893A-94D63C574295}" dt="2023-03-08T01:49:07.880" v="482"/>
          <ac:spMkLst>
            <pc:docMk/>
            <pc:sldMk cId="3698471106" sldId="257"/>
            <ac:spMk id="99" creationId="{9AA20917-8E24-FD4B-63F9-371E0456D9D4}"/>
          </ac:spMkLst>
        </pc:spChg>
        <pc:spChg chg="mod">
          <ac:chgData name="MacDonald, Neal A" userId="d7a1cd6c-0344-4db2-ab27-691ac2d47de8" providerId="ADAL" clId="{9D085946-DB7F-42AD-893A-94D63C574295}" dt="2023-01-07T19:21:53.178" v="369"/>
          <ac:spMkLst>
            <pc:docMk/>
            <pc:sldMk cId="3698471106" sldId="257"/>
            <ac:spMk id="99" creationId="{A6EC69E5-5F88-FAF0-6C32-AB18B087E777}"/>
          </ac:spMkLst>
        </pc:spChg>
        <pc:spChg chg="mod">
          <ac:chgData name="MacDonald, Neal A" userId="d7a1cd6c-0344-4db2-ab27-691ac2d47de8" providerId="ADAL" clId="{9D085946-DB7F-42AD-893A-94D63C574295}" dt="2023-03-08T01:49:07.880" v="482"/>
          <ac:spMkLst>
            <pc:docMk/>
            <pc:sldMk cId="3698471106" sldId="257"/>
            <ac:spMk id="100" creationId="{2D77568E-2B58-8E85-1CF1-AF27E0DA4653}"/>
          </ac:spMkLst>
        </pc:spChg>
        <pc:spChg chg="mod">
          <ac:chgData name="MacDonald, Neal A" userId="d7a1cd6c-0344-4db2-ab27-691ac2d47de8" providerId="ADAL" clId="{9D085946-DB7F-42AD-893A-94D63C574295}" dt="2023-01-07T19:21:53.178" v="369"/>
          <ac:spMkLst>
            <pc:docMk/>
            <pc:sldMk cId="3698471106" sldId="257"/>
            <ac:spMk id="100" creationId="{3F73BA67-BA24-56A3-9763-79BB54845C81}"/>
          </ac:spMkLst>
        </pc:spChg>
        <pc:spChg chg="mod">
          <ac:chgData name="MacDonald, Neal A" userId="d7a1cd6c-0344-4db2-ab27-691ac2d47de8" providerId="ADAL" clId="{9D085946-DB7F-42AD-893A-94D63C574295}" dt="2023-01-07T19:21:53.444" v="370"/>
          <ac:spMkLst>
            <pc:docMk/>
            <pc:sldMk cId="3698471106" sldId="257"/>
            <ac:spMk id="102" creationId="{06C5E3C5-C47D-CDF5-D08E-F1838DBF92CF}"/>
          </ac:spMkLst>
        </pc:spChg>
        <pc:spChg chg="mod">
          <ac:chgData name="MacDonald, Neal A" userId="d7a1cd6c-0344-4db2-ab27-691ac2d47de8" providerId="ADAL" clId="{9D085946-DB7F-42AD-893A-94D63C574295}" dt="2023-03-08T01:49:07.880" v="482"/>
          <ac:spMkLst>
            <pc:docMk/>
            <pc:sldMk cId="3698471106" sldId="257"/>
            <ac:spMk id="102" creationId="{6F3722D3-B7DA-00B3-5D8C-A02B68301753}"/>
          </ac:spMkLst>
        </pc:spChg>
        <pc:spChg chg="mod">
          <ac:chgData name="MacDonald, Neal A" userId="d7a1cd6c-0344-4db2-ab27-691ac2d47de8" providerId="ADAL" clId="{9D085946-DB7F-42AD-893A-94D63C574295}" dt="2023-01-07T19:21:53.444" v="370"/>
          <ac:spMkLst>
            <pc:docMk/>
            <pc:sldMk cId="3698471106" sldId="257"/>
            <ac:spMk id="103" creationId="{9CA2E086-C359-C713-3A81-AA41E8FA3F92}"/>
          </ac:spMkLst>
        </pc:spChg>
        <pc:spChg chg="mod">
          <ac:chgData name="MacDonald, Neal A" userId="d7a1cd6c-0344-4db2-ab27-691ac2d47de8" providerId="ADAL" clId="{9D085946-DB7F-42AD-893A-94D63C574295}" dt="2023-03-08T01:49:07.880" v="482"/>
          <ac:spMkLst>
            <pc:docMk/>
            <pc:sldMk cId="3698471106" sldId="257"/>
            <ac:spMk id="103" creationId="{A99EC2B3-302C-1275-DF26-BB94228C934C}"/>
          </ac:spMkLst>
        </pc:spChg>
        <pc:spChg chg="mod">
          <ac:chgData name="MacDonald, Neal A" userId="d7a1cd6c-0344-4db2-ab27-691ac2d47de8" providerId="ADAL" clId="{9D085946-DB7F-42AD-893A-94D63C574295}" dt="2023-03-08T01:49:07.880" v="482"/>
          <ac:spMkLst>
            <pc:docMk/>
            <pc:sldMk cId="3698471106" sldId="257"/>
            <ac:spMk id="105" creationId="{15B43B0B-8436-6C5D-1C30-F92DCB2C9568}"/>
          </ac:spMkLst>
        </pc:spChg>
        <pc:spChg chg="mod">
          <ac:chgData name="MacDonald, Neal A" userId="d7a1cd6c-0344-4db2-ab27-691ac2d47de8" providerId="ADAL" clId="{9D085946-DB7F-42AD-893A-94D63C574295}" dt="2023-01-07T19:21:56.023" v="374"/>
          <ac:spMkLst>
            <pc:docMk/>
            <pc:sldMk cId="3698471106" sldId="257"/>
            <ac:spMk id="105" creationId="{787DAECA-FFB1-6909-3A39-FCE7FBAD2BB0}"/>
          </ac:spMkLst>
        </pc:spChg>
        <pc:spChg chg="mod">
          <ac:chgData name="MacDonald, Neal A" userId="d7a1cd6c-0344-4db2-ab27-691ac2d47de8" providerId="ADAL" clId="{9D085946-DB7F-42AD-893A-94D63C574295}" dt="2023-01-07T19:21:56.023" v="374"/>
          <ac:spMkLst>
            <pc:docMk/>
            <pc:sldMk cId="3698471106" sldId="257"/>
            <ac:spMk id="106" creationId="{DA7DADE1-AA05-8CAE-0CD2-AA135870F3B7}"/>
          </ac:spMkLst>
        </pc:spChg>
        <pc:spChg chg="mod">
          <ac:chgData name="MacDonald, Neal A" userId="d7a1cd6c-0344-4db2-ab27-691ac2d47de8" providerId="ADAL" clId="{9D085946-DB7F-42AD-893A-94D63C574295}" dt="2023-03-08T01:49:07.880" v="482"/>
          <ac:spMkLst>
            <pc:docMk/>
            <pc:sldMk cId="3698471106" sldId="257"/>
            <ac:spMk id="106" creationId="{F4B23A6E-65DB-50D8-5CCB-3C3CF8E9C60A}"/>
          </ac:spMkLst>
        </pc:spChg>
        <pc:spChg chg="mod">
          <ac:chgData name="MacDonald, Neal A" userId="d7a1cd6c-0344-4db2-ab27-691ac2d47de8" providerId="ADAL" clId="{9D085946-DB7F-42AD-893A-94D63C574295}" dt="2023-03-08T01:49:07.880" v="482"/>
          <ac:spMkLst>
            <pc:docMk/>
            <pc:sldMk cId="3698471106" sldId="257"/>
            <ac:spMk id="108" creationId="{0090594D-4071-7262-15DF-EEC2564C820D}"/>
          </ac:spMkLst>
        </pc:spChg>
        <pc:spChg chg="mod">
          <ac:chgData name="MacDonald, Neal A" userId="d7a1cd6c-0344-4db2-ab27-691ac2d47de8" providerId="ADAL" clId="{9D085946-DB7F-42AD-893A-94D63C574295}" dt="2023-01-07T19:21:57.839" v="376"/>
          <ac:spMkLst>
            <pc:docMk/>
            <pc:sldMk cId="3698471106" sldId="257"/>
            <ac:spMk id="108" creationId="{BFAF5CAB-A5AA-C1D4-F4EB-E192E23EA8FA}"/>
          </ac:spMkLst>
        </pc:spChg>
        <pc:spChg chg="mod">
          <ac:chgData name="MacDonald, Neal A" userId="d7a1cd6c-0344-4db2-ab27-691ac2d47de8" providerId="ADAL" clId="{9D085946-DB7F-42AD-893A-94D63C574295}" dt="2023-01-07T19:21:57.839" v="376"/>
          <ac:spMkLst>
            <pc:docMk/>
            <pc:sldMk cId="3698471106" sldId="257"/>
            <ac:spMk id="110" creationId="{78C3070F-2162-1F2B-9692-0D0B55A6101C}"/>
          </ac:spMkLst>
        </pc:spChg>
        <pc:spChg chg="mod">
          <ac:chgData name="MacDonald, Neal A" userId="d7a1cd6c-0344-4db2-ab27-691ac2d47de8" providerId="ADAL" clId="{9D085946-DB7F-42AD-893A-94D63C574295}" dt="2023-03-08T01:49:07.880" v="482"/>
          <ac:spMkLst>
            <pc:docMk/>
            <pc:sldMk cId="3698471106" sldId="257"/>
            <ac:spMk id="110" creationId="{A14936C3-8509-C8F5-AC08-A2767FF0056E}"/>
          </ac:spMkLst>
        </pc:spChg>
        <pc:spChg chg="mod">
          <ac:chgData name="MacDonald, Neal A" userId="d7a1cd6c-0344-4db2-ab27-691ac2d47de8" providerId="ADAL" clId="{9D085946-DB7F-42AD-893A-94D63C574295}" dt="2023-01-07T19:21:57.992" v="377"/>
          <ac:spMkLst>
            <pc:docMk/>
            <pc:sldMk cId="3698471106" sldId="257"/>
            <ac:spMk id="114" creationId="{6AF25A63-DAAA-2949-8214-CC0B1D6234BC}"/>
          </ac:spMkLst>
        </pc:spChg>
        <pc:spChg chg="mod">
          <ac:chgData name="MacDonald, Neal A" userId="d7a1cd6c-0344-4db2-ab27-691ac2d47de8" providerId="ADAL" clId="{9D085946-DB7F-42AD-893A-94D63C574295}" dt="2023-03-08T01:49:07.880" v="482"/>
          <ac:spMkLst>
            <pc:docMk/>
            <pc:sldMk cId="3698471106" sldId="257"/>
            <ac:spMk id="114" creationId="{82FE53F9-0BC4-4561-FE48-56FD0177536B}"/>
          </ac:spMkLst>
        </pc:spChg>
        <pc:spChg chg="mod">
          <ac:chgData name="MacDonald, Neal A" userId="d7a1cd6c-0344-4db2-ab27-691ac2d47de8" providerId="ADAL" clId="{9D085946-DB7F-42AD-893A-94D63C574295}" dt="2023-01-07T19:21:57.992" v="377"/>
          <ac:spMkLst>
            <pc:docMk/>
            <pc:sldMk cId="3698471106" sldId="257"/>
            <ac:spMk id="116" creationId="{0485F679-A678-5B5F-3AC8-73531EF790D3}"/>
          </ac:spMkLst>
        </pc:spChg>
        <pc:spChg chg="mod">
          <ac:chgData name="MacDonald, Neal A" userId="d7a1cd6c-0344-4db2-ab27-691ac2d47de8" providerId="ADAL" clId="{9D085946-DB7F-42AD-893A-94D63C574295}" dt="2023-03-08T01:49:07.880" v="482"/>
          <ac:spMkLst>
            <pc:docMk/>
            <pc:sldMk cId="3698471106" sldId="257"/>
            <ac:spMk id="116" creationId="{28F6DCC9-4B65-08D0-2EF6-B32DA934907A}"/>
          </ac:spMkLst>
        </pc:spChg>
        <pc:spChg chg="mod">
          <ac:chgData name="MacDonald, Neal A" userId="d7a1cd6c-0344-4db2-ab27-691ac2d47de8" providerId="ADAL" clId="{9D085946-DB7F-42AD-893A-94D63C574295}" dt="2023-01-07T19:22:01.728" v="380"/>
          <ac:spMkLst>
            <pc:docMk/>
            <pc:sldMk cId="3698471106" sldId="257"/>
            <ac:spMk id="120" creationId="{A0C17A5D-821F-6806-8AC6-D2C191D2DE7E}"/>
          </ac:spMkLst>
        </pc:spChg>
        <pc:spChg chg="mod">
          <ac:chgData name="MacDonald, Neal A" userId="d7a1cd6c-0344-4db2-ab27-691ac2d47de8" providerId="ADAL" clId="{9D085946-DB7F-42AD-893A-94D63C574295}" dt="2023-01-07T19:22:01.728" v="380"/>
          <ac:spMkLst>
            <pc:docMk/>
            <pc:sldMk cId="3698471106" sldId="257"/>
            <ac:spMk id="122" creationId="{5ACDC844-5D2F-25D0-A9CE-C4F0F9968488}"/>
          </ac:spMkLst>
        </pc:spChg>
        <pc:spChg chg="mod">
          <ac:chgData name="MacDonald, Neal A" userId="d7a1cd6c-0344-4db2-ab27-691ac2d47de8" providerId="ADAL" clId="{9D085946-DB7F-42AD-893A-94D63C574295}" dt="2023-01-07T19:22:01.885" v="381"/>
          <ac:spMkLst>
            <pc:docMk/>
            <pc:sldMk cId="3698471106" sldId="257"/>
            <ac:spMk id="126" creationId="{A1081D6B-1BE5-5FE5-2775-A744095079ED}"/>
          </ac:spMkLst>
        </pc:spChg>
        <pc:spChg chg="mod">
          <ac:chgData name="MacDonald, Neal A" userId="d7a1cd6c-0344-4db2-ab27-691ac2d47de8" providerId="ADAL" clId="{9D085946-DB7F-42AD-893A-94D63C574295}" dt="2023-01-07T19:22:01.885" v="381"/>
          <ac:spMkLst>
            <pc:docMk/>
            <pc:sldMk cId="3698471106" sldId="257"/>
            <ac:spMk id="128" creationId="{69A13E6D-91F7-004A-4645-716278A243C7}"/>
          </ac:spMkLst>
        </pc:spChg>
        <pc:spChg chg="mod">
          <ac:chgData name="MacDonald, Neal A" userId="d7a1cd6c-0344-4db2-ab27-691ac2d47de8" providerId="ADAL" clId="{9D085946-DB7F-42AD-893A-94D63C574295}" dt="2023-01-07T19:22:02.057" v="382"/>
          <ac:spMkLst>
            <pc:docMk/>
            <pc:sldMk cId="3698471106" sldId="257"/>
            <ac:spMk id="132" creationId="{6C6840F8-AC58-1D66-C55C-B5ECC0703223}"/>
          </ac:spMkLst>
        </pc:spChg>
        <pc:spChg chg="mod">
          <ac:chgData name="MacDonald, Neal A" userId="d7a1cd6c-0344-4db2-ab27-691ac2d47de8" providerId="ADAL" clId="{9D085946-DB7F-42AD-893A-94D63C574295}" dt="2023-01-07T19:22:02.057" v="382"/>
          <ac:spMkLst>
            <pc:docMk/>
            <pc:sldMk cId="3698471106" sldId="257"/>
            <ac:spMk id="134" creationId="{3EAA9CDE-8627-3EB8-74DA-8AC7303AB84C}"/>
          </ac:spMkLst>
        </pc:spChg>
        <pc:spChg chg="mod">
          <ac:chgData name="MacDonald, Neal A" userId="d7a1cd6c-0344-4db2-ab27-691ac2d47de8" providerId="ADAL" clId="{9D085946-DB7F-42AD-893A-94D63C574295}" dt="2023-01-07T19:22:02.229" v="383"/>
          <ac:spMkLst>
            <pc:docMk/>
            <pc:sldMk cId="3698471106" sldId="257"/>
            <ac:spMk id="138" creationId="{96282365-8F96-BDDC-87DB-4BA980A5BC16}"/>
          </ac:spMkLst>
        </pc:spChg>
        <pc:spChg chg="mod">
          <ac:chgData name="MacDonald, Neal A" userId="d7a1cd6c-0344-4db2-ab27-691ac2d47de8" providerId="ADAL" clId="{9D085946-DB7F-42AD-893A-94D63C574295}" dt="2023-01-07T19:22:02.229" v="383"/>
          <ac:spMkLst>
            <pc:docMk/>
            <pc:sldMk cId="3698471106" sldId="257"/>
            <ac:spMk id="140" creationId="{13E31AD7-8EFB-61C2-0662-A0BA598F2E1B}"/>
          </ac:spMkLst>
        </pc:spChg>
        <pc:spChg chg="mod">
          <ac:chgData name="MacDonald, Neal A" userId="d7a1cd6c-0344-4db2-ab27-691ac2d47de8" providerId="ADAL" clId="{9D085946-DB7F-42AD-893A-94D63C574295}" dt="2023-01-07T19:22:02.401" v="384"/>
          <ac:spMkLst>
            <pc:docMk/>
            <pc:sldMk cId="3698471106" sldId="257"/>
            <ac:spMk id="144" creationId="{CF9D38FE-7610-6176-89AB-93173F8D24E6}"/>
          </ac:spMkLst>
        </pc:spChg>
        <pc:spChg chg="mod">
          <ac:chgData name="MacDonald, Neal A" userId="d7a1cd6c-0344-4db2-ab27-691ac2d47de8" providerId="ADAL" clId="{9D085946-DB7F-42AD-893A-94D63C574295}" dt="2023-03-08T01:59:32.145" v="655"/>
          <ac:spMkLst>
            <pc:docMk/>
            <pc:sldMk cId="3698471106" sldId="257"/>
            <ac:spMk id="146" creationId="{0DFBCA05-480D-B9A8-39CF-C5997C89E8D6}"/>
          </ac:spMkLst>
        </pc:spChg>
        <pc:spChg chg="mod">
          <ac:chgData name="MacDonald, Neal A" userId="d7a1cd6c-0344-4db2-ab27-691ac2d47de8" providerId="ADAL" clId="{9D085946-DB7F-42AD-893A-94D63C574295}" dt="2023-01-07T19:22:02.401" v="384"/>
          <ac:spMkLst>
            <pc:docMk/>
            <pc:sldMk cId="3698471106" sldId="257"/>
            <ac:spMk id="146" creationId="{722EAB69-871E-C4A9-D83C-2A65DC2FE5A5}"/>
          </ac:spMkLst>
        </pc:spChg>
        <pc:spChg chg="mod">
          <ac:chgData name="MacDonald, Neal A" userId="d7a1cd6c-0344-4db2-ab27-691ac2d47de8" providerId="ADAL" clId="{9D085946-DB7F-42AD-893A-94D63C574295}" dt="2023-03-08T01:59:32.145" v="655"/>
          <ac:spMkLst>
            <pc:docMk/>
            <pc:sldMk cId="3698471106" sldId="257"/>
            <ac:spMk id="148" creationId="{D0ED5CCC-461A-F2F7-7D00-55C5A309729B}"/>
          </ac:spMkLst>
        </pc:spChg>
        <pc:spChg chg="mod">
          <ac:chgData name="MacDonald, Neal A" userId="d7a1cd6c-0344-4db2-ab27-691ac2d47de8" providerId="ADAL" clId="{9D085946-DB7F-42AD-893A-94D63C574295}" dt="2023-01-07T19:22:02.573" v="385"/>
          <ac:spMkLst>
            <pc:docMk/>
            <pc:sldMk cId="3698471106" sldId="257"/>
            <ac:spMk id="150" creationId="{391F6478-59F2-DB2A-40B7-CD5A27795BC6}"/>
          </ac:spMkLst>
        </pc:spChg>
        <pc:spChg chg="mod">
          <ac:chgData name="MacDonald, Neal A" userId="d7a1cd6c-0344-4db2-ab27-691ac2d47de8" providerId="ADAL" clId="{9D085946-DB7F-42AD-893A-94D63C574295}" dt="2023-01-07T19:22:02.573" v="385"/>
          <ac:spMkLst>
            <pc:docMk/>
            <pc:sldMk cId="3698471106" sldId="257"/>
            <ac:spMk id="152" creationId="{E987715A-ECCE-CF73-CD26-C317AE05F709}"/>
          </ac:spMkLst>
        </pc:spChg>
        <pc:spChg chg="mod">
          <ac:chgData name="MacDonald, Neal A" userId="d7a1cd6c-0344-4db2-ab27-691ac2d47de8" providerId="ADAL" clId="{9D085946-DB7F-42AD-893A-94D63C574295}" dt="2023-01-07T19:22:02.729" v="386"/>
          <ac:spMkLst>
            <pc:docMk/>
            <pc:sldMk cId="3698471106" sldId="257"/>
            <ac:spMk id="156" creationId="{BF8568E8-75FD-9617-014B-CDBFA65E4E81}"/>
          </ac:spMkLst>
        </pc:spChg>
        <pc:spChg chg="mod">
          <ac:chgData name="MacDonald, Neal A" userId="d7a1cd6c-0344-4db2-ab27-691ac2d47de8" providerId="ADAL" clId="{9D085946-DB7F-42AD-893A-94D63C574295}" dt="2023-01-07T19:22:02.729" v="386"/>
          <ac:spMkLst>
            <pc:docMk/>
            <pc:sldMk cId="3698471106" sldId="257"/>
            <ac:spMk id="158" creationId="{CF634883-852D-FEEE-3EFB-9F3DBC53CBB8}"/>
          </ac:spMkLst>
        </pc:spChg>
        <pc:spChg chg="mod">
          <ac:chgData name="MacDonald, Neal A" userId="d7a1cd6c-0344-4db2-ab27-691ac2d47de8" providerId="ADAL" clId="{9D085946-DB7F-42AD-893A-94D63C574295}" dt="2023-01-07T19:22:02.932" v="387"/>
          <ac:spMkLst>
            <pc:docMk/>
            <pc:sldMk cId="3698471106" sldId="257"/>
            <ac:spMk id="161" creationId="{7EFD42B5-7EC7-8620-3FD0-E757903B014E}"/>
          </ac:spMkLst>
        </pc:spChg>
        <pc:spChg chg="mod">
          <ac:chgData name="MacDonald, Neal A" userId="d7a1cd6c-0344-4db2-ab27-691ac2d47de8" providerId="ADAL" clId="{9D085946-DB7F-42AD-893A-94D63C574295}" dt="2023-01-07T19:22:02.932" v="387"/>
          <ac:spMkLst>
            <pc:docMk/>
            <pc:sldMk cId="3698471106" sldId="257"/>
            <ac:spMk id="162" creationId="{9B8E0E6E-0982-1291-14E5-D0FF0685B9D0}"/>
          </ac:spMkLst>
        </pc:spChg>
        <pc:spChg chg="mod">
          <ac:chgData name="MacDonald, Neal A" userId="d7a1cd6c-0344-4db2-ab27-691ac2d47de8" providerId="ADAL" clId="{9D085946-DB7F-42AD-893A-94D63C574295}" dt="2023-01-07T19:22:03.104" v="388"/>
          <ac:spMkLst>
            <pc:docMk/>
            <pc:sldMk cId="3698471106" sldId="257"/>
            <ac:spMk id="164" creationId="{73149A15-04BC-9DF2-020B-2C61205A551E}"/>
          </ac:spMkLst>
        </pc:spChg>
        <pc:spChg chg="mod topLvl">
          <ac:chgData name="MacDonald, Neal A" userId="d7a1cd6c-0344-4db2-ab27-691ac2d47de8" providerId="ADAL" clId="{9D085946-DB7F-42AD-893A-94D63C574295}" dt="2023-03-08T02:04:47.412" v="670" actId="164"/>
          <ac:spMkLst>
            <pc:docMk/>
            <pc:sldMk cId="3698471106" sldId="257"/>
            <ac:spMk id="165" creationId="{11B73E51-EB38-DBC8-28FE-500E535D0441}"/>
          </ac:spMkLst>
        </pc:spChg>
        <pc:spChg chg="mod ord topLvl">
          <ac:chgData name="MacDonald, Neal A" userId="d7a1cd6c-0344-4db2-ab27-691ac2d47de8" providerId="ADAL" clId="{9D085946-DB7F-42AD-893A-94D63C574295}" dt="2023-03-08T02:04:47.412" v="670" actId="164"/>
          <ac:spMkLst>
            <pc:docMk/>
            <pc:sldMk cId="3698471106" sldId="257"/>
            <ac:spMk id="166" creationId="{B61A8F5D-78D5-76F3-5EF1-6C2D39D93907}"/>
          </ac:spMkLst>
        </pc:spChg>
        <pc:spChg chg="mod ord topLvl">
          <ac:chgData name="MacDonald, Neal A" userId="d7a1cd6c-0344-4db2-ab27-691ac2d47de8" providerId="ADAL" clId="{9D085946-DB7F-42AD-893A-94D63C574295}" dt="2023-03-08T02:04:47.412" v="670" actId="164"/>
          <ac:spMkLst>
            <pc:docMk/>
            <pc:sldMk cId="3698471106" sldId="257"/>
            <ac:spMk id="167" creationId="{E1BB07FF-DF5D-75B6-306B-15A6B3C03C99}"/>
          </ac:spMkLst>
        </pc:spChg>
        <pc:spChg chg="mod">
          <ac:chgData name="MacDonald, Neal A" userId="d7a1cd6c-0344-4db2-ab27-691ac2d47de8" providerId="ADAL" clId="{9D085946-DB7F-42AD-893A-94D63C574295}" dt="2023-01-07T19:22:03.104" v="388"/>
          <ac:spMkLst>
            <pc:docMk/>
            <pc:sldMk cId="3698471106" sldId="257"/>
            <ac:spMk id="168" creationId="{4075157D-593F-E218-CB05-E925509E4271}"/>
          </ac:spMkLst>
        </pc:spChg>
        <pc:spChg chg="mod">
          <ac:chgData name="MacDonald, Neal A" userId="d7a1cd6c-0344-4db2-ab27-691ac2d47de8" providerId="ADAL" clId="{9D085946-DB7F-42AD-893A-94D63C574295}" dt="2023-03-08T01:55:38.119" v="625" actId="165"/>
          <ac:spMkLst>
            <pc:docMk/>
            <pc:sldMk cId="3698471106" sldId="257"/>
            <ac:spMk id="170" creationId="{C72C207C-E891-A078-9FE4-5AAC8EDF0C3F}"/>
          </ac:spMkLst>
        </pc:spChg>
        <pc:spChg chg="mod">
          <ac:chgData name="MacDonald, Neal A" userId="d7a1cd6c-0344-4db2-ab27-691ac2d47de8" providerId="ADAL" clId="{9D085946-DB7F-42AD-893A-94D63C574295}" dt="2023-03-08T01:55:38.119" v="625" actId="165"/>
          <ac:spMkLst>
            <pc:docMk/>
            <pc:sldMk cId="3698471106" sldId="257"/>
            <ac:spMk id="171" creationId="{B9329B95-166F-429A-6B41-D5C9B00FC0AE}"/>
          </ac:spMkLst>
        </pc:spChg>
        <pc:spChg chg="mod">
          <ac:chgData name="MacDonald, Neal A" userId="d7a1cd6c-0344-4db2-ab27-691ac2d47de8" providerId="ADAL" clId="{9D085946-DB7F-42AD-893A-94D63C574295}" dt="2023-03-08T01:55:38.119" v="625" actId="165"/>
          <ac:spMkLst>
            <pc:docMk/>
            <pc:sldMk cId="3698471106" sldId="257"/>
            <ac:spMk id="174" creationId="{77C30090-3F37-6B53-F81D-E5A72556590E}"/>
          </ac:spMkLst>
        </pc:spChg>
        <pc:spChg chg="mod">
          <ac:chgData name="MacDonald, Neal A" userId="d7a1cd6c-0344-4db2-ab27-691ac2d47de8" providerId="ADAL" clId="{9D085946-DB7F-42AD-893A-94D63C574295}" dt="2023-03-08T01:55:38.119" v="625" actId="165"/>
          <ac:spMkLst>
            <pc:docMk/>
            <pc:sldMk cId="3698471106" sldId="257"/>
            <ac:spMk id="175" creationId="{C99A0D8D-B2BD-2B40-7228-0405F907E688}"/>
          </ac:spMkLst>
        </pc:spChg>
        <pc:spChg chg="mod">
          <ac:chgData name="MacDonald, Neal A" userId="d7a1cd6c-0344-4db2-ab27-691ac2d47de8" providerId="ADAL" clId="{9D085946-DB7F-42AD-893A-94D63C574295}" dt="2023-03-08T01:55:38.119" v="625" actId="165"/>
          <ac:spMkLst>
            <pc:docMk/>
            <pc:sldMk cId="3698471106" sldId="257"/>
            <ac:spMk id="180" creationId="{D687D895-D3F8-0220-99FF-5E2EE0E3AD4C}"/>
          </ac:spMkLst>
        </pc:spChg>
        <pc:spChg chg="mod">
          <ac:chgData name="MacDonald, Neal A" userId="d7a1cd6c-0344-4db2-ab27-691ac2d47de8" providerId="ADAL" clId="{9D085946-DB7F-42AD-893A-94D63C574295}" dt="2023-03-08T01:55:38.119" v="625" actId="165"/>
          <ac:spMkLst>
            <pc:docMk/>
            <pc:sldMk cId="3698471106" sldId="257"/>
            <ac:spMk id="184" creationId="{F72E4F86-204E-8C99-22E8-177E7C72DC1E}"/>
          </ac:spMkLst>
        </pc:spChg>
        <pc:spChg chg="mod">
          <ac:chgData name="MacDonald, Neal A" userId="d7a1cd6c-0344-4db2-ab27-691ac2d47de8" providerId="ADAL" clId="{9D085946-DB7F-42AD-893A-94D63C574295}" dt="2023-03-08T01:55:38.119" v="625" actId="165"/>
          <ac:spMkLst>
            <pc:docMk/>
            <pc:sldMk cId="3698471106" sldId="257"/>
            <ac:spMk id="186" creationId="{50BA7101-9FDE-B59C-BC59-9FCC4D411C52}"/>
          </ac:spMkLst>
        </pc:spChg>
        <pc:spChg chg="mod">
          <ac:chgData name="MacDonald, Neal A" userId="d7a1cd6c-0344-4db2-ab27-691ac2d47de8" providerId="ADAL" clId="{9D085946-DB7F-42AD-893A-94D63C574295}" dt="2023-03-08T01:55:38.119" v="625" actId="165"/>
          <ac:spMkLst>
            <pc:docMk/>
            <pc:sldMk cId="3698471106" sldId="257"/>
            <ac:spMk id="187" creationId="{D3CC012F-DF1E-D424-B47B-ABB354DA88D6}"/>
          </ac:spMkLst>
        </pc:spChg>
        <pc:spChg chg="mod">
          <ac:chgData name="MacDonald, Neal A" userId="d7a1cd6c-0344-4db2-ab27-691ac2d47de8" providerId="ADAL" clId="{9D085946-DB7F-42AD-893A-94D63C574295}" dt="2023-03-08T01:55:38.119" v="625" actId="165"/>
          <ac:spMkLst>
            <pc:docMk/>
            <pc:sldMk cId="3698471106" sldId="257"/>
            <ac:spMk id="189" creationId="{E4139738-760D-A692-6FBC-8E720A7B9B60}"/>
          </ac:spMkLst>
        </pc:spChg>
        <pc:spChg chg="mod">
          <ac:chgData name="MacDonald, Neal A" userId="d7a1cd6c-0344-4db2-ab27-691ac2d47de8" providerId="ADAL" clId="{9D085946-DB7F-42AD-893A-94D63C574295}" dt="2023-03-08T01:55:38.119" v="625" actId="165"/>
          <ac:spMkLst>
            <pc:docMk/>
            <pc:sldMk cId="3698471106" sldId="257"/>
            <ac:spMk id="190" creationId="{130B825A-DCC5-CB80-FC4E-90EA498CFC32}"/>
          </ac:spMkLst>
        </pc:spChg>
        <pc:spChg chg="mod">
          <ac:chgData name="MacDonald, Neal A" userId="d7a1cd6c-0344-4db2-ab27-691ac2d47de8" providerId="ADAL" clId="{9D085946-DB7F-42AD-893A-94D63C574295}" dt="2023-03-08T01:55:41.761" v="628" actId="165"/>
          <ac:spMkLst>
            <pc:docMk/>
            <pc:sldMk cId="3698471106" sldId="257"/>
            <ac:spMk id="192" creationId="{A0DEE8A0-8BB8-E044-8806-7C4FB7BA44C0}"/>
          </ac:spMkLst>
        </pc:spChg>
        <pc:spChg chg="mod">
          <ac:chgData name="MacDonald, Neal A" userId="d7a1cd6c-0344-4db2-ab27-691ac2d47de8" providerId="ADAL" clId="{9D085946-DB7F-42AD-893A-94D63C574295}" dt="2023-03-08T01:55:41.761" v="628" actId="165"/>
          <ac:spMkLst>
            <pc:docMk/>
            <pc:sldMk cId="3698471106" sldId="257"/>
            <ac:spMk id="193" creationId="{8A527976-A7A1-B0E9-5C5C-31AA690F83C6}"/>
          </ac:spMkLst>
        </pc:spChg>
        <pc:spChg chg="mod">
          <ac:chgData name="MacDonald, Neal A" userId="d7a1cd6c-0344-4db2-ab27-691ac2d47de8" providerId="ADAL" clId="{9D085946-DB7F-42AD-893A-94D63C574295}" dt="2023-03-08T01:55:41.761" v="628" actId="165"/>
          <ac:spMkLst>
            <pc:docMk/>
            <pc:sldMk cId="3698471106" sldId="257"/>
            <ac:spMk id="195" creationId="{1F397C22-00E3-95BC-644A-48CC192A3308}"/>
          </ac:spMkLst>
        </pc:spChg>
        <pc:spChg chg="mod">
          <ac:chgData name="MacDonald, Neal A" userId="d7a1cd6c-0344-4db2-ab27-691ac2d47de8" providerId="ADAL" clId="{9D085946-DB7F-42AD-893A-94D63C574295}" dt="2023-03-08T01:55:41.761" v="628" actId="165"/>
          <ac:spMkLst>
            <pc:docMk/>
            <pc:sldMk cId="3698471106" sldId="257"/>
            <ac:spMk id="196" creationId="{3F4EB97D-CA38-3251-99FA-05DC8DCA2755}"/>
          </ac:spMkLst>
        </pc:spChg>
        <pc:spChg chg="mod">
          <ac:chgData name="MacDonald, Neal A" userId="d7a1cd6c-0344-4db2-ab27-691ac2d47de8" providerId="ADAL" clId="{9D085946-DB7F-42AD-893A-94D63C574295}" dt="2023-03-08T01:55:41.761" v="628" actId="165"/>
          <ac:spMkLst>
            <pc:docMk/>
            <pc:sldMk cId="3698471106" sldId="257"/>
            <ac:spMk id="198" creationId="{52C250B3-71F8-BD9C-1F42-7E0C67F91725}"/>
          </ac:spMkLst>
        </pc:spChg>
        <pc:spChg chg="mod">
          <ac:chgData name="MacDonald, Neal A" userId="d7a1cd6c-0344-4db2-ab27-691ac2d47de8" providerId="ADAL" clId="{9D085946-DB7F-42AD-893A-94D63C574295}" dt="2023-03-08T01:55:41.761" v="628" actId="165"/>
          <ac:spMkLst>
            <pc:docMk/>
            <pc:sldMk cId="3698471106" sldId="257"/>
            <ac:spMk id="199" creationId="{8554DB5E-BEE4-B348-9B8C-67C72F3A0318}"/>
          </ac:spMkLst>
        </pc:spChg>
        <pc:spChg chg="mod">
          <ac:chgData name="MacDonald, Neal A" userId="d7a1cd6c-0344-4db2-ab27-691ac2d47de8" providerId="ADAL" clId="{9D085946-DB7F-42AD-893A-94D63C574295}" dt="2023-03-08T01:47:13.173" v="460" actId="165"/>
          <ac:spMkLst>
            <pc:docMk/>
            <pc:sldMk cId="3698471106" sldId="257"/>
            <ac:spMk id="211" creationId="{04BB9E78-135F-6FF3-C32D-A96978C524EA}"/>
          </ac:spMkLst>
        </pc:spChg>
        <pc:spChg chg="mod">
          <ac:chgData name="MacDonald, Neal A" userId="d7a1cd6c-0344-4db2-ab27-691ac2d47de8" providerId="ADAL" clId="{9D085946-DB7F-42AD-893A-94D63C574295}" dt="2023-03-08T01:47:13.173" v="460" actId="165"/>
          <ac:spMkLst>
            <pc:docMk/>
            <pc:sldMk cId="3698471106" sldId="257"/>
            <ac:spMk id="212" creationId="{616E2B1F-64E3-875C-1AD4-768461EE7A14}"/>
          </ac:spMkLst>
        </pc:spChg>
        <pc:spChg chg="mod">
          <ac:chgData name="MacDonald, Neal A" userId="d7a1cd6c-0344-4db2-ab27-691ac2d47de8" providerId="ADAL" clId="{9D085946-DB7F-42AD-893A-94D63C574295}" dt="2023-03-08T01:47:13.173" v="460" actId="165"/>
          <ac:spMkLst>
            <pc:docMk/>
            <pc:sldMk cId="3698471106" sldId="257"/>
            <ac:spMk id="213" creationId="{EF02DC9A-2BC1-5B2B-06A2-CA08F297A3E2}"/>
          </ac:spMkLst>
        </pc:spChg>
        <pc:spChg chg="mod">
          <ac:chgData name="MacDonald, Neal A" userId="d7a1cd6c-0344-4db2-ab27-691ac2d47de8" providerId="ADAL" clId="{9D085946-DB7F-42AD-893A-94D63C574295}" dt="2023-03-08T01:47:13.173" v="460" actId="165"/>
          <ac:spMkLst>
            <pc:docMk/>
            <pc:sldMk cId="3698471106" sldId="257"/>
            <ac:spMk id="214" creationId="{5F803899-7E81-1D0E-8BE3-8FC3763EC928}"/>
          </ac:spMkLst>
        </pc:spChg>
        <pc:spChg chg="mod">
          <ac:chgData name="MacDonald, Neal A" userId="d7a1cd6c-0344-4db2-ab27-691ac2d47de8" providerId="ADAL" clId="{9D085946-DB7F-42AD-893A-94D63C574295}" dt="2023-03-08T01:47:13.173" v="460" actId="165"/>
          <ac:spMkLst>
            <pc:docMk/>
            <pc:sldMk cId="3698471106" sldId="257"/>
            <ac:spMk id="215" creationId="{CD715A4D-CE70-5714-56B9-34AFAC812D15}"/>
          </ac:spMkLst>
        </pc:spChg>
        <pc:spChg chg="mod">
          <ac:chgData name="MacDonald, Neal A" userId="d7a1cd6c-0344-4db2-ab27-691ac2d47de8" providerId="ADAL" clId="{9D085946-DB7F-42AD-893A-94D63C574295}" dt="2023-03-08T01:47:13.173" v="460" actId="165"/>
          <ac:spMkLst>
            <pc:docMk/>
            <pc:sldMk cId="3698471106" sldId="257"/>
            <ac:spMk id="216" creationId="{4EE1D504-6AA0-E519-2D4D-C617E0F2BA11}"/>
          </ac:spMkLst>
        </pc:spChg>
        <pc:spChg chg="mod">
          <ac:chgData name="MacDonald, Neal A" userId="d7a1cd6c-0344-4db2-ab27-691ac2d47de8" providerId="ADAL" clId="{9D085946-DB7F-42AD-893A-94D63C574295}" dt="2023-03-08T01:47:13.173" v="460" actId="165"/>
          <ac:spMkLst>
            <pc:docMk/>
            <pc:sldMk cId="3698471106" sldId="257"/>
            <ac:spMk id="217" creationId="{E78CA2BC-B490-8FBC-32AD-EEACAAFAF80B}"/>
          </ac:spMkLst>
        </pc:spChg>
        <pc:spChg chg="mod">
          <ac:chgData name="MacDonald, Neal A" userId="d7a1cd6c-0344-4db2-ab27-691ac2d47de8" providerId="ADAL" clId="{9D085946-DB7F-42AD-893A-94D63C574295}" dt="2023-03-08T01:47:13.173" v="460" actId="165"/>
          <ac:spMkLst>
            <pc:docMk/>
            <pc:sldMk cId="3698471106" sldId="257"/>
            <ac:spMk id="218" creationId="{5DD4FDA9-504A-A4F3-D871-8DDC9D56E620}"/>
          </ac:spMkLst>
        </pc:spChg>
        <pc:spChg chg="mod">
          <ac:chgData name="MacDonald, Neal A" userId="d7a1cd6c-0344-4db2-ab27-691ac2d47de8" providerId="ADAL" clId="{9D085946-DB7F-42AD-893A-94D63C574295}" dt="2023-03-08T01:47:13.173" v="460" actId="165"/>
          <ac:spMkLst>
            <pc:docMk/>
            <pc:sldMk cId="3698471106" sldId="257"/>
            <ac:spMk id="219" creationId="{90B75A41-5357-4F4A-9E5C-32442540AEE9}"/>
          </ac:spMkLst>
        </pc:spChg>
        <pc:spChg chg="mod">
          <ac:chgData name="MacDonald, Neal A" userId="d7a1cd6c-0344-4db2-ab27-691ac2d47de8" providerId="ADAL" clId="{9D085946-DB7F-42AD-893A-94D63C574295}" dt="2023-03-08T01:47:13.173" v="460" actId="165"/>
          <ac:spMkLst>
            <pc:docMk/>
            <pc:sldMk cId="3698471106" sldId="257"/>
            <ac:spMk id="220" creationId="{AA352DF0-C988-5108-F60A-C8ACBB48D0C6}"/>
          </ac:spMkLst>
        </pc:spChg>
        <pc:spChg chg="mod">
          <ac:chgData name="MacDonald, Neal A" userId="d7a1cd6c-0344-4db2-ab27-691ac2d47de8" providerId="ADAL" clId="{9D085946-DB7F-42AD-893A-94D63C574295}" dt="2023-03-08T01:47:13.173" v="460" actId="165"/>
          <ac:spMkLst>
            <pc:docMk/>
            <pc:sldMk cId="3698471106" sldId="257"/>
            <ac:spMk id="221" creationId="{08B62852-0B04-2509-EC1B-93D4B034FE1C}"/>
          </ac:spMkLst>
        </pc:spChg>
        <pc:spChg chg="mod">
          <ac:chgData name="MacDonald, Neal A" userId="d7a1cd6c-0344-4db2-ab27-691ac2d47de8" providerId="ADAL" clId="{9D085946-DB7F-42AD-893A-94D63C574295}" dt="2023-03-08T01:47:13.173" v="460" actId="165"/>
          <ac:spMkLst>
            <pc:docMk/>
            <pc:sldMk cId="3698471106" sldId="257"/>
            <ac:spMk id="222" creationId="{7F403597-DE61-76E0-1344-3982373EECFC}"/>
          </ac:spMkLst>
        </pc:spChg>
        <pc:spChg chg="mod">
          <ac:chgData name="MacDonald, Neal A" userId="d7a1cd6c-0344-4db2-ab27-691ac2d47de8" providerId="ADAL" clId="{9D085946-DB7F-42AD-893A-94D63C574295}" dt="2023-03-08T01:47:13.173" v="460" actId="165"/>
          <ac:spMkLst>
            <pc:docMk/>
            <pc:sldMk cId="3698471106" sldId="257"/>
            <ac:spMk id="223" creationId="{7864ABD9-BEB8-4C2C-5B44-DAC188110EB6}"/>
          </ac:spMkLst>
        </pc:spChg>
        <pc:spChg chg="mod">
          <ac:chgData name="MacDonald, Neal A" userId="d7a1cd6c-0344-4db2-ab27-691ac2d47de8" providerId="ADAL" clId="{9D085946-DB7F-42AD-893A-94D63C574295}" dt="2023-03-08T01:47:13.173" v="460" actId="165"/>
          <ac:spMkLst>
            <pc:docMk/>
            <pc:sldMk cId="3698471106" sldId="257"/>
            <ac:spMk id="224" creationId="{367E1AE5-609E-6607-8C79-39987A888631}"/>
          </ac:spMkLst>
        </pc:spChg>
        <pc:spChg chg="mod">
          <ac:chgData name="MacDonald, Neal A" userId="d7a1cd6c-0344-4db2-ab27-691ac2d47de8" providerId="ADAL" clId="{9D085946-DB7F-42AD-893A-94D63C574295}" dt="2023-03-08T01:47:13.173" v="460" actId="165"/>
          <ac:spMkLst>
            <pc:docMk/>
            <pc:sldMk cId="3698471106" sldId="257"/>
            <ac:spMk id="225" creationId="{EB7BD005-2EED-4F2A-CBA2-1426F91C23AF}"/>
          </ac:spMkLst>
        </pc:spChg>
        <pc:spChg chg="mod">
          <ac:chgData name="MacDonald, Neal A" userId="d7a1cd6c-0344-4db2-ab27-691ac2d47de8" providerId="ADAL" clId="{9D085946-DB7F-42AD-893A-94D63C574295}" dt="2023-03-08T01:47:13.173" v="460" actId="165"/>
          <ac:spMkLst>
            <pc:docMk/>
            <pc:sldMk cId="3698471106" sldId="257"/>
            <ac:spMk id="226" creationId="{DDA853B1-FBAD-B7E6-F2EF-ECFE797C0359}"/>
          </ac:spMkLst>
        </pc:spChg>
        <pc:spChg chg="mod">
          <ac:chgData name="MacDonald, Neal A" userId="d7a1cd6c-0344-4db2-ab27-691ac2d47de8" providerId="ADAL" clId="{9D085946-DB7F-42AD-893A-94D63C574295}" dt="2023-03-08T01:55:40.104" v="626" actId="165"/>
          <ac:spMkLst>
            <pc:docMk/>
            <pc:sldMk cId="3698471106" sldId="257"/>
            <ac:spMk id="227" creationId="{149D62FF-ECC2-3B17-FC8D-70DDC1E79FF6}"/>
          </ac:spMkLst>
        </pc:spChg>
        <pc:spChg chg="mod">
          <ac:chgData name="MacDonald, Neal A" userId="d7a1cd6c-0344-4db2-ab27-691ac2d47de8" providerId="ADAL" clId="{9D085946-DB7F-42AD-893A-94D63C574295}" dt="2023-03-08T01:55:40.104" v="626" actId="165"/>
          <ac:spMkLst>
            <pc:docMk/>
            <pc:sldMk cId="3698471106" sldId="257"/>
            <ac:spMk id="228" creationId="{6F94E969-55AD-489D-9BAC-611688686930}"/>
          </ac:spMkLst>
        </pc:spChg>
        <pc:spChg chg="mod">
          <ac:chgData name="MacDonald, Neal A" userId="d7a1cd6c-0344-4db2-ab27-691ac2d47de8" providerId="ADAL" clId="{9D085946-DB7F-42AD-893A-94D63C574295}" dt="2023-03-08T01:55:40.104" v="626" actId="165"/>
          <ac:spMkLst>
            <pc:docMk/>
            <pc:sldMk cId="3698471106" sldId="257"/>
            <ac:spMk id="239" creationId="{97743A65-11E7-4F9D-9D26-E9635B7CE159}"/>
          </ac:spMkLst>
        </pc:spChg>
        <pc:spChg chg="mod">
          <ac:chgData name="MacDonald, Neal A" userId="d7a1cd6c-0344-4db2-ab27-691ac2d47de8" providerId="ADAL" clId="{9D085946-DB7F-42AD-893A-94D63C574295}" dt="2023-03-08T01:55:40.104" v="626" actId="165"/>
          <ac:spMkLst>
            <pc:docMk/>
            <pc:sldMk cId="3698471106" sldId="257"/>
            <ac:spMk id="240" creationId="{A1AB11A0-4C17-A2E2-A0A6-2456ABDCFFC0}"/>
          </ac:spMkLst>
        </pc:spChg>
        <pc:spChg chg="mod">
          <ac:chgData name="MacDonald, Neal A" userId="d7a1cd6c-0344-4db2-ab27-691ac2d47de8" providerId="ADAL" clId="{9D085946-DB7F-42AD-893A-94D63C574295}" dt="2023-03-08T01:55:40.104" v="626" actId="165"/>
          <ac:spMkLst>
            <pc:docMk/>
            <pc:sldMk cId="3698471106" sldId="257"/>
            <ac:spMk id="241" creationId="{D5AF6A5A-B520-5B03-4D68-6C42EDE5571A}"/>
          </ac:spMkLst>
        </pc:spChg>
        <pc:spChg chg="mod">
          <ac:chgData name="MacDonald, Neal A" userId="d7a1cd6c-0344-4db2-ab27-691ac2d47de8" providerId="ADAL" clId="{9D085946-DB7F-42AD-893A-94D63C574295}" dt="2023-03-08T01:55:40.104" v="626" actId="165"/>
          <ac:spMkLst>
            <pc:docMk/>
            <pc:sldMk cId="3698471106" sldId="257"/>
            <ac:spMk id="242" creationId="{CF9869CA-6B66-3331-1CD8-5A43D921B8FF}"/>
          </ac:spMkLst>
        </pc:spChg>
        <pc:spChg chg="mod">
          <ac:chgData name="MacDonald, Neal A" userId="d7a1cd6c-0344-4db2-ab27-691ac2d47de8" providerId="ADAL" clId="{9D085946-DB7F-42AD-893A-94D63C574295}" dt="2023-03-08T01:55:40.104" v="626" actId="165"/>
          <ac:spMkLst>
            <pc:docMk/>
            <pc:sldMk cId="3698471106" sldId="257"/>
            <ac:spMk id="243" creationId="{212F874D-4D84-8FB4-DD2C-A6778C91D793}"/>
          </ac:spMkLst>
        </pc:spChg>
        <pc:spChg chg="mod">
          <ac:chgData name="MacDonald, Neal A" userId="d7a1cd6c-0344-4db2-ab27-691ac2d47de8" providerId="ADAL" clId="{9D085946-DB7F-42AD-893A-94D63C574295}" dt="2023-03-08T01:55:40.104" v="626" actId="165"/>
          <ac:spMkLst>
            <pc:docMk/>
            <pc:sldMk cId="3698471106" sldId="257"/>
            <ac:spMk id="244" creationId="{C2727442-8D90-2CD9-2CC1-801092944FFF}"/>
          </ac:spMkLst>
        </pc:spChg>
        <pc:spChg chg="mod">
          <ac:chgData name="MacDonald, Neal A" userId="d7a1cd6c-0344-4db2-ab27-691ac2d47de8" providerId="ADAL" clId="{9D085946-DB7F-42AD-893A-94D63C574295}" dt="2023-03-08T01:55:40.104" v="626" actId="165"/>
          <ac:spMkLst>
            <pc:docMk/>
            <pc:sldMk cId="3698471106" sldId="257"/>
            <ac:spMk id="245" creationId="{4E55B971-5C2E-5E55-AA78-C704AD37D4C0}"/>
          </ac:spMkLst>
        </pc:spChg>
        <pc:spChg chg="mod">
          <ac:chgData name="MacDonald, Neal A" userId="d7a1cd6c-0344-4db2-ab27-691ac2d47de8" providerId="ADAL" clId="{9D085946-DB7F-42AD-893A-94D63C574295}" dt="2023-03-08T01:55:40.104" v="626" actId="165"/>
          <ac:spMkLst>
            <pc:docMk/>
            <pc:sldMk cId="3698471106" sldId="257"/>
            <ac:spMk id="246" creationId="{6B9A6AAE-002D-B3E7-E875-11B723CE2E2C}"/>
          </ac:spMkLst>
        </pc:spChg>
        <pc:spChg chg="mod">
          <ac:chgData name="MacDonald, Neal A" userId="d7a1cd6c-0344-4db2-ab27-691ac2d47de8" providerId="ADAL" clId="{9D085946-DB7F-42AD-893A-94D63C574295}" dt="2023-03-08T01:55:40.104" v="626" actId="165"/>
          <ac:spMkLst>
            <pc:docMk/>
            <pc:sldMk cId="3698471106" sldId="257"/>
            <ac:spMk id="247" creationId="{A1597468-EEB6-780E-5995-9AFD23542869}"/>
          </ac:spMkLst>
        </pc:spChg>
        <pc:spChg chg="mod">
          <ac:chgData name="MacDonald, Neal A" userId="d7a1cd6c-0344-4db2-ab27-691ac2d47de8" providerId="ADAL" clId="{9D085946-DB7F-42AD-893A-94D63C574295}" dt="2023-03-08T01:55:40.104" v="626" actId="165"/>
          <ac:spMkLst>
            <pc:docMk/>
            <pc:sldMk cId="3698471106" sldId="257"/>
            <ac:spMk id="248" creationId="{2EF51864-8C39-D615-100C-B81D2C80A842}"/>
          </ac:spMkLst>
        </pc:spChg>
        <pc:spChg chg="mod topLvl">
          <ac:chgData name="MacDonald, Neal A" userId="d7a1cd6c-0344-4db2-ab27-691ac2d47de8" providerId="ADAL" clId="{9D085946-DB7F-42AD-893A-94D63C574295}" dt="2023-03-08T02:04:47.412" v="670" actId="164"/>
          <ac:spMkLst>
            <pc:docMk/>
            <pc:sldMk cId="3698471106" sldId="257"/>
            <ac:spMk id="249" creationId="{0780FEE0-FC41-9520-AB60-35804022FE15}"/>
          </ac:spMkLst>
        </pc:spChg>
        <pc:spChg chg="mod topLvl">
          <ac:chgData name="MacDonald, Neal A" userId="d7a1cd6c-0344-4db2-ab27-691ac2d47de8" providerId="ADAL" clId="{9D085946-DB7F-42AD-893A-94D63C574295}" dt="2023-03-08T02:04:47.412" v="670" actId="164"/>
          <ac:spMkLst>
            <pc:docMk/>
            <pc:sldMk cId="3698471106" sldId="257"/>
            <ac:spMk id="250" creationId="{D6BF139A-DB36-C4B4-F52B-C7D6DA1C97BC}"/>
          </ac:spMkLst>
        </pc:spChg>
        <pc:spChg chg="mod topLvl">
          <ac:chgData name="MacDonald, Neal A" userId="d7a1cd6c-0344-4db2-ab27-691ac2d47de8" providerId="ADAL" clId="{9D085946-DB7F-42AD-893A-94D63C574295}" dt="2023-03-08T02:04:47.412" v="670" actId="164"/>
          <ac:spMkLst>
            <pc:docMk/>
            <pc:sldMk cId="3698471106" sldId="257"/>
            <ac:spMk id="251" creationId="{4F65D648-B6D4-3639-29A1-85E611617B39}"/>
          </ac:spMkLst>
        </pc:spChg>
        <pc:spChg chg="mod topLvl">
          <ac:chgData name="MacDonald, Neal A" userId="d7a1cd6c-0344-4db2-ab27-691ac2d47de8" providerId="ADAL" clId="{9D085946-DB7F-42AD-893A-94D63C574295}" dt="2023-03-08T02:04:47.412" v="670" actId="164"/>
          <ac:spMkLst>
            <pc:docMk/>
            <pc:sldMk cId="3698471106" sldId="257"/>
            <ac:spMk id="252" creationId="{8FCFBA52-722A-6FCB-8106-D5074EDCA94B}"/>
          </ac:spMkLst>
        </pc:spChg>
        <pc:spChg chg="mod topLvl">
          <ac:chgData name="MacDonald, Neal A" userId="d7a1cd6c-0344-4db2-ab27-691ac2d47de8" providerId="ADAL" clId="{9D085946-DB7F-42AD-893A-94D63C574295}" dt="2023-03-08T02:04:47.412" v="670" actId="164"/>
          <ac:spMkLst>
            <pc:docMk/>
            <pc:sldMk cId="3698471106" sldId="257"/>
            <ac:spMk id="253" creationId="{97FB48FD-6236-D2A5-FED3-67DC8EEE7E13}"/>
          </ac:spMkLst>
        </pc:spChg>
        <pc:spChg chg="mod topLvl">
          <ac:chgData name="MacDonald, Neal A" userId="d7a1cd6c-0344-4db2-ab27-691ac2d47de8" providerId="ADAL" clId="{9D085946-DB7F-42AD-893A-94D63C574295}" dt="2023-03-08T02:04:47.412" v="670" actId="164"/>
          <ac:spMkLst>
            <pc:docMk/>
            <pc:sldMk cId="3698471106" sldId="257"/>
            <ac:spMk id="254" creationId="{DC5987BC-265B-A8C6-E3E3-052B631D4B38}"/>
          </ac:spMkLst>
        </pc:spChg>
        <pc:spChg chg="del mod">
          <ac:chgData name="MacDonald, Neal A" userId="d7a1cd6c-0344-4db2-ab27-691ac2d47de8" providerId="ADAL" clId="{9D085946-DB7F-42AD-893A-94D63C574295}" dt="2023-01-07T19:26:32.687" v="430" actId="478"/>
          <ac:spMkLst>
            <pc:docMk/>
            <pc:sldMk cId="3698471106" sldId="257"/>
            <ac:spMk id="255" creationId="{2FFBC0E7-C5B2-9DD5-54E3-4C72B2F5602D}"/>
          </ac:spMkLst>
        </pc:spChg>
        <pc:spChg chg="del mod">
          <ac:chgData name="MacDonald, Neal A" userId="d7a1cd6c-0344-4db2-ab27-691ac2d47de8" providerId="ADAL" clId="{9D085946-DB7F-42AD-893A-94D63C574295}" dt="2023-01-07T19:26:31.186" v="429" actId="478"/>
          <ac:spMkLst>
            <pc:docMk/>
            <pc:sldMk cId="3698471106" sldId="257"/>
            <ac:spMk id="256" creationId="{EA1734C3-DE32-F32B-FB93-C88BA78613B3}"/>
          </ac:spMkLst>
        </pc:spChg>
        <pc:grpChg chg="add mod topLvl">
          <ac:chgData name="MacDonald, Neal A" userId="d7a1cd6c-0344-4db2-ab27-691ac2d47de8" providerId="ADAL" clId="{9D085946-DB7F-42AD-893A-94D63C574295}" dt="2023-03-08T02:04:47.412" v="670" actId="164"/>
          <ac:grpSpMkLst>
            <pc:docMk/>
            <pc:sldMk cId="3698471106" sldId="257"/>
            <ac:grpSpMk id="4" creationId="{6AE2C9EC-2634-936D-5559-1D4E7735BB33}"/>
          </ac:grpSpMkLst>
        </pc:grpChg>
        <pc:grpChg chg="add mod topLvl">
          <ac:chgData name="MacDonald, Neal A" userId="d7a1cd6c-0344-4db2-ab27-691ac2d47de8" providerId="ADAL" clId="{9D085946-DB7F-42AD-893A-94D63C574295}" dt="2023-03-08T02:04:47.412" v="670" actId="164"/>
          <ac:grpSpMkLst>
            <pc:docMk/>
            <pc:sldMk cId="3698471106" sldId="257"/>
            <ac:grpSpMk id="5" creationId="{5A436748-B43E-716A-33AC-2590749670F7}"/>
          </ac:grpSpMkLst>
        </pc:grpChg>
        <pc:grpChg chg="add del mod topLvl">
          <ac:chgData name="MacDonald, Neal A" userId="d7a1cd6c-0344-4db2-ab27-691ac2d47de8" providerId="ADAL" clId="{9D085946-DB7F-42AD-893A-94D63C574295}" dt="2023-03-08T02:04:47.412" v="670" actId="164"/>
          <ac:grpSpMkLst>
            <pc:docMk/>
            <pc:sldMk cId="3698471106" sldId="257"/>
            <ac:grpSpMk id="8" creationId="{3324ABE6-0450-D45E-779B-72FBBE1781FB}"/>
          </ac:grpSpMkLst>
        </pc:grpChg>
        <pc:grpChg chg="add mod topLvl">
          <ac:chgData name="MacDonald, Neal A" userId="d7a1cd6c-0344-4db2-ab27-691ac2d47de8" providerId="ADAL" clId="{9D085946-DB7F-42AD-893A-94D63C574295}" dt="2023-03-08T02:04:47.412" v="670" actId="164"/>
          <ac:grpSpMkLst>
            <pc:docMk/>
            <pc:sldMk cId="3698471106" sldId="257"/>
            <ac:grpSpMk id="11" creationId="{82B8F487-2CB1-3711-1115-631717CD3BCB}"/>
          </ac:grpSpMkLst>
        </pc:grpChg>
        <pc:grpChg chg="add mod topLvl">
          <ac:chgData name="MacDonald, Neal A" userId="d7a1cd6c-0344-4db2-ab27-691ac2d47de8" providerId="ADAL" clId="{9D085946-DB7F-42AD-893A-94D63C574295}" dt="2023-03-08T02:04:47.412" v="670" actId="164"/>
          <ac:grpSpMkLst>
            <pc:docMk/>
            <pc:sldMk cId="3698471106" sldId="257"/>
            <ac:grpSpMk id="14" creationId="{B0B82EC8-14D7-DD08-A206-F5BBCAAA97B1}"/>
          </ac:grpSpMkLst>
        </pc:grpChg>
        <pc:grpChg chg="add mod topLvl">
          <ac:chgData name="MacDonald, Neal A" userId="d7a1cd6c-0344-4db2-ab27-691ac2d47de8" providerId="ADAL" clId="{9D085946-DB7F-42AD-893A-94D63C574295}" dt="2023-03-08T02:04:47.412" v="670" actId="164"/>
          <ac:grpSpMkLst>
            <pc:docMk/>
            <pc:sldMk cId="3698471106" sldId="257"/>
            <ac:grpSpMk id="17" creationId="{0BA6CD06-F9EB-00F9-C8F2-C423765CE606}"/>
          </ac:grpSpMkLst>
        </pc:grpChg>
        <pc:grpChg chg="add mod topLvl">
          <ac:chgData name="MacDonald, Neal A" userId="d7a1cd6c-0344-4db2-ab27-691ac2d47de8" providerId="ADAL" clId="{9D085946-DB7F-42AD-893A-94D63C574295}" dt="2023-03-08T02:04:47.412" v="670" actId="164"/>
          <ac:grpSpMkLst>
            <pc:docMk/>
            <pc:sldMk cId="3698471106" sldId="257"/>
            <ac:grpSpMk id="20" creationId="{B0E2B6EE-4EC4-58F7-ACCD-30314BE16357}"/>
          </ac:grpSpMkLst>
        </pc:grpChg>
        <pc:grpChg chg="add del mod topLvl">
          <ac:chgData name="MacDonald, Neal A" userId="d7a1cd6c-0344-4db2-ab27-691ac2d47de8" providerId="ADAL" clId="{9D085946-DB7F-42AD-893A-94D63C574295}" dt="2023-03-08T02:04:47.412" v="670" actId="164"/>
          <ac:grpSpMkLst>
            <pc:docMk/>
            <pc:sldMk cId="3698471106" sldId="257"/>
            <ac:grpSpMk id="23" creationId="{51421341-6A83-AE01-34AC-FCDCE3277BB4}"/>
          </ac:grpSpMkLst>
        </pc:grpChg>
        <pc:grpChg chg="add del mod topLvl">
          <ac:chgData name="MacDonald, Neal A" userId="d7a1cd6c-0344-4db2-ab27-691ac2d47de8" providerId="ADAL" clId="{9D085946-DB7F-42AD-893A-94D63C574295}" dt="2023-03-08T02:04:47.412" v="670" actId="164"/>
          <ac:grpSpMkLst>
            <pc:docMk/>
            <pc:sldMk cId="3698471106" sldId="257"/>
            <ac:grpSpMk id="26" creationId="{8405EABD-849F-C301-3F74-D428874CAB37}"/>
          </ac:grpSpMkLst>
        </pc:grpChg>
        <pc:grpChg chg="add del mod topLvl">
          <ac:chgData name="MacDonald, Neal A" userId="d7a1cd6c-0344-4db2-ab27-691ac2d47de8" providerId="ADAL" clId="{9D085946-DB7F-42AD-893A-94D63C574295}" dt="2023-03-08T01:48:39.356" v="474" actId="165"/>
          <ac:grpSpMkLst>
            <pc:docMk/>
            <pc:sldMk cId="3698471106" sldId="257"/>
            <ac:grpSpMk id="29" creationId="{BF6463CD-5428-73DC-0708-162A3FB265A3}"/>
          </ac:grpSpMkLst>
        </pc:grpChg>
        <pc:grpChg chg="add del mod topLvl">
          <ac:chgData name="MacDonald, Neal A" userId="d7a1cd6c-0344-4db2-ab27-691ac2d47de8" providerId="ADAL" clId="{9D085946-DB7F-42AD-893A-94D63C574295}" dt="2023-03-08T01:46:54.833" v="456" actId="165"/>
          <ac:grpSpMkLst>
            <pc:docMk/>
            <pc:sldMk cId="3698471106" sldId="257"/>
            <ac:grpSpMk id="30" creationId="{BB0D36EF-B2F8-4DAF-B25D-50DEBA3E905A}"/>
          </ac:grpSpMkLst>
        </pc:grpChg>
        <pc:grpChg chg="mod topLvl">
          <ac:chgData name="MacDonald, Neal A" userId="d7a1cd6c-0344-4db2-ab27-691ac2d47de8" providerId="ADAL" clId="{9D085946-DB7F-42AD-893A-94D63C574295}" dt="2023-03-08T02:04:47.412" v="670" actId="164"/>
          <ac:grpSpMkLst>
            <pc:docMk/>
            <pc:sldMk cId="3698471106" sldId="257"/>
            <ac:grpSpMk id="31" creationId="{98C36518-154C-00ED-BE56-D9748A6BA226}"/>
          </ac:grpSpMkLst>
        </pc:grpChg>
        <pc:grpChg chg="del mod topLvl">
          <ac:chgData name="MacDonald, Neal A" userId="d7a1cd6c-0344-4db2-ab27-691ac2d47de8" providerId="ADAL" clId="{9D085946-DB7F-42AD-893A-94D63C574295}" dt="2023-03-08T01:47:00.883" v="459" actId="478"/>
          <ac:grpSpMkLst>
            <pc:docMk/>
            <pc:sldMk cId="3698471106" sldId="257"/>
            <ac:grpSpMk id="32" creationId="{9D961E2E-0F5F-7E35-6358-5C0B3955D827}"/>
          </ac:grpSpMkLst>
        </pc:grpChg>
        <pc:grpChg chg="del mod topLvl">
          <ac:chgData name="MacDonald, Neal A" userId="d7a1cd6c-0344-4db2-ab27-691ac2d47de8" providerId="ADAL" clId="{9D085946-DB7F-42AD-893A-94D63C574295}" dt="2023-03-08T01:47:00.883" v="459" actId="478"/>
          <ac:grpSpMkLst>
            <pc:docMk/>
            <pc:sldMk cId="3698471106" sldId="257"/>
            <ac:grpSpMk id="33" creationId="{46170077-EA1D-0336-EAF2-6C8593B9971B}"/>
          </ac:grpSpMkLst>
        </pc:grpChg>
        <pc:grpChg chg="del mod topLvl">
          <ac:chgData name="MacDonald, Neal A" userId="d7a1cd6c-0344-4db2-ab27-691ac2d47de8" providerId="ADAL" clId="{9D085946-DB7F-42AD-893A-94D63C574295}" dt="2023-03-08T01:47:00.883" v="459" actId="478"/>
          <ac:grpSpMkLst>
            <pc:docMk/>
            <pc:sldMk cId="3698471106" sldId="257"/>
            <ac:grpSpMk id="34" creationId="{AB3821AC-7446-F7C6-B60F-12F075644E2B}"/>
          </ac:grpSpMkLst>
        </pc:grpChg>
        <pc:grpChg chg="del mod topLvl">
          <ac:chgData name="MacDonald, Neal A" userId="d7a1cd6c-0344-4db2-ab27-691ac2d47de8" providerId="ADAL" clId="{9D085946-DB7F-42AD-893A-94D63C574295}" dt="2023-03-08T01:47:00.883" v="459" actId="478"/>
          <ac:grpSpMkLst>
            <pc:docMk/>
            <pc:sldMk cId="3698471106" sldId="257"/>
            <ac:grpSpMk id="35" creationId="{FC26B154-FE4B-E271-A8D7-71FC6787295E}"/>
          </ac:grpSpMkLst>
        </pc:grpChg>
        <pc:grpChg chg="del mod topLvl">
          <ac:chgData name="MacDonald, Neal A" userId="d7a1cd6c-0344-4db2-ab27-691ac2d47de8" providerId="ADAL" clId="{9D085946-DB7F-42AD-893A-94D63C574295}" dt="2023-03-08T01:47:00.883" v="459" actId="478"/>
          <ac:grpSpMkLst>
            <pc:docMk/>
            <pc:sldMk cId="3698471106" sldId="257"/>
            <ac:grpSpMk id="36" creationId="{9F51BF01-40E3-C549-8994-1A81877996F6}"/>
          </ac:grpSpMkLst>
        </pc:grpChg>
        <pc:grpChg chg="del mod topLvl">
          <ac:chgData name="MacDonald, Neal A" userId="d7a1cd6c-0344-4db2-ab27-691ac2d47de8" providerId="ADAL" clId="{9D085946-DB7F-42AD-893A-94D63C574295}" dt="2023-03-08T01:47:00.883" v="459" actId="478"/>
          <ac:grpSpMkLst>
            <pc:docMk/>
            <pc:sldMk cId="3698471106" sldId="257"/>
            <ac:grpSpMk id="37" creationId="{01F75097-B411-8163-9BAB-9DDF7A5BEB04}"/>
          </ac:grpSpMkLst>
        </pc:grpChg>
        <pc:grpChg chg="del mod topLvl">
          <ac:chgData name="MacDonald, Neal A" userId="d7a1cd6c-0344-4db2-ab27-691ac2d47de8" providerId="ADAL" clId="{9D085946-DB7F-42AD-893A-94D63C574295}" dt="2023-03-08T01:47:00.883" v="459" actId="478"/>
          <ac:grpSpMkLst>
            <pc:docMk/>
            <pc:sldMk cId="3698471106" sldId="257"/>
            <ac:grpSpMk id="38" creationId="{2B6818AC-6521-C98D-3D8B-69ED32330E89}"/>
          </ac:grpSpMkLst>
        </pc:grpChg>
        <pc:grpChg chg="del mod topLvl">
          <ac:chgData name="MacDonald, Neal A" userId="d7a1cd6c-0344-4db2-ab27-691ac2d47de8" providerId="ADAL" clId="{9D085946-DB7F-42AD-893A-94D63C574295}" dt="2023-03-08T01:47:00.883" v="459" actId="478"/>
          <ac:grpSpMkLst>
            <pc:docMk/>
            <pc:sldMk cId="3698471106" sldId="257"/>
            <ac:grpSpMk id="39" creationId="{3EA12A31-259F-33EC-F39D-3AC72FBFD0E4}"/>
          </ac:grpSpMkLst>
        </pc:grpChg>
        <pc:grpChg chg="add del mod topLvl">
          <ac:chgData name="MacDonald, Neal A" userId="d7a1cd6c-0344-4db2-ab27-691ac2d47de8" providerId="ADAL" clId="{9D085946-DB7F-42AD-893A-94D63C574295}" dt="2023-03-08T01:49:40.930" v="494" actId="165"/>
          <ac:grpSpMkLst>
            <pc:docMk/>
            <pc:sldMk cId="3698471106" sldId="257"/>
            <ac:grpSpMk id="58" creationId="{FC670878-C43B-728D-89D0-8F70DFDDDDEB}"/>
          </ac:grpSpMkLst>
        </pc:grpChg>
        <pc:grpChg chg="add del mod">
          <ac:chgData name="MacDonald, Neal A" userId="d7a1cd6c-0344-4db2-ab27-691ac2d47de8" providerId="ADAL" clId="{9D085946-DB7F-42AD-893A-94D63C574295}" dt="2023-03-08T01:48:59.027" v="480" actId="165"/>
          <ac:grpSpMkLst>
            <pc:docMk/>
            <pc:sldMk cId="3698471106" sldId="257"/>
            <ac:grpSpMk id="59" creationId="{0FDD86C6-AC58-C87C-1637-FF15B5F8E121}"/>
          </ac:grpSpMkLst>
        </pc:grpChg>
        <pc:grpChg chg="del mod">
          <ac:chgData name="MacDonald, Neal A" userId="d7a1cd6c-0344-4db2-ab27-691ac2d47de8" providerId="ADAL" clId="{9D085946-DB7F-42AD-893A-94D63C574295}" dt="2023-01-07T19:16:21.430" v="85" actId="478"/>
          <ac:grpSpMkLst>
            <pc:docMk/>
            <pc:sldMk cId="3698471106" sldId="257"/>
            <ac:grpSpMk id="59" creationId="{29A8407A-4A75-88B8-A072-E319F56B1510}"/>
          </ac:grpSpMkLst>
        </pc:grpChg>
        <pc:grpChg chg="add del mod topLvl">
          <ac:chgData name="MacDonald, Neal A" userId="d7a1cd6c-0344-4db2-ab27-691ac2d47de8" providerId="ADAL" clId="{9D085946-DB7F-42AD-893A-94D63C574295}" dt="2023-03-08T02:04:47.412" v="670" actId="164"/>
          <ac:grpSpMkLst>
            <pc:docMk/>
            <pc:sldMk cId="3698471106" sldId="257"/>
            <ac:grpSpMk id="60" creationId="{3FE59603-43F2-B738-73C5-DEBC13B72975}"/>
          </ac:grpSpMkLst>
        </pc:grpChg>
        <pc:grpChg chg="mod topLvl">
          <ac:chgData name="MacDonald, Neal A" userId="d7a1cd6c-0344-4db2-ab27-691ac2d47de8" providerId="ADAL" clId="{9D085946-DB7F-42AD-893A-94D63C574295}" dt="2023-03-08T02:04:47.412" v="670" actId="164"/>
          <ac:grpSpMkLst>
            <pc:docMk/>
            <pc:sldMk cId="3698471106" sldId="257"/>
            <ac:grpSpMk id="61" creationId="{56DAA238-582F-5705-DF6D-F35514802D67}"/>
          </ac:grpSpMkLst>
        </pc:grpChg>
        <pc:grpChg chg="mod topLvl">
          <ac:chgData name="MacDonald, Neal A" userId="d7a1cd6c-0344-4db2-ab27-691ac2d47de8" providerId="ADAL" clId="{9D085946-DB7F-42AD-893A-94D63C574295}" dt="2023-03-08T02:04:47.412" v="670" actId="164"/>
          <ac:grpSpMkLst>
            <pc:docMk/>
            <pc:sldMk cId="3698471106" sldId="257"/>
            <ac:grpSpMk id="62" creationId="{7E1F1EA6-EBC8-3E2D-9684-A05C5000123C}"/>
          </ac:grpSpMkLst>
        </pc:grpChg>
        <pc:grpChg chg="mod topLvl">
          <ac:chgData name="MacDonald, Neal A" userId="d7a1cd6c-0344-4db2-ab27-691ac2d47de8" providerId="ADAL" clId="{9D085946-DB7F-42AD-893A-94D63C574295}" dt="2023-03-08T02:04:47.412" v="670" actId="164"/>
          <ac:grpSpMkLst>
            <pc:docMk/>
            <pc:sldMk cId="3698471106" sldId="257"/>
            <ac:grpSpMk id="63" creationId="{F8B223B1-09BB-BC98-D73C-C408A3252B4D}"/>
          </ac:grpSpMkLst>
        </pc:grpChg>
        <pc:grpChg chg="mod topLvl">
          <ac:chgData name="MacDonald, Neal A" userId="d7a1cd6c-0344-4db2-ab27-691ac2d47de8" providerId="ADAL" clId="{9D085946-DB7F-42AD-893A-94D63C574295}" dt="2023-03-08T02:04:47.412" v="670" actId="164"/>
          <ac:grpSpMkLst>
            <pc:docMk/>
            <pc:sldMk cId="3698471106" sldId="257"/>
            <ac:grpSpMk id="64" creationId="{2C8E0D76-D540-5A6A-7DAE-D8B10C41B8D0}"/>
          </ac:grpSpMkLst>
        </pc:grpChg>
        <pc:grpChg chg="mod topLvl">
          <ac:chgData name="MacDonald, Neal A" userId="d7a1cd6c-0344-4db2-ab27-691ac2d47de8" providerId="ADAL" clId="{9D085946-DB7F-42AD-893A-94D63C574295}" dt="2023-03-08T02:04:47.412" v="670" actId="164"/>
          <ac:grpSpMkLst>
            <pc:docMk/>
            <pc:sldMk cId="3698471106" sldId="257"/>
            <ac:grpSpMk id="65" creationId="{C2127B05-E69F-880F-099F-7777E21461BF}"/>
          </ac:grpSpMkLst>
        </pc:grpChg>
        <pc:grpChg chg="mod topLvl">
          <ac:chgData name="MacDonald, Neal A" userId="d7a1cd6c-0344-4db2-ab27-691ac2d47de8" providerId="ADAL" clId="{9D085946-DB7F-42AD-893A-94D63C574295}" dt="2023-03-08T02:04:47.412" v="670" actId="164"/>
          <ac:grpSpMkLst>
            <pc:docMk/>
            <pc:sldMk cId="3698471106" sldId="257"/>
            <ac:grpSpMk id="66" creationId="{59F23267-EDFE-4E88-2B34-6B7C40F5D8B5}"/>
          </ac:grpSpMkLst>
        </pc:grpChg>
        <pc:grpChg chg="mod topLvl">
          <ac:chgData name="MacDonald, Neal A" userId="d7a1cd6c-0344-4db2-ab27-691ac2d47de8" providerId="ADAL" clId="{9D085946-DB7F-42AD-893A-94D63C574295}" dt="2023-03-08T02:04:47.412" v="670" actId="164"/>
          <ac:grpSpMkLst>
            <pc:docMk/>
            <pc:sldMk cId="3698471106" sldId="257"/>
            <ac:grpSpMk id="67" creationId="{2FCCB343-981D-23BB-C2BC-1A8623585403}"/>
          </ac:grpSpMkLst>
        </pc:grpChg>
        <pc:grpChg chg="add del mod">
          <ac:chgData name="MacDonald, Neal A" userId="d7a1cd6c-0344-4db2-ab27-691ac2d47de8" providerId="ADAL" clId="{9D085946-DB7F-42AD-893A-94D63C574295}" dt="2023-03-08T01:49:09.162" v="483"/>
          <ac:grpSpMkLst>
            <pc:docMk/>
            <pc:sldMk cId="3698471106" sldId="257"/>
            <ac:grpSpMk id="85" creationId="{647949BB-5A96-802C-3165-DDAD83ED86CF}"/>
          </ac:grpSpMkLst>
        </pc:grpChg>
        <pc:grpChg chg="add del mod topLvl">
          <ac:chgData name="MacDonald, Neal A" userId="d7a1cd6c-0344-4db2-ab27-691ac2d47de8" providerId="ADAL" clId="{9D085946-DB7F-42AD-893A-94D63C574295}" dt="2023-03-08T01:46:49.689" v="455" actId="165"/>
          <ac:grpSpMkLst>
            <pc:docMk/>
            <pc:sldMk cId="3698471106" sldId="257"/>
            <ac:grpSpMk id="86" creationId="{F75B8DFE-0639-1D95-0A19-F04CD611C56F}"/>
          </ac:grpSpMkLst>
        </pc:grpChg>
        <pc:grpChg chg="add del mod topLvl">
          <ac:chgData name="MacDonald, Neal A" userId="d7a1cd6c-0344-4db2-ab27-691ac2d47de8" providerId="ADAL" clId="{9D085946-DB7F-42AD-893A-94D63C574295}" dt="2023-03-08T01:52:33.288" v="543" actId="165"/>
          <ac:grpSpMkLst>
            <pc:docMk/>
            <pc:sldMk cId="3698471106" sldId="257"/>
            <ac:grpSpMk id="88" creationId="{AD3A3319-8B3A-D75B-6F0C-FBF357A1CEC2}"/>
          </ac:grpSpMkLst>
        </pc:grpChg>
        <pc:grpChg chg="add del mod">
          <ac:chgData name="MacDonald, Neal A" userId="d7a1cd6c-0344-4db2-ab27-691ac2d47de8" providerId="ADAL" clId="{9D085946-DB7F-42AD-893A-94D63C574295}" dt="2023-03-08T01:52:31.944" v="542" actId="165"/>
          <ac:grpSpMkLst>
            <pc:docMk/>
            <pc:sldMk cId="3698471106" sldId="257"/>
            <ac:grpSpMk id="91" creationId="{D9A0F0D9-09FF-3AC1-7D20-091E00386A3C}"/>
          </ac:grpSpMkLst>
        </pc:grpChg>
        <pc:grpChg chg="add mod topLvl">
          <ac:chgData name="MacDonald, Neal A" userId="d7a1cd6c-0344-4db2-ab27-691ac2d47de8" providerId="ADAL" clId="{9D085946-DB7F-42AD-893A-94D63C574295}" dt="2023-03-08T02:04:47.412" v="670" actId="164"/>
          <ac:grpSpMkLst>
            <pc:docMk/>
            <pc:sldMk cId="3698471106" sldId="257"/>
            <ac:grpSpMk id="94" creationId="{2A79C52E-E69C-79BA-40BE-9C0338B9EB18}"/>
          </ac:grpSpMkLst>
        </pc:grpChg>
        <pc:grpChg chg="add del mod">
          <ac:chgData name="MacDonald, Neal A" userId="d7a1cd6c-0344-4db2-ab27-691ac2d47de8" providerId="ADAL" clId="{9D085946-DB7F-42AD-893A-94D63C574295}" dt="2023-01-07T19:21:55.132" v="373"/>
          <ac:grpSpMkLst>
            <pc:docMk/>
            <pc:sldMk cId="3698471106" sldId="257"/>
            <ac:grpSpMk id="95" creationId="{A1B59F07-4DCA-02D7-80DC-8C5E0BADCA1B}"/>
          </ac:grpSpMkLst>
        </pc:grpChg>
        <pc:grpChg chg="add del mod">
          <ac:chgData name="MacDonald, Neal A" userId="d7a1cd6c-0344-4db2-ab27-691ac2d47de8" providerId="ADAL" clId="{9D085946-DB7F-42AD-893A-94D63C574295}" dt="2023-03-08T01:49:09.162" v="483"/>
          <ac:grpSpMkLst>
            <pc:docMk/>
            <pc:sldMk cId="3698471106" sldId="257"/>
            <ac:grpSpMk id="98" creationId="{00D2501A-C93E-5548-FA79-2EF7EE090A17}"/>
          </ac:grpSpMkLst>
        </pc:grpChg>
        <pc:grpChg chg="add del mod">
          <ac:chgData name="MacDonald, Neal A" userId="d7a1cd6c-0344-4db2-ab27-691ac2d47de8" providerId="ADAL" clId="{9D085946-DB7F-42AD-893A-94D63C574295}" dt="2023-01-07T19:21:54.678" v="372"/>
          <ac:grpSpMkLst>
            <pc:docMk/>
            <pc:sldMk cId="3698471106" sldId="257"/>
            <ac:grpSpMk id="98" creationId="{383BC1E2-FFDB-49BF-A61C-367A0CF007C8}"/>
          </ac:grpSpMkLst>
        </pc:grpChg>
        <pc:grpChg chg="add del mod">
          <ac:chgData name="MacDonald, Neal A" userId="d7a1cd6c-0344-4db2-ab27-691ac2d47de8" providerId="ADAL" clId="{9D085946-DB7F-42AD-893A-94D63C574295}" dt="2023-01-07T19:21:54.319" v="371"/>
          <ac:grpSpMkLst>
            <pc:docMk/>
            <pc:sldMk cId="3698471106" sldId="257"/>
            <ac:grpSpMk id="101" creationId="{62C16210-39DF-C085-270A-9802636FE9A3}"/>
          </ac:grpSpMkLst>
        </pc:grpChg>
        <pc:grpChg chg="add del mod">
          <ac:chgData name="MacDonald, Neal A" userId="d7a1cd6c-0344-4db2-ab27-691ac2d47de8" providerId="ADAL" clId="{9D085946-DB7F-42AD-893A-94D63C574295}" dt="2023-03-08T01:49:09.162" v="483"/>
          <ac:grpSpMkLst>
            <pc:docMk/>
            <pc:sldMk cId="3698471106" sldId="257"/>
            <ac:grpSpMk id="101" creationId="{C2ACA6F7-33EE-DD18-4922-463EA92AF096}"/>
          </ac:grpSpMkLst>
        </pc:grpChg>
        <pc:grpChg chg="add del mod">
          <ac:chgData name="MacDonald, Neal A" userId="d7a1cd6c-0344-4db2-ab27-691ac2d47de8" providerId="ADAL" clId="{9D085946-DB7F-42AD-893A-94D63C574295}" dt="2023-03-08T01:49:09.162" v="483"/>
          <ac:grpSpMkLst>
            <pc:docMk/>
            <pc:sldMk cId="3698471106" sldId="257"/>
            <ac:grpSpMk id="104" creationId="{72C16048-6511-AE5C-CFB6-58B7DD74FE60}"/>
          </ac:grpSpMkLst>
        </pc:grpChg>
        <pc:grpChg chg="add del mod">
          <ac:chgData name="MacDonald, Neal A" userId="d7a1cd6c-0344-4db2-ab27-691ac2d47de8" providerId="ADAL" clId="{9D085946-DB7F-42AD-893A-94D63C574295}" dt="2023-01-07T19:22:19.533" v="393" actId="478"/>
          <ac:grpSpMkLst>
            <pc:docMk/>
            <pc:sldMk cId="3698471106" sldId="257"/>
            <ac:grpSpMk id="104" creationId="{CD3E07DC-206F-692A-FADD-E00A92645CDE}"/>
          </ac:grpSpMkLst>
        </pc:grpChg>
        <pc:grpChg chg="add del mod">
          <ac:chgData name="MacDonald, Neal A" userId="d7a1cd6c-0344-4db2-ab27-691ac2d47de8" providerId="ADAL" clId="{9D085946-DB7F-42AD-893A-94D63C574295}" dt="2023-01-07T19:21:59.150" v="379"/>
          <ac:grpSpMkLst>
            <pc:docMk/>
            <pc:sldMk cId="3698471106" sldId="257"/>
            <ac:grpSpMk id="107" creationId="{3B653677-165E-9A84-9587-A9F2D274F5DA}"/>
          </ac:grpSpMkLst>
        </pc:grpChg>
        <pc:grpChg chg="add del mod">
          <ac:chgData name="MacDonald, Neal A" userId="d7a1cd6c-0344-4db2-ab27-691ac2d47de8" providerId="ADAL" clId="{9D085946-DB7F-42AD-893A-94D63C574295}" dt="2023-03-08T01:49:09.162" v="483"/>
          <ac:grpSpMkLst>
            <pc:docMk/>
            <pc:sldMk cId="3698471106" sldId="257"/>
            <ac:grpSpMk id="107" creationId="{4ED75D08-C747-256F-0AA0-6B5B4AC71490}"/>
          </ac:grpSpMkLst>
        </pc:grpChg>
        <pc:grpChg chg="add del mod">
          <ac:chgData name="MacDonald, Neal A" userId="d7a1cd6c-0344-4db2-ab27-691ac2d47de8" providerId="ADAL" clId="{9D085946-DB7F-42AD-893A-94D63C574295}" dt="2023-03-08T01:49:09.162" v="483"/>
          <ac:grpSpMkLst>
            <pc:docMk/>
            <pc:sldMk cId="3698471106" sldId="257"/>
            <ac:grpSpMk id="112" creationId="{28885942-9AA3-6CA4-4570-7ADEE98BEFC6}"/>
          </ac:grpSpMkLst>
        </pc:grpChg>
        <pc:grpChg chg="add del mod">
          <ac:chgData name="MacDonald, Neal A" userId="d7a1cd6c-0344-4db2-ab27-691ac2d47de8" providerId="ADAL" clId="{9D085946-DB7F-42AD-893A-94D63C574295}" dt="2023-01-07T19:21:58.868" v="378"/>
          <ac:grpSpMkLst>
            <pc:docMk/>
            <pc:sldMk cId="3698471106" sldId="257"/>
            <ac:grpSpMk id="112" creationId="{39DEF8B4-CF96-DB92-BC6D-6F0A8C8AC59E}"/>
          </ac:grpSpMkLst>
        </pc:grpChg>
        <pc:grpChg chg="add del mod">
          <ac:chgData name="MacDonald, Neal A" userId="d7a1cd6c-0344-4db2-ab27-691ac2d47de8" providerId="ADAL" clId="{9D085946-DB7F-42AD-893A-94D63C574295}" dt="2023-01-07T19:22:19.533" v="393" actId="478"/>
          <ac:grpSpMkLst>
            <pc:docMk/>
            <pc:sldMk cId="3698471106" sldId="257"/>
            <ac:grpSpMk id="118" creationId="{836067A3-67EC-3381-FAFF-846E3EF18AC7}"/>
          </ac:grpSpMkLst>
        </pc:grpChg>
        <pc:grpChg chg="add del mod topLvl">
          <ac:chgData name="MacDonald, Neal A" userId="d7a1cd6c-0344-4db2-ab27-691ac2d47de8" providerId="ADAL" clId="{9D085946-DB7F-42AD-893A-94D63C574295}" dt="2023-03-08T01:55:41.761" v="628" actId="165"/>
          <ac:grpSpMkLst>
            <pc:docMk/>
            <pc:sldMk cId="3698471106" sldId="257"/>
            <ac:grpSpMk id="118" creationId="{BB471B6B-C925-89DF-003C-FF88BD06A9B7}"/>
          </ac:grpSpMkLst>
        </pc:grpChg>
        <pc:grpChg chg="add mod">
          <ac:chgData name="MacDonald, Neal A" userId="d7a1cd6c-0344-4db2-ab27-691ac2d47de8" providerId="ADAL" clId="{9D085946-DB7F-42AD-893A-94D63C574295}" dt="2023-03-08T01:49:38.413" v="493" actId="164"/>
          <ac:grpSpMkLst>
            <pc:docMk/>
            <pc:sldMk cId="3698471106" sldId="257"/>
            <ac:grpSpMk id="120" creationId="{F4505D1B-ED64-F60B-71DE-D8DABEA10EEF}"/>
          </ac:grpSpMkLst>
        </pc:grpChg>
        <pc:grpChg chg="add del mod topLvl">
          <ac:chgData name="MacDonald, Neal A" userId="d7a1cd6c-0344-4db2-ab27-691ac2d47de8" providerId="ADAL" clId="{9D085946-DB7F-42AD-893A-94D63C574295}" dt="2023-03-08T01:55:41.042" v="627" actId="165"/>
          <ac:grpSpMkLst>
            <pc:docMk/>
            <pc:sldMk cId="3698471106" sldId="257"/>
            <ac:grpSpMk id="122" creationId="{3AAC2228-EE78-6E00-0CAB-9736368959A5}"/>
          </ac:grpSpMkLst>
        </pc:grpChg>
        <pc:grpChg chg="add del mod ord topLvl">
          <ac:chgData name="MacDonald, Neal A" userId="d7a1cd6c-0344-4db2-ab27-691ac2d47de8" providerId="ADAL" clId="{9D085946-DB7F-42AD-893A-94D63C574295}" dt="2023-03-08T01:55:38.119" v="625" actId="165"/>
          <ac:grpSpMkLst>
            <pc:docMk/>
            <pc:sldMk cId="3698471106" sldId="257"/>
            <ac:grpSpMk id="124" creationId="{2443B026-1D0A-0D4A-D9E7-A3416B4EADEF}"/>
          </ac:grpSpMkLst>
        </pc:grpChg>
        <pc:grpChg chg="add del mod">
          <ac:chgData name="MacDonald, Neal A" userId="d7a1cd6c-0344-4db2-ab27-691ac2d47de8" providerId="ADAL" clId="{9D085946-DB7F-42AD-893A-94D63C574295}" dt="2023-01-07T19:22:19.533" v="393" actId="478"/>
          <ac:grpSpMkLst>
            <pc:docMk/>
            <pc:sldMk cId="3698471106" sldId="257"/>
            <ac:grpSpMk id="124" creationId="{7E92F25A-697E-608A-6803-702DC0EBE6D2}"/>
          </ac:grpSpMkLst>
        </pc:grpChg>
        <pc:grpChg chg="add del mod ord topLvl">
          <ac:chgData name="MacDonald, Neal A" userId="d7a1cd6c-0344-4db2-ab27-691ac2d47de8" providerId="ADAL" clId="{9D085946-DB7F-42AD-893A-94D63C574295}" dt="2023-03-08T01:55:40.104" v="626" actId="165"/>
          <ac:grpSpMkLst>
            <pc:docMk/>
            <pc:sldMk cId="3698471106" sldId="257"/>
            <ac:grpSpMk id="126" creationId="{72DA659A-07A6-EA37-A033-ECBB706A9034}"/>
          </ac:grpSpMkLst>
        </pc:grpChg>
        <pc:grpChg chg="add del mod topLvl">
          <ac:chgData name="MacDonald, Neal A" userId="d7a1cd6c-0344-4db2-ab27-691ac2d47de8" providerId="ADAL" clId="{9D085946-DB7F-42AD-893A-94D63C574295}" dt="2023-03-08T01:55:37.322" v="624" actId="165"/>
          <ac:grpSpMkLst>
            <pc:docMk/>
            <pc:sldMk cId="3698471106" sldId="257"/>
            <ac:grpSpMk id="128" creationId="{05326004-A516-3FD4-468D-8DDF4E2AE78B}"/>
          </ac:grpSpMkLst>
        </pc:grpChg>
        <pc:grpChg chg="add del mod">
          <ac:chgData name="MacDonald, Neal A" userId="d7a1cd6c-0344-4db2-ab27-691ac2d47de8" providerId="ADAL" clId="{9D085946-DB7F-42AD-893A-94D63C574295}" dt="2023-03-08T01:55:34.460" v="623" actId="165"/>
          <ac:grpSpMkLst>
            <pc:docMk/>
            <pc:sldMk cId="3698471106" sldId="257"/>
            <ac:grpSpMk id="130" creationId="{2C6BA17A-0576-0FF6-9920-8ACEEFB68B88}"/>
          </ac:grpSpMkLst>
        </pc:grpChg>
        <pc:grpChg chg="add del mod">
          <ac:chgData name="MacDonald, Neal A" userId="d7a1cd6c-0344-4db2-ab27-691ac2d47de8" providerId="ADAL" clId="{9D085946-DB7F-42AD-893A-94D63C574295}" dt="2023-01-07T19:22:19.533" v="393" actId="478"/>
          <ac:grpSpMkLst>
            <pc:docMk/>
            <pc:sldMk cId="3698471106" sldId="257"/>
            <ac:grpSpMk id="130" creationId="{72701D57-4406-AC6D-5D0C-A8A0A194EF9A}"/>
          </ac:grpSpMkLst>
        </pc:grpChg>
        <pc:grpChg chg="add del mod">
          <ac:chgData name="MacDonald, Neal A" userId="d7a1cd6c-0344-4db2-ab27-691ac2d47de8" providerId="ADAL" clId="{9D085946-DB7F-42AD-893A-94D63C574295}" dt="2023-03-08T01:55:34.460" v="623" actId="165"/>
          <ac:grpSpMkLst>
            <pc:docMk/>
            <pc:sldMk cId="3698471106" sldId="257"/>
            <ac:grpSpMk id="132" creationId="{65BCBB98-E0FA-56CF-44FC-93C158D5628B}"/>
          </ac:grpSpMkLst>
        </pc:grpChg>
        <pc:grpChg chg="add del mod">
          <ac:chgData name="MacDonald, Neal A" userId="d7a1cd6c-0344-4db2-ab27-691ac2d47de8" providerId="ADAL" clId="{9D085946-DB7F-42AD-893A-94D63C574295}" dt="2023-03-08T01:55:34.460" v="623" actId="165"/>
          <ac:grpSpMkLst>
            <pc:docMk/>
            <pc:sldMk cId="3698471106" sldId="257"/>
            <ac:grpSpMk id="134" creationId="{568DB8BF-871E-1432-ED17-937DE6DDF6AF}"/>
          </ac:grpSpMkLst>
        </pc:grpChg>
        <pc:grpChg chg="add del mod">
          <ac:chgData name="MacDonald, Neal A" userId="d7a1cd6c-0344-4db2-ab27-691ac2d47de8" providerId="ADAL" clId="{9D085946-DB7F-42AD-893A-94D63C574295}" dt="2023-01-07T19:22:19.533" v="393" actId="478"/>
          <ac:grpSpMkLst>
            <pc:docMk/>
            <pc:sldMk cId="3698471106" sldId="257"/>
            <ac:grpSpMk id="136" creationId="{173D8617-D0C2-1425-D2ED-545300920293}"/>
          </ac:grpSpMkLst>
        </pc:grpChg>
        <pc:grpChg chg="add del mod">
          <ac:chgData name="MacDonald, Neal A" userId="d7a1cd6c-0344-4db2-ab27-691ac2d47de8" providerId="ADAL" clId="{9D085946-DB7F-42AD-893A-94D63C574295}" dt="2023-03-08T01:54:25.318" v="612" actId="165"/>
          <ac:grpSpMkLst>
            <pc:docMk/>
            <pc:sldMk cId="3698471106" sldId="257"/>
            <ac:grpSpMk id="140" creationId="{C0A2831B-B58B-06AD-7323-C2942A79BA19}"/>
          </ac:grpSpMkLst>
        </pc:grpChg>
        <pc:grpChg chg="add del mod">
          <ac:chgData name="MacDonald, Neal A" userId="d7a1cd6c-0344-4db2-ab27-691ac2d47de8" providerId="ADAL" clId="{9D085946-DB7F-42AD-893A-94D63C574295}" dt="2023-01-07T19:22:19.533" v="393" actId="478"/>
          <ac:grpSpMkLst>
            <pc:docMk/>
            <pc:sldMk cId="3698471106" sldId="257"/>
            <ac:grpSpMk id="142" creationId="{17C47C17-669C-2A14-A299-553E12295659}"/>
          </ac:grpSpMkLst>
        </pc:grpChg>
        <pc:grpChg chg="add del mod">
          <ac:chgData name="MacDonald, Neal A" userId="d7a1cd6c-0344-4db2-ab27-691ac2d47de8" providerId="ADAL" clId="{9D085946-DB7F-42AD-893A-94D63C574295}" dt="2023-03-08T01:55:34.460" v="623" actId="165"/>
          <ac:grpSpMkLst>
            <pc:docMk/>
            <pc:sldMk cId="3698471106" sldId="257"/>
            <ac:grpSpMk id="142" creationId="{CC7A7A02-5646-9F20-F899-59E2213ADFAF}"/>
          </ac:grpSpMkLst>
        </pc:grpChg>
        <pc:grpChg chg="add del mod">
          <ac:chgData name="MacDonald, Neal A" userId="d7a1cd6c-0344-4db2-ab27-691ac2d47de8" providerId="ADAL" clId="{9D085946-DB7F-42AD-893A-94D63C574295}" dt="2023-03-08T01:59:45.775" v="660"/>
          <ac:grpSpMkLst>
            <pc:docMk/>
            <pc:sldMk cId="3698471106" sldId="257"/>
            <ac:grpSpMk id="144" creationId="{1CF29A6F-E73F-46F3-B186-B380CD729FEB}"/>
          </ac:grpSpMkLst>
        </pc:grpChg>
        <pc:grpChg chg="add del mod">
          <ac:chgData name="MacDonald, Neal A" userId="d7a1cd6c-0344-4db2-ab27-691ac2d47de8" providerId="ADAL" clId="{9D085946-DB7F-42AD-893A-94D63C574295}" dt="2023-01-07T19:22:19.533" v="393" actId="478"/>
          <ac:grpSpMkLst>
            <pc:docMk/>
            <pc:sldMk cId="3698471106" sldId="257"/>
            <ac:grpSpMk id="148" creationId="{AED765DB-8A83-D3FE-CAB3-D5F284EFCA7B}"/>
          </ac:grpSpMkLst>
        </pc:grpChg>
        <pc:grpChg chg="add mod">
          <ac:chgData name="MacDonald, Neal A" userId="d7a1cd6c-0344-4db2-ab27-691ac2d47de8" providerId="ADAL" clId="{9D085946-DB7F-42AD-893A-94D63C574295}" dt="2023-03-08T02:04:47.412" v="670" actId="164"/>
          <ac:grpSpMkLst>
            <pc:docMk/>
            <pc:sldMk cId="3698471106" sldId="257"/>
            <ac:grpSpMk id="150" creationId="{43C2355F-C143-8798-145A-FDB4670F6C77}"/>
          </ac:grpSpMkLst>
        </pc:grpChg>
        <pc:grpChg chg="add del mod">
          <ac:chgData name="MacDonald, Neal A" userId="d7a1cd6c-0344-4db2-ab27-691ac2d47de8" providerId="ADAL" clId="{9D085946-DB7F-42AD-893A-94D63C574295}" dt="2023-01-07T19:22:19.533" v="393" actId="478"/>
          <ac:grpSpMkLst>
            <pc:docMk/>
            <pc:sldMk cId="3698471106" sldId="257"/>
            <ac:grpSpMk id="154" creationId="{02E82A2E-D1CA-88DB-7211-B6418B57F788}"/>
          </ac:grpSpMkLst>
        </pc:grpChg>
        <pc:grpChg chg="add del mod">
          <ac:chgData name="MacDonald, Neal A" userId="d7a1cd6c-0344-4db2-ab27-691ac2d47de8" providerId="ADAL" clId="{9D085946-DB7F-42AD-893A-94D63C574295}" dt="2023-01-07T19:22:19.533" v="393" actId="478"/>
          <ac:grpSpMkLst>
            <pc:docMk/>
            <pc:sldMk cId="3698471106" sldId="257"/>
            <ac:grpSpMk id="160" creationId="{DB70D0CE-59C2-437D-A0C3-6380FFA2CDC5}"/>
          </ac:grpSpMkLst>
        </pc:grpChg>
        <pc:grpChg chg="add del mod">
          <ac:chgData name="MacDonald, Neal A" userId="d7a1cd6c-0344-4db2-ab27-691ac2d47de8" providerId="ADAL" clId="{9D085946-DB7F-42AD-893A-94D63C574295}" dt="2023-01-07T19:22:18.517" v="392" actId="478"/>
          <ac:grpSpMkLst>
            <pc:docMk/>
            <pc:sldMk cId="3698471106" sldId="257"/>
            <ac:grpSpMk id="163" creationId="{C4A0EA14-6FBB-4AB1-C0D9-7FF2CB071009}"/>
          </ac:grpSpMkLst>
        </pc:grpChg>
        <pc:grpChg chg="add mod topLvl">
          <ac:chgData name="MacDonald, Neal A" userId="d7a1cd6c-0344-4db2-ab27-691ac2d47de8" providerId="ADAL" clId="{9D085946-DB7F-42AD-893A-94D63C574295}" dt="2023-03-08T02:04:47.412" v="670" actId="164"/>
          <ac:grpSpMkLst>
            <pc:docMk/>
            <pc:sldMk cId="3698471106" sldId="257"/>
            <ac:grpSpMk id="169" creationId="{B554B779-344D-7B42-37E3-9E3052258EB4}"/>
          </ac:grpSpMkLst>
        </pc:grpChg>
        <pc:grpChg chg="add mod topLvl">
          <ac:chgData name="MacDonald, Neal A" userId="d7a1cd6c-0344-4db2-ab27-691ac2d47de8" providerId="ADAL" clId="{9D085946-DB7F-42AD-893A-94D63C574295}" dt="2023-03-08T02:04:47.412" v="670" actId="164"/>
          <ac:grpSpMkLst>
            <pc:docMk/>
            <pc:sldMk cId="3698471106" sldId="257"/>
            <ac:grpSpMk id="172" creationId="{1D1E87A6-16DF-1837-B13F-7210D4E97A39}"/>
          </ac:grpSpMkLst>
        </pc:grpChg>
        <pc:grpChg chg="del mod topLvl">
          <ac:chgData name="MacDonald, Neal A" userId="d7a1cd6c-0344-4db2-ab27-691ac2d47de8" providerId="ADAL" clId="{9D085946-DB7F-42AD-893A-94D63C574295}" dt="2023-03-08T01:46:05.036" v="452" actId="165"/>
          <ac:grpSpMkLst>
            <pc:docMk/>
            <pc:sldMk cId="3698471106" sldId="257"/>
            <ac:grpSpMk id="173" creationId="{F9899BBC-E17C-FA22-AC68-CEB1CB31A506}"/>
          </ac:grpSpMkLst>
        </pc:grpChg>
        <pc:grpChg chg="del mod topLvl">
          <ac:chgData name="MacDonald, Neal A" userId="d7a1cd6c-0344-4db2-ab27-691ac2d47de8" providerId="ADAL" clId="{9D085946-DB7F-42AD-893A-94D63C574295}" dt="2023-03-08T01:46:05.036" v="452" actId="165"/>
          <ac:grpSpMkLst>
            <pc:docMk/>
            <pc:sldMk cId="3698471106" sldId="257"/>
            <ac:grpSpMk id="176" creationId="{DAC31B8E-A93E-3F26-AFE4-1A358C9492DF}"/>
          </ac:grpSpMkLst>
        </pc:grpChg>
        <pc:grpChg chg="add mod topLvl">
          <ac:chgData name="MacDonald, Neal A" userId="d7a1cd6c-0344-4db2-ab27-691ac2d47de8" providerId="ADAL" clId="{9D085946-DB7F-42AD-893A-94D63C574295}" dt="2023-03-08T02:04:47.412" v="670" actId="164"/>
          <ac:grpSpMkLst>
            <pc:docMk/>
            <pc:sldMk cId="3698471106" sldId="257"/>
            <ac:grpSpMk id="177" creationId="{E6129347-E966-3E99-BCDB-F7F41F040230}"/>
          </ac:grpSpMkLst>
        </pc:grpChg>
        <pc:grpChg chg="del mod topLvl">
          <ac:chgData name="MacDonald, Neal A" userId="d7a1cd6c-0344-4db2-ab27-691ac2d47de8" providerId="ADAL" clId="{9D085946-DB7F-42AD-893A-94D63C574295}" dt="2023-03-08T01:46:05.036" v="452" actId="165"/>
          <ac:grpSpMkLst>
            <pc:docMk/>
            <pc:sldMk cId="3698471106" sldId="257"/>
            <ac:grpSpMk id="178" creationId="{D6650935-3259-8020-69F4-C9177992C3C7}"/>
          </ac:grpSpMkLst>
        </pc:grpChg>
        <pc:grpChg chg="del mod">
          <ac:chgData name="MacDonald, Neal A" userId="d7a1cd6c-0344-4db2-ab27-691ac2d47de8" providerId="ADAL" clId="{9D085946-DB7F-42AD-893A-94D63C574295}" dt="2023-03-08T01:46:02.004" v="451" actId="165"/>
          <ac:grpSpMkLst>
            <pc:docMk/>
            <pc:sldMk cId="3698471106" sldId="257"/>
            <ac:grpSpMk id="179" creationId="{406C803B-CF6D-B1AC-967A-EF3BF750D40D}"/>
          </ac:grpSpMkLst>
        </pc:grpChg>
        <pc:grpChg chg="del mod">
          <ac:chgData name="MacDonald, Neal A" userId="d7a1cd6c-0344-4db2-ab27-691ac2d47de8" providerId="ADAL" clId="{9D085946-DB7F-42AD-893A-94D63C574295}" dt="2023-01-07T19:18:53.686" v="271" actId="165"/>
          <ac:grpSpMkLst>
            <pc:docMk/>
            <pc:sldMk cId="3698471106" sldId="257"/>
            <ac:grpSpMk id="183" creationId="{364E3C5E-4F37-62E2-F65B-9BEAFF268AB0}"/>
          </ac:grpSpMkLst>
        </pc:grpChg>
        <pc:grpChg chg="add mod topLvl">
          <ac:chgData name="MacDonald, Neal A" userId="d7a1cd6c-0344-4db2-ab27-691ac2d47de8" providerId="ADAL" clId="{9D085946-DB7F-42AD-893A-94D63C574295}" dt="2023-03-08T02:04:47.412" v="670" actId="164"/>
          <ac:grpSpMkLst>
            <pc:docMk/>
            <pc:sldMk cId="3698471106" sldId="257"/>
            <ac:grpSpMk id="185" creationId="{6038C068-FB73-2E39-7351-7D61026A87D0}"/>
          </ac:grpSpMkLst>
        </pc:grpChg>
        <pc:grpChg chg="add mod topLvl">
          <ac:chgData name="MacDonald, Neal A" userId="d7a1cd6c-0344-4db2-ab27-691ac2d47de8" providerId="ADAL" clId="{9D085946-DB7F-42AD-893A-94D63C574295}" dt="2023-03-08T02:04:47.412" v="670" actId="164"/>
          <ac:grpSpMkLst>
            <pc:docMk/>
            <pc:sldMk cId="3698471106" sldId="257"/>
            <ac:grpSpMk id="188" creationId="{68AC8766-9187-CF32-97E0-8050B27A2C72}"/>
          </ac:grpSpMkLst>
        </pc:grpChg>
        <pc:grpChg chg="add del mod topLvl">
          <ac:chgData name="MacDonald, Neal A" userId="d7a1cd6c-0344-4db2-ab27-691ac2d47de8" providerId="ADAL" clId="{9D085946-DB7F-42AD-893A-94D63C574295}" dt="2023-03-08T02:04:47.412" v="670" actId="164"/>
          <ac:grpSpMkLst>
            <pc:docMk/>
            <pc:sldMk cId="3698471106" sldId="257"/>
            <ac:grpSpMk id="191" creationId="{0BC1AA77-9C11-76FD-07B9-C6ABC5A1E97D}"/>
          </ac:grpSpMkLst>
        </pc:grpChg>
        <pc:grpChg chg="add del mod topLvl">
          <ac:chgData name="MacDonald, Neal A" userId="d7a1cd6c-0344-4db2-ab27-691ac2d47de8" providerId="ADAL" clId="{9D085946-DB7F-42AD-893A-94D63C574295}" dt="2023-03-08T02:04:47.412" v="670" actId="164"/>
          <ac:grpSpMkLst>
            <pc:docMk/>
            <pc:sldMk cId="3698471106" sldId="257"/>
            <ac:grpSpMk id="194" creationId="{5D920219-B688-1D99-CFF9-035ACB2611BA}"/>
          </ac:grpSpMkLst>
        </pc:grpChg>
        <pc:grpChg chg="add del mod topLvl">
          <ac:chgData name="MacDonald, Neal A" userId="d7a1cd6c-0344-4db2-ab27-691ac2d47de8" providerId="ADAL" clId="{9D085946-DB7F-42AD-893A-94D63C574295}" dt="2023-03-08T02:04:47.412" v="670" actId="164"/>
          <ac:grpSpMkLst>
            <pc:docMk/>
            <pc:sldMk cId="3698471106" sldId="257"/>
            <ac:grpSpMk id="197" creationId="{901C168B-BD23-CBC8-A197-FD2E1405B3DF}"/>
          </ac:grpSpMkLst>
        </pc:grpChg>
        <pc:grpChg chg="add del mod topLvl">
          <ac:chgData name="MacDonald, Neal A" userId="d7a1cd6c-0344-4db2-ab27-691ac2d47de8" providerId="ADAL" clId="{9D085946-DB7F-42AD-893A-94D63C574295}" dt="2023-03-08T01:48:59.027" v="480" actId="165"/>
          <ac:grpSpMkLst>
            <pc:docMk/>
            <pc:sldMk cId="3698471106" sldId="257"/>
            <ac:grpSpMk id="200" creationId="{EA2A0424-2865-14F6-71E0-021FDC9B61E3}"/>
          </ac:grpSpMkLst>
        </pc:grpChg>
        <pc:grpChg chg="add del mod topLvl">
          <ac:chgData name="MacDonald, Neal A" userId="d7a1cd6c-0344-4db2-ab27-691ac2d47de8" providerId="ADAL" clId="{9D085946-DB7F-42AD-893A-94D63C574295}" dt="2023-03-08T01:47:13.173" v="460" actId="165"/>
          <ac:grpSpMkLst>
            <pc:docMk/>
            <pc:sldMk cId="3698471106" sldId="257"/>
            <ac:grpSpMk id="201" creationId="{2596298C-4524-0ADF-0606-21CFFE0CC686}"/>
          </ac:grpSpMkLst>
        </pc:grpChg>
        <pc:grpChg chg="mod topLvl">
          <ac:chgData name="MacDonald, Neal A" userId="d7a1cd6c-0344-4db2-ab27-691ac2d47de8" providerId="ADAL" clId="{9D085946-DB7F-42AD-893A-94D63C574295}" dt="2023-03-08T02:04:47.412" v="670" actId="164"/>
          <ac:grpSpMkLst>
            <pc:docMk/>
            <pc:sldMk cId="3698471106" sldId="257"/>
            <ac:grpSpMk id="202" creationId="{B2C71573-9F02-61E6-FDC1-EE3303F19172}"/>
          </ac:grpSpMkLst>
        </pc:grpChg>
        <pc:grpChg chg="del mod topLvl">
          <ac:chgData name="MacDonald, Neal A" userId="d7a1cd6c-0344-4db2-ab27-691ac2d47de8" providerId="ADAL" clId="{9D085946-DB7F-42AD-893A-94D63C574295}" dt="2023-03-08T01:47:15.189" v="461" actId="478"/>
          <ac:grpSpMkLst>
            <pc:docMk/>
            <pc:sldMk cId="3698471106" sldId="257"/>
            <ac:grpSpMk id="203" creationId="{71BD386C-5840-E826-7FED-54F8135C71F1}"/>
          </ac:grpSpMkLst>
        </pc:grpChg>
        <pc:grpChg chg="del mod topLvl">
          <ac:chgData name="MacDonald, Neal A" userId="d7a1cd6c-0344-4db2-ab27-691ac2d47de8" providerId="ADAL" clId="{9D085946-DB7F-42AD-893A-94D63C574295}" dt="2023-03-08T01:47:15.189" v="461" actId="478"/>
          <ac:grpSpMkLst>
            <pc:docMk/>
            <pc:sldMk cId="3698471106" sldId="257"/>
            <ac:grpSpMk id="204" creationId="{909E220A-76FE-D684-A481-F50ECFA3462D}"/>
          </ac:grpSpMkLst>
        </pc:grpChg>
        <pc:grpChg chg="del mod topLvl">
          <ac:chgData name="MacDonald, Neal A" userId="d7a1cd6c-0344-4db2-ab27-691ac2d47de8" providerId="ADAL" clId="{9D085946-DB7F-42AD-893A-94D63C574295}" dt="2023-03-08T01:47:15.189" v="461" actId="478"/>
          <ac:grpSpMkLst>
            <pc:docMk/>
            <pc:sldMk cId="3698471106" sldId="257"/>
            <ac:grpSpMk id="205" creationId="{5434FD4F-43AF-B791-FA4D-E8415B923A93}"/>
          </ac:grpSpMkLst>
        </pc:grpChg>
        <pc:grpChg chg="del mod topLvl">
          <ac:chgData name="MacDonald, Neal A" userId="d7a1cd6c-0344-4db2-ab27-691ac2d47de8" providerId="ADAL" clId="{9D085946-DB7F-42AD-893A-94D63C574295}" dt="2023-03-08T01:47:15.189" v="461" actId="478"/>
          <ac:grpSpMkLst>
            <pc:docMk/>
            <pc:sldMk cId="3698471106" sldId="257"/>
            <ac:grpSpMk id="206" creationId="{1888D804-A7B5-59CF-DC1E-1E1B472F3AA3}"/>
          </ac:grpSpMkLst>
        </pc:grpChg>
        <pc:grpChg chg="del mod topLvl">
          <ac:chgData name="MacDonald, Neal A" userId="d7a1cd6c-0344-4db2-ab27-691ac2d47de8" providerId="ADAL" clId="{9D085946-DB7F-42AD-893A-94D63C574295}" dt="2023-03-08T01:47:15.189" v="461" actId="478"/>
          <ac:grpSpMkLst>
            <pc:docMk/>
            <pc:sldMk cId="3698471106" sldId="257"/>
            <ac:grpSpMk id="207" creationId="{D16B3985-63B2-16E1-0747-677A7D6FD989}"/>
          </ac:grpSpMkLst>
        </pc:grpChg>
        <pc:grpChg chg="del mod topLvl">
          <ac:chgData name="MacDonald, Neal A" userId="d7a1cd6c-0344-4db2-ab27-691ac2d47de8" providerId="ADAL" clId="{9D085946-DB7F-42AD-893A-94D63C574295}" dt="2023-03-08T01:47:15.189" v="461" actId="478"/>
          <ac:grpSpMkLst>
            <pc:docMk/>
            <pc:sldMk cId="3698471106" sldId="257"/>
            <ac:grpSpMk id="208" creationId="{022DD8F8-2C09-9445-6840-EC3ECCB2E378}"/>
          </ac:grpSpMkLst>
        </pc:grpChg>
        <pc:grpChg chg="del mod topLvl">
          <ac:chgData name="MacDonald, Neal A" userId="d7a1cd6c-0344-4db2-ab27-691ac2d47de8" providerId="ADAL" clId="{9D085946-DB7F-42AD-893A-94D63C574295}" dt="2023-03-08T01:47:15.189" v="461" actId="478"/>
          <ac:grpSpMkLst>
            <pc:docMk/>
            <pc:sldMk cId="3698471106" sldId="257"/>
            <ac:grpSpMk id="209" creationId="{36FCBFB7-5476-B16C-90AE-9DE587D4F03A}"/>
          </ac:grpSpMkLst>
        </pc:grpChg>
        <pc:grpChg chg="del mod topLvl">
          <ac:chgData name="MacDonald, Neal A" userId="d7a1cd6c-0344-4db2-ab27-691ac2d47de8" providerId="ADAL" clId="{9D085946-DB7F-42AD-893A-94D63C574295}" dt="2023-03-08T01:47:15.189" v="461" actId="478"/>
          <ac:grpSpMkLst>
            <pc:docMk/>
            <pc:sldMk cId="3698471106" sldId="257"/>
            <ac:grpSpMk id="210" creationId="{96962D0B-2DF4-A99D-8D7E-4CCBF5393B7A}"/>
          </ac:grpSpMkLst>
        </pc:grpChg>
        <pc:grpChg chg="add del mod topLvl">
          <ac:chgData name="MacDonald, Neal A" userId="d7a1cd6c-0344-4db2-ab27-691ac2d47de8" providerId="ADAL" clId="{9D085946-DB7F-42AD-893A-94D63C574295}" dt="2023-03-08T01:49:28.691" v="489" actId="165"/>
          <ac:grpSpMkLst>
            <pc:docMk/>
            <pc:sldMk cId="3698471106" sldId="257"/>
            <ac:grpSpMk id="229" creationId="{91790A57-62B0-86FE-AE23-A779FB6D8C38}"/>
          </ac:grpSpMkLst>
        </pc:grpChg>
        <pc:grpChg chg="del mod">
          <ac:chgData name="MacDonald, Neal A" userId="d7a1cd6c-0344-4db2-ab27-691ac2d47de8" providerId="ADAL" clId="{9D085946-DB7F-42AD-893A-94D63C574295}" dt="2023-01-07T19:26:31.186" v="429" actId="478"/>
          <ac:grpSpMkLst>
            <pc:docMk/>
            <pc:sldMk cId="3698471106" sldId="257"/>
            <ac:grpSpMk id="230" creationId="{3B79A123-7080-5EEF-5437-C82E92FE5111}"/>
          </ac:grpSpMkLst>
        </pc:grpChg>
        <pc:grpChg chg="del mod topLvl">
          <ac:chgData name="MacDonald, Neal A" userId="d7a1cd6c-0344-4db2-ab27-691ac2d47de8" providerId="ADAL" clId="{9D085946-DB7F-42AD-893A-94D63C574295}" dt="2023-03-08T01:49:40.930" v="494" actId="165"/>
          <ac:grpSpMkLst>
            <pc:docMk/>
            <pc:sldMk cId="3698471106" sldId="257"/>
            <ac:grpSpMk id="231" creationId="{530EE0BD-BD98-28D4-CA91-B5DC4D20A61C}"/>
          </ac:grpSpMkLst>
        </pc:grpChg>
        <pc:grpChg chg="del mod topLvl">
          <ac:chgData name="MacDonald, Neal A" userId="d7a1cd6c-0344-4db2-ab27-691ac2d47de8" providerId="ADAL" clId="{9D085946-DB7F-42AD-893A-94D63C574295}" dt="2023-03-08T01:49:40.930" v="494" actId="165"/>
          <ac:grpSpMkLst>
            <pc:docMk/>
            <pc:sldMk cId="3698471106" sldId="257"/>
            <ac:grpSpMk id="232" creationId="{85B07FBB-1AC2-0F24-91AC-1CF800CF59A2}"/>
          </ac:grpSpMkLst>
        </pc:grpChg>
        <pc:grpChg chg="del mod topLvl">
          <ac:chgData name="MacDonald, Neal A" userId="d7a1cd6c-0344-4db2-ab27-691ac2d47de8" providerId="ADAL" clId="{9D085946-DB7F-42AD-893A-94D63C574295}" dt="2023-03-08T01:49:40.930" v="494" actId="165"/>
          <ac:grpSpMkLst>
            <pc:docMk/>
            <pc:sldMk cId="3698471106" sldId="257"/>
            <ac:grpSpMk id="233" creationId="{8E54CD43-F289-FB4A-9F3F-50682D217936}"/>
          </ac:grpSpMkLst>
        </pc:grpChg>
        <pc:grpChg chg="mod topLvl">
          <ac:chgData name="MacDonald, Neal A" userId="d7a1cd6c-0344-4db2-ab27-691ac2d47de8" providerId="ADAL" clId="{9D085946-DB7F-42AD-893A-94D63C574295}" dt="2023-03-08T02:04:47.412" v="670" actId="164"/>
          <ac:grpSpMkLst>
            <pc:docMk/>
            <pc:sldMk cId="3698471106" sldId="257"/>
            <ac:grpSpMk id="234" creationId="{02D94DE9-0C58-AE08-4EED-565197E0218F}"/>
          </ac:grpSpMkLst>
        </pc:grpChg>
        <pc:grpChg chg="mod topLvl">
          <ac:chgData name="MacDonald, Neal A" userId="d7a1cd6c-0344-4db2-ab27-691ac2d47de8" providerId="ADAL" clId="{9D085946-DB7F-42AD-893A-94D63C574295}" dt="2023-03-08T02:04:47.412" v="670" actId="164"/>
          <ac:grpSpMkLst>
            <pc:docMk/>
            <pc:sldMk cId="3698471106" sldId="257"/>
            <ac:grpSpMk id="235" creationId="{744AC3BD-4572-9A0A-2D31-A0EC1B77AADB}"/>
          </ac:grpSpMkLst>
        </pc:grpChg>
        <pc:grpChg chg="mod topLvl">
          <ac:chgData name="MacDonald, Neal A" userId="d7a1cd6c-0344-4db2-ab27-691ac2d47de8" providerId="ADAL" clId="{9D085946-DB7F-42AD-893A-94D63C574295}" dt="2023-03-08T02:04:47.412" v="670" actId="164"/>
          <ac:grpSpMkLst>
            <pc:docMk/>
            <pc:sldMk cId="3698471106" sldId="257"/>
            <ac:grpSpMk id="236" creationId="{53B683EE-3D3C-A9B2-479B-0468BE933CEE}"/>
          </ac:grpSpMkLst>
        </pc:grpChg>
        <pc:grpChg chg="mod topLvl">
          <ac:chgData name="MacDonald, Neal A" userId="d7a1cd6c-0344-4db2-ab27-691ac2d47de8" providerId="ADAL" clId="{9D085946-DB7F-42AD-893A-94D63C574295}" dt="2023-03-08T02:04:47.412" v="670" actId="164"/>
          <ac:grpSpMkLst>
            <pc:docMk/>
            <pc:sldMk cId="3698471106" sldId="257"/>
            <ac:grpSpMk id="237" creationId="{FC0ED861-4A7C-3AE5-3E96-926056445ED6}"/>
          </ac:grpSpMkLst>
        </pc:grpChg>
        <pc:grpChg chg="mod topLvl">
          <ac:chgData name="MacDonald, Neal A" userId="d7a1cd6c-0344-4db2-ab27-691ac2d47de8" providerId="ADAL" clId="{9D085946-DB7F-42AD-893A-94D63C574295}" dt="2023-03-08T02:04:47.412" v="670" actId="164"/>
          <ac:grpSpMkLst>
            <pc:docMk/>
            <pc:sldMk cId="3698471106" sldId="257"/>
            <ac:grpSpMk id="238" creationId="{F3430A62-1C53-CFFB-B801-5DF157432907}"/>
          </ac:grpSpMkLst>
        </pc:grpChg>
        <pc:grpChg chg="add del mod">
          <ac:chgData name="MacDonald, Neal A" userId="d7a1cd6c-0344-4db2-ab27-691ac2d47de8" providerId="ADAL" clId="{9D085946-DB7F-42AD-893A-94D63C574295}" dt="2023-03-08T01:46:44.500" v="454" actId="165"/>
          <ac:grpSpMkLst>
            <pc:docMk/>
            <pc:sldMk cId="3698471106" sldId="257"/>
            <ac:grpSpMk id="257" creationId="{B88D4237-34D9-1646-4D65-B31A17EF383C}"/>
          </ac:grpSpMkLst>
        </pc:grpChg>
        <pc:picChg chg="add del mod">
          <ac:chgData name="MacDonald, Neal A" userId="d7a1cd6c-0344-4db2-ab27-691ac2d47de8" providerId="ADAL" clId="{9D085946-DB7F-42AD-893A-94D63C574295}" dt="2023-03-08T01:49:09.162" v="483"/>
          <ac:picMkLst>
            <pc:docMk/>
            <pc:sldMk cId="3698471106" sldId="257"/>
            <ac:picMk id="84" creationId="{F1762DEF-8917-44FC-5B8C-42211866B32C}"/>
          </ac:picMkLst>
        </pc:picChg>
        <pc:picChg chg="add del mod">
          <ac:chgData name="MacDonald, Neal A" userId="d7a1cd6c-0344-4db2-ab27-691ac2d47de8" providerId="ADAL" clId="{9D085946-DB7F-42AD-893A-94D63C574295}" dt="2023-03-08T01:49:09.162" v="483"/>
          <ac:picMkLst>
            <pc:docMk/>
            <pc:sldMk cId="3698471106" sldId="257"/>
            <ac:picMk id="96" creationId="{AB5B1C36-974A-A03A-5A5B-AB6D8D16D0F8}"/>
          </ac:picMkLst>
        </pc:picChg>
        <pc:picChg chg="add del mod">
          <ac:chgData name="MacDonald, Neal A" userId="d7a1cd6c-0344-4db2-ab27-691ac2d47de8" providerId="ADAL" clId="{9D085946-DB7F-42AD-893A-94D63C574295}" dt="2023-03-08T01:49:09.162" v="483"/>
          <ac:picMkLst>
            <pc:docMk/>
            <pc:sldMk cId="3698471106" sldId="257"/>
            <ac:picMk id="97" creationId="{F03C8AB5-CCCA-FEB6-7EE9-148632D00725}"/>
          </ac:picMkLst>
        </pc:picChg>
        <pc:picChg chg="del mod topLvl">
          <ac:chgData name="MacDonald, Neal A" userId="d7a1cd6c-0344-4db2-ab27-691ac2d47de8" providerId="ADAL" clId="{9D085946-DB7F-42AD-893A-94D63C574295}" dt="2023-03-08T01:46:39.655" v="453" actId="478"/>
          <ac:picMkLst>
            <pc:docMk/>
            <pc:sldMk cId="3698471106" sldId="257"/>
            <ac:picMk id="109" creationId="{18A5A598-428A-879F-8F43-DCE81F84D4B9}"/>
          </ac:picMkLst>
        </pc:picChg>
        <pc:picChg chg="del mod topLvl">
          <ac:chgData name="MacDonald, Neal A" userId="d7a1cd6c-0344-4db2-ab27-691ac2d47de8" providerId="ADAL" clId="{9D085946-DB7F-42AD-893A-94D63C574295}" dt="2023-03-08T01:46:39.655" v="453" actId="478"/>
          <ac:picMkLst>
            <pc:docMk/>
            <pc:sldMk cId="3698471106" sldId="257"/>
            <ac:picMk id="111" creationId="{BA7FA5F6-3BEE-6AB0-4F25-35EB77A93D8F}"/>
          </ac:picMkLst>
        </pc:picChg>
        <pc:picChg chg="del mod topLvl">
          <ac:chgData name="MacDonald, Neal A" userId="d7a1cd6c-0344-4db2-ab27-691ac2d47de8" providerId="ADAL" clId="{9D085946-DB7F-42AD-893A-94D63C574295}" dt="2023-03-08T01:46:39.655" v="453" actId="478"/>
          <ac:picMkLst>
            <pc:docMk/>
            <pc:sldMk cId="3698471106" sldId="257"/>
            <ac:picMk id="113" creationId="{60F092AB-2E78-36A9-EF6C-641A8DB39748}"/>
          </ac:picMkLst>
        </pc:picChg>
        <pc:picChg chg="del mod topLvl">
          <ac:chgData name="MacDonald, Neal A" userId="d7a1cd6c-0344-4db2-ab27-691ac2d47de8" providerId="ADAL" clId="{9D085946-DB7F-42AD-893A-94D63C574295}" dt="2023-03-08T01:46:39.655" v="453" actId="478"/>
          <ac:picMkLst>
            <pc:docMk/>
            <pc:sldMk cId="3698471106" sldId="257"/>
            <ac:picMk id="115" creationId="{05AE4A25-5C55-2615-E330-80766DCDF41A}"/>
          </ac:picMkLst>
        </pc:picChg>
        <pc:picChg chg="del mod topLvl">
          <ac:chgData name="MacDonald, Neal A" userId="d7a1cd6c-0344-4db2-ab27-691ac2d47de8" providerId="ADAL" clId="{9D085946-DB7F-42AD-893A-94D63C574295}" dt="2023-03-08T01:46:39.655" v="453" actId="478"/>
          <ac:picMkLst>
            <pc:docMk/>
            <pc:sldMk cId="3698471106" sldId="257"/>
            <ac:picMk id="117" creationId="{51062493-AA63-39C8-F41F-51B49F6F7DC3}"/>
          </ac:picMkLst>
        </pc:picChg>
        <pc:picChg chg="mod topLvl">
          <ac:chgData name="MacDonald, Neal A" userId="d7a1cd6c-0344-4db2-ab27-691ac2d47de8" providerId="ADAL" clId="{9D085946-DB7F-42AD-893A-94D63C574295}" dt="2023-03-08T02:04:47.412" v="670" actId="164"/>
          <ac:picMkLst>
            <pc:docMk/>
            <pc:sldMk cId="3698471106" sldId="257"/>
            <ac:picMk id="119" creationId="{DEAA98CD-F815-660F-14C0-BDDB6DF9E5C8}"/>
          </ac:picMkLst>
        </pc:picChg>
        <pc:picChg chg="mod topLvl">
          <ac:chgData name="MacDonald, Neal A" userId="d7a1cd6c-0344-4db2-ab27-691ac2d47de8" providerId="ADAL" clId="{9D085946-DB7F-42AD-893A-94D63C574295}" dt="2023-03-08T02:04:47.412" v="670" actId="164"/>
          <ac:picMkLst>
            <pc:docMk/>
            <pc:sldMk cId="3698471106" sldId="257"/>
            <ac:picMk id="121" creationId="{1B73E01D-405A-A5BC-0EF2-A5CC96DBFE28}"/>
          </ac:picMkLst>
        </pc:picChg>
        <pc:picChg chg="mod topLvl">
          <ac:chgData name="MacDonald, Neal A" userId="d7a1cd6c-0344-4db2-ab27-691ac2d47de8" providerId="ADAL" clId="{9D085946-DB7F-42AD-893A-94D63C574295}" dt="2023-03-08T02:04:47.412" v="670" actId="164"/>
          <ac:picMkLst>
            <pc:docMk/>
            <pc:sldMk cId="3698471106" sldId="257"/>
            <ac:picMk id="123" creationId="{2C84A476-1564-1AF5-E93E-4A8A234EA6CF}"/>
          </ac:picMkLst>
        </pc:picChg>
        <pc:picChg chg="mod topLvl">
          <ac:chgData name="MacDonald, Neal A" userId="d7a1cd6c-0344-4db2-ab27-691ac2d47de8" providerId="ADAL" clId="{9D085946-DB7F-42AD-893A-94D63C574295}" dt="2023-03-08T02:04:47.412" v="670" actId="164"/>
          <ac:picMkLst>
            <pc:docMk/>
            <pc:sldMk cId="3698471106" sldId="257"/>
            <ac:picMk id="125" creationId="{734B9E0E-7D54-4690-C6F9-F6849D5E5DFB}"/>
          </ac:picMkLst>
        </pc:picChg>
        <pc:picChg chg="mod topLvl">
          <ac:chgData name="MacDonald, Neal A" userId="d7a1cd6c-0344-4db2-ab27-691ac2d47de8" providerId="ADAL" clId="{9D085946-DB7F-42AD-893A-94D63C574295}" dt="2023-03-08T02:04:47.412" v="670" actId="164"/>
          <ac:picMkLst>
            <pc:docMk/>
            <pc:sldMk cId="3698471106" sldId="257"/>
            <ac:picMk id="127" creationId="{5F2B41FF-313C-9D6B-0AB9-B0908E234C0F}"/>
          </ac:picMkLst>
        </pc:picChg>
        <pc:picChg chg="mod topLvl">
          <ac:chgData name="MacDonald, Neal A" userId="d7a1cd6c-0344-4db2-ab27-691ac2d47de8" providerId="ADAL" clId="{9D085946-DB7F-42AD-893A-94D63C574295}" dt="2023-03-08T02:04:47.412" v="670" actId="164"/>
          <ac:picMkLst>
            <pc:docMk/>
            <pc:sldMk cId="3698471106" sldId="257"/>
            <ac:picMk id="129" creationId="{D79C52FC-9070-EEC5-D9B8-C949E5516B6E}"/>
          </ac:picMkLst>
        </pc:picChg>
        <pc:picChg chg="add del mod topLvl">
          <ac:chgData name="MacDonald, Neal A" userId="d7a1cd6c-0344-4db2-ab27-691ac2d47de8" providerId="ADAL" clId="{9D085946-DB7F-42AD-893A-94D63C574295}" dt="2023-03-08T02:04:47.412" v="670" actId="164"/>
          <ac:picMkLst>
            <pc:docMk/>
            <pc:sldMk cId="3698471106" sldId="257"/>
            <ac:picMk id="131" creationId="{DB5584F2-10E2-789F-106B-5888189144E9}"/>
          </ac:picMkLst>
        </pc:picChg>
        <pc:picChg chg="add del mod topLvl">
          <ac:chgData name="MacDonald, Neal A" userId="d7a1cd6c-0344-4db2-ab27-691ac2d47de8" providerId="ADAL" clId="{9D085946-DB7F-42AD-893A-94D63C574295}" dt="2023-03-08T02:04:47.412" v="670" actId="164"/>
          <ac:picMkLst>
            <pc:docMk/>
            <pc:sldMk cId="3698471106" sldId="257"/>
            <ac:picMk id="133" creationId="{45B77722-93DB-F886-D113-09190A1518C2}"/>
          </ac:picMkLst>
        </pc:picChg>
        <pc:picChg chg="add del mod topLvl">
          <ac:chgData name="MacDonald, Neal A" userId="d7a1cd6c-0344-4db2-ab27-691ac2d47de8" providerId="ADAL" clId="{9D085946-DB7F-42AD-893A-94D63C574295}" dt="2023-03-08T02:04:47.412" v="670" actId="164"/>
          <ac:picMkLst>
            <pc:docMk/>
            <pc:sldMk cId="3698471106" sldId="257"/>
            <ac:picMk id="135" creationId="{24F76284-F94B-E4B8-BB25-696372446C01}"/>
          </ac:picMkLst>
        </pc:picChg>
        <pc:picChg chg="add mod topLvl modCrop">
          <ac:chgData name="MacDonald, Neal A" userId="d7a1cd6c-0344-4db2-ab27-691ac2d47de8" providerId="ADAL" clId="{9D085946-DB7F-42AD-893A-94D63C574295}" dt="2023-03-08T02:04:47.412" v="670" actId="164"/>
          <ac:picMkLst>
            <pc:docMk/>
            <pc:sldMk cId="3698471106" sldId="257"/>
            <ac:picMk id="136" creationId="{7C3AE5F4-8F0C-A9E5-82F4-E155D5AE7CED}"/>
          </ac:picMkLst>
        </pc:picChg>
        <pc:picChg chg="mod topLvl">
          <ac:chgData name="MacDonald, Neal A" userId="d7a1cd6c-0344-4db2-ab27-691ac2d47de8" providerId="ADAL" clId="{9D085946-DB7F-42AD-893A-94D63C574295}" dt="2023-03-08T02:04:47.412" v="670" actId="164"/>
          <ac:picMkLst>
            <pc:docMk/>
            <pc:sldMk cId="3698471106" sldId="257"/>
            <ac:picMk id="137" creationId="{31EDCA37-9E6B-2F87-64E9-FDC156312AA6}"/>
          </ac:picMkLst>
        </pc:picChg>
        <pc:picChg chg="add mod topLvl modCrop">
          <ac:chgData name="MacDonald, Neal A" userId="d7a1cd6c-0344-4db2-ab27-691ac2d47de8" providerId="ADAL" clId="{9D085946-DB7F-42AD-893A-94D63C574295}" dt="2023-03-08T02:04:47.412" v="670" actId="164"/>
          <ac:picMkLst>
            <pc:docMk/>
            <pc:sldMk cId="3698471106" sldId="257"/>
            <ac:picMk id="138" creationId="{24B2ABD2-513F-8E01-1C44-79F7C1041CE9}"/>
          </ac:picMkLst>
        </pc:picChg>
        <pc:picChg chg="mod topLvl">
          <ac:chgData name="MacDonald, Neal A" userId="d7a1cd6c-0344-4db2-ab27-691ac2d47de8" providerId="ADAL" clId="{9D085946-DB7F-42AD-893A-94D63C574295}" dt="2023-03-08T02:04:47.412" v="670" actId="164"/>
          <ac:picMkLst>
            <pc:docMk/>
            <pc:sldMk cId="3698471106" sldId="257"/>
            <ac:picMk id="139" creationId="{69C03274-9107-B6D6-D7CF-999BBA265ACD}"/>
          </ac:picMkLst>
        </pc:picChg>
        <pc:picChg chg="mod topLvl">
          <ac:chgData name="MacDonald, Neal A" userId="d7a1cd6c-0344-4db2-ab27-691ac2d47de8" providerId="ADAL" clId="{9D085946-DB7F-42AD-893A-94D63C574295}" dt="2023-03-08T02:04:47.412" v="670" actId="164"/>
          <ac:picMkLst>
            <pc:docMk/>
            <pc:sldMk cId="3698471106" sldId="257"/>
            <ac:picMk id="141" creationId="{AE88B98E-E0BD-DC3B-0D74-C7831EBE9668}"/>
          </ac:picMkLst>
        </pc:picChg>
        <pc:picChg chg="mod topLvl">
          <ac:chgData name="MacDonald, Neal A" userId="d7a1cd6c-0344-4db2-ab27-691ac2d47de8" providerId="ADAL" clId="{9D085946-DB7F-42AD-893A-94D63C574295}" dt="2023-03-08T02:04:47.412" v="670" actId="164"/>
          <ac:picMkLst>
            <pc:docMk/>
            <pc:sldMk cId="3698471106" sldId="257"/>
            <ac:picMk id="143" creationId="{8EE6356D-BD50-35C2-2CF7-3FA41392012F}"/>
          </ac:picMkLst>
        </pc:picChg>
        <pc:picChg chg="mod topLvl">
          <ac:chgData name="MacDonald, Neal A" userId="d7a1cd6c-0344-4db2-ab27-691ac2d47de8" providerId="ADAL" clId="{9D085946-DB7F-42AD-893A-94D63C574295}" dt="2023-03-08T02:04:47.412" v="670" actId="164"/>
          <ac:picMkLst>
            <pc:docMk/>
            <pc:sldMk cId="3698471106" sldId="257"/>
            <ac:picMk id="145" creationId="{93E333A9-177C-6EE7-D433-113946B87F3B}"/>
          </ac:picMkLst>
        </pc:picChg>
        <pc:picChg chg="mod topLvl">
          <ac:chgData name="MacDonald, Neal A" userId="d7a1cd6c-0344-4db2-ab27-691ac2d47de8" providerId="ADAL" clId="{9D085946-DB7F-42AD-893A-94D63C574295}" dt="2023-03-08T02:04:47.412" v="670" actId="164"/>
          <ac:picMkLst>
            <pc:docMk/>
            <pc:sldMk cId="3698471106" sldId="257"/>
            <ac:picMk id="147" creationId="{64020A2B-48F5-60E2-9968-C1134D9EB70C}"/>
          </ac:picMkLst>
        </pc:picChg>
        <pc:picChg chg="mod topLvl">
          <ac:chgData name="MacDonald, Neal A" userId="d7a1cd6c-0344-4db2-ab27-691ac2d47de8" providerId="ADAL" clId="{9D085946-DB7F-42AD-893A-94D63C574295}" dt="2023-03-08T02:04:47.412" v="670" actId="164"/>
          <ac:picMkLst>
            <pc:docMk/>
            <pc:sldMk cId="3698471106" sldId="257"/>
            <ac:picMk id="149" creationId="{C654876E-6C91-EFF6-B54A-6CFE634AEC59}"/>
          </ac:picMkLst>
        </pc:picChg>
        <pc:picChg chg="mod topLvl">
          <ac:chgData name="MacDonald, Neal A" userId="d7a1cd6c-0344-4db2-ab27-691ac2d47de8" providerId="ADAL" clId="{9D085946-DB7F-42AD-893A-94D63C574295}" dt="2023-03-08T02:04:47.412" v="670" actId="164"/>
          <ac:picMkLst>
            <pc:docMk/>
            <pc:sldMk cId="3698471106" sldId="257"/>
            <ac:picMk id="151" creationId="{4FE2FFFF-BAD3-46AA-9260-A6841F40DCF4}"/>
          </ac:picMkLst>
        </pc:picChg>
        <pc:picChg chg="mod topLvl">
          <ac:chgData name="MacDonald, Neal A" userId="d7a1cd6c-0344-4db2-ab27-691ac2d47de8" providerId="ADAL" clId="{9D085946-DB7F-42AD-893A-94D63C574295}" dt="2023-03-08T02:04:47.412" v="670" actId="164"/>
          <ac:picMkLst>
            <pc:docMk/>
            <pc:sldMk cId="3698471106" sldId="257"/>
            <ac:picMk id="153" creationId="{696F1CEC-591E-A2FE-6163-A541AE0D1EF4}"/>
          </ac:picMkLst>
        </pc:picChg>
        <pc:picChg chg="del mod topLvl">
          <ac:chgData name="MacDonald, Neal A" userId="d7a1cd6c-0344-4db2-ab27-691ac2d47de8" providerId="ADAL" clId="{9D085946-DB7F-42AD-893A-94D63C574295}" dt="2023-03-08T01:46:39.655" v="453" actId="478"/>
          <ac:picMkLst>
            <pc:docMk/>
            <pc:sldMk cId="3698471106" sldId="257"/>
            <ac:picMk id="155" creationId="{2429FC4B-3881-7960-99EA-4CDB996DD3D5}"/>
          </ac:picMkLst>
        </pc:picChg>
        <pc:picChg chg="del mod topLvl">
          <ac:chgData name="MacDonald, Neal A" userId="d7a1cd6c-0344-4db2-ab27-691ac2d47de8" providerId="ADAL" clId="{9D085946-DB7F-42AD-893A-94D63C574295}" dt="2023-03-08T01:46:39.655" v="453" actId="478"/>
          <ac:picMkLst>
            <pc:docMk/>
            <pc:sldMk cId="3698471106" sldId="257"/>
            <ac:picMk id="157" creationId="{44FB5D80-AC7F-B9D1-3202-A71AF4E33E97}"/>
          </ac:picMkLst>
        </pc:picChg>
        <pc:picChg chg="del mod topLvl">
          <ac:chgData name="MacDonald, Neal A" userId="d7a1cd6c-0344-4db2-ab27-691ac2d47de8" providerId="ADAL" clId="{9D085946-DB7F-42AD-893A-94D63C574295}" dt="2023-03-08T01:46:39.655" v="453" actId="478"/>
          <ac:picMkLst>
            <pc:docMk/>
            <pc:sldMk cId="3698471106" sldId="257"/>
            <ac:picMk id="159" creationId="{F5267890-6A7B-F451-4317-2B27D8042938}"/>
          </ac:picMkLst>
        </pc:picChg>
        <pc:picChg chg="mod topLvl modCrop">
          <ac:chgData name="MacDonald, Neal A" userId="d7a1cd6c-0344-4db2-ab27-691ac2d47de8" providerId="ADAL" clId="{9D085946-DB7F-42AD-893A-94D63C574295}" dt="2023-03-08T02:04:47.412" v="670" actId="164"/>
          <ac:picMkLst>
            <pc:docMk/>
            <pc:sldMk cId="3698471106" sldId="257"/>
            <ac:picMk id="181" creationId="{C64B7274-46CC-F852-A1F9-F5F636599AEE}"/>
          </ac:picMkLst>
        </pc:picChg>
        <pc:picChg chg="del mod topLvl">
          <ac:chgData name="MacDonald, Neal A" userId="d7a1cd6c-0344-4db2-ab27-691ac2d47de8" providerId="ADAL" clId="{9D085946-DB7F-42AD-893A-94D63C574295}" dt="2023-01-07T19:18:58.453" v="274" actId="478"/>
          <ac:picMkLst>
            <pc:docMk/>
            <pc:sldMk cId="3698471106" sldId="257"/>
            <ac:picMk id="182" creationId="{B9C23647-7C36-70EC-B6E5-40DC8FA8275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4729-A3AC-4D4E-BBF8-A97F6A6E0EB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30D1-A67A-4E48-AC4C-F572BB88F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1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4729-A3AC-4D4E-BBF8-A97F6A6E0EB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30D1-A67A-4E48-AC4C-F572BB88F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3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4729-A3AC-4D4E-BBF8-A97F6A6E0EB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30D1-A67A-4E48-AC4C-F572BB88F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2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4729-A3AC-4D4E-BBF8-A97F6A6E0EB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30D1-A67A-4E48-AC4C-F572BB88F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6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4729-A3AC-4D4E-BBF8-A97F6A6E0EB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30D1-A67A-4E48-AC4C-F572BB88F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9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4729-A3AC-4D4E-BBF8-A97F6A6E0EB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30D1-A67A-4E48-AC4C-F572BB88F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2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4729-A3AC-4D4E-BBF8-A97F6A6E0EB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30D1-A67A-4E48-AC4C-F572BB88F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5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4729-A3AC-4D4E-BBF8-A97F6A6E0EB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30D1-A67A-4E48-AC4C-F572BB88F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6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4729-A3AC-4D4E-BBF8-A97F6A6E0EB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30D1-A67A-4E48-AC4C-F572BB88F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4729-A3AC-4D4E-BBF8-A97F6A6E0EB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30D1-A67A-4E48-AC4C-F572BB88F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7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4729-A3AC-4D4E-BBF8-A97F6A6E0EB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30D1-A67A-4E48-AC4C-F572BB88F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0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4729-A3AC-4D4E-BBF8-A97F6A6E0EB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630D1-A67A-4E48-AC4C-F572BB88F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0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3C2355F-C143-8798-145A-FDB4670F6C77}"/>
              </a:ext>
            </a:extLst>
          </p:cNvPr>
          <p:cNvGrpSpPr/>
          <p:nvPr/>
        </p:nvGrpSpPr>
        <p:grpSpPr>
          <a:xfrm>
            <a:off x="150111" y="155641"/>
            <a:ext cx="6642813" cy="7267961"/>
            <a:chOff x="150111" y="155641"/>
            <a:chExt cx="6642813" cy="7267961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DEAA98CD-F815-660F-14C0-BDDB6DF9E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0111" y="1109992"/>
              <a:ext cx="2366466" cy="91439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1B73E01D-405A-A5BC-0EF2-A5CC96DBF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0111" y="2115832"/>
              <a:ext cx="2366466" cy="914399"/>
            </a:xfrm>
            <a:prstGeom prst="rect">
              <a:avLst/>
            </a:prstGeom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2C84A476-1564-1AF5-E93E-4A8A234E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0111" y="3121672"/>
              <a:ext cx="2366466" cy="914399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734B9E0E-7D54-4690-C6F9-F6849D5E5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0111" y="4127512"/>
              <a:ext cx="2366466" cy="914399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5F2B41FF-313C-9D6B-0AB9-B0908E234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0111" y="5133352"/>
              <a:ext cx="2366466" cy="914399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D79C52FC-9070-EEC5-D9B8-C949E5516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0111" y="6139192"/>
              <a:ext cx="2366466" cy="914399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AE2C9EC-2634-936D-5559-1D4E7735BB33}"/>
                </a:ext>
              </a:extLst>
            </p:cNvPr>
            <p:cNvGrpSpPr/>
            <p:nvPr/>
          </p:nvGrpSpPr>
          <p:grpSpPr>
            <a:xfrm>
              <a:off x="411228" y="1026266"/>
              <a:ext cx="1424940" cy="215444"/>
              <a:chOff x="612106" y="-23162"/>
              <a:chExt cx="1424940" cy="2154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F4C71B0-C555-8F27-5335-BA487849F87E}"/>
                  </a:ext>
                </a:extLst>
              </p:cNvPr>
              <p:cNvSpPr/>
              <p:nvPr/>
            </p:nvSpPr>
            <p:spPr>
              <a:xfrm>
                <a:off x="612106" y="31417"/>
                <a:ext cx="1424940" cy="908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64DB74-697F-45AB-C014-86E681C17A65}"/>
                  </a:ext>
                </a:extLst>
              </p:cNvPr>
              <p:cNvSpPr txBox="1"/>
              <p:nvPr/>
            </p:nvSpPr>
            <p:spPr>
              <a:xfrm>
                <a:off x="1061050" y="-23162"/>
                <a:ext cx="55439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1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A436748-B43E-716A-33AC-2590749670F7}"/>
                </a:ext>
              </a:extLst>
            </p:cNvPr>
            <p:cNvGrpSpPr/>
            <p:nvPr/>
          </p:nvGrpSpPr>
          <p:grpSpPr>
            <a:xfrm>
              <a:off x="411228" y="2031128"/>
              <a:ext cx="1424940" cy="215444"/>
              <a:chOff x="612106" y="-23162"/>
              <a:chExt cx="1424940" cy="21544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9DBE286-1164-7EBC-4FE0-11ED274BD034}"/>
                  </a:ext>
                </a:extLst>
              </p:cNvPr>
              <p:cNvSpPr/>
              <p:nvPr/>
            </p:nvSpPr>
            <p:spPr>
              <a:xfrm>
                <a:off x="612106" y="31417"/>
                <a:ext cx="1424940" cy="908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0C428B-4A71-E2B2-0D0A-B216BE6E0562}"/>
                  </a:ext>
                </a:extLst>
              </p:cNvPr>
              <p:cNvSpPr txBox="1"/>
              <p:nvPr/>
            </p:nvSpPr>
            <p:spPr>
              <a:xfrm>
                <a:off x="1061050" y="-23162"/>
                <a:ext cx="55439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2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2B8F487-2CB1-3711-1115-631717CD3BCB}"/>
                </a:ext>
              </a:extLst>
            </p:cNvPr>
            <p:cNvGrpSpPr/>
            <p:nvPr/>
          </p:nvGrpSpPr>
          <p:grpSpPr>
            <a:xfrm>
              <a:off x="411228" y="3035990"/>
              <a:ext cx="1424940" cy="215444"/>
              <a:chOff x="612106" y="-23162"/>
              <a:chExt cx="1424940" cy="21544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AF779E6-A484-00DC-CD29-51C7F40A6044}"/>
                  </a:ext>
                </a:extLst>
              </p:cNvPr>
              <p:cNvSpPr/>
              <p:nvPr/>
            </p:nvSpPr>
            <p:spPr>
              <a:xfrm>
                <a:off x="612106" y="31417"/>
                <a:ext cx="1424940" cy="908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E89D5E-2247-F826-0E70-22FD3BAE208D}"/>
                  </a:ext>
                </a:extLst>
              </p:cNvPr>
              <p:cNvSpPr txBox="1"/>
              <p:nvPr/>
            </p:nvSpPr>
            <p:spPr>
              <a:xfrm>
                <a:off x="1061050" y="-23162"/>
                <a:ext cx="55439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3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0B82EC8-14D7-DD08-A206-F5BBCAAA97B1}"/>
                </a:ext>
              </a:extLst>
            </p:cNvPr>
            <p:cNvGrpSpPr/>
            <p:nvPr/>
          </p:nvGrpSpPr>
          <p:grpSpPr>
            <a:xfrm>
              <a:off x="411228" y="4040852"/>
              <a:ext cx="1424940" cy="215444"/>
              <a:chOff x="612106" y="-23162"/>
              <a:chExt cx="1424940" cy="21544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5F5D01-7A2A-851F-F04E-A850F6F078FC}"/>
                  </a:ext>
                </a:extLst>
              </p:cNvPr>
              <p:cNvSpPr/>
              <p:nvPr/>
            </p:nvSpPr>
            <p:spPr>
              <a:xfrm>
                <a:off x="612106" y="31417"/>
                <a:ext cx="1424940" cy="908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4E8566-3CA3-4187-980C-CE9AF4F61DE8}"/>
                  </a:ext>
                </a:extLst>
              </p:cNvPr>
              <p:cNvSpPr txBox="1"/>
              <p:nvPr/>
            </p:nvSpPr>
            <p:spPr>
              <a:xfrm>
                <a:off x="1061050" y="-23162"/>
                <a:ext cx="55439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4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A6CD06-F9EB-00F9-C8F2-C423765CE606}"/>
                </a:ext>
              </a:extLst>
            </p:cNvPr>
            <p:cNvGrpSpPr/>
            <p:nvPr/>
          </p:nvGrpSpPr>
          <p:grpSpPr>
            <a:xfrm>
              <a:off x="411228" y="5045714"/>
              <a:ext cx="1424940" cy="215444"/>
              <a:chOff x="612106" y="-23162"/>
              <a:chExt cx="1424940" cy="21544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0AC5E30-7F6F-6042-94A2-750F8DE26196}"/>
                  </a:ext>
                </a:extLst>
              </p:cNvPr>
              <p:cNvSpPr/>
              <p:nvPr/>
            </p:nvSpPr>
            <p:spPr>
              <a:xfrm>
                <a:off x="612106" y="31417"/>
                <a:ext cx="1424940" cy="908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AACD05-6B2E-0849-FB2B-6720069839D2}"/>
                  </a:ext>
                </a:extLst>
              </p:cNvPr>
              <p:cNvSpPr txBox="1"/>
              <p:nvPr/>
            </p:nvSpPr>
            <p:spPr>
              <a:xfrm>
                <a:off x="1061050" y="-23162"/>
                <a:ext cx="55439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5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0E2B6EE-4EC4-58F7-ACCD-30314BE16357}"/>
                </a:ext>
              </a:extLst>
            </p:cNvPr>
            <p:cNvGrpSpPr/>
            <p:nvPr/>
          </p:nvGrpSpPr>
          <p:grpSpPr>
            <a:xfrm>
              <a:off x="411228" y="6050576"/>
              <a:ext cx="1424940" cy="215444"/>
              <a:chOff x="612106" y="-23162"/>
              <a:chExt cx="1424940" cy="21544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55B3FEE-C971-08C8-B75A-02C3D1CFBED5}"/>
                  </a:ext>
                </a:extLst>
              </p:cNvPr>
              <p:cNvSpPr/>
              <p:nvPr/>
            </p:nvSpPr>
            <p:spPr>
              <a:xfrm>
                <a:off x="612106" y="31417"/>
                <a:ext cx="1424940" cy="908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8B3ABA0-48EB-9125-8EE5-A42A8051D8FF}"/>
                  </a:ext>
                </a:extLst>
              </p:cNvPr>
              <p:cNvSpPr txBox="1"/>
              <p:nvPr/>
            </p:nvSpPr>
            <p:spPr>
              <a:xfrm>
                <a:off x="1061050" y="-23162"/>
                <a:ext cx="55439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6</a:t>
                </a: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A79C52E-E69C-79BA-40BE-9C0338B9EB18}"/>
                </a:ext>
              </a:extLst>
            </p:cNvPr>
            <p:cNvGrpSpPr/>
            <p:nvPr/>
          </p:nvGrpSpPr>
          <p:grpSpPr>
            <a:xfrm>
              <a:off x="429263" y="1120723"/>
              <a:ext cx="1302123" cy="184666"/>
              <a:chOff x="607025" y="71295"/>
              <a:chExt cx="1302123" cy="184666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483EE21-6643-B168-4021-EE6E88738928}"/>
                  </a:ext>
                </a:extLst>
              </p:cNvPr>
              <p:cNvSpPr txBox="1"/>
              <p:nvPr/>
            </p:nvSpPr>
            <p:spPr>
              <a:xfrm>
                <a:off x="607025" y="71295"/>
                <a:ext cx="46585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1F91A6B-3607-E3C5-BCCF-1AEA476E5BF1}"/>
                  </a:ext>
                </a:extLst>
              </p:cNvPr>
              <p:cNvSpPr txBox="1"/>
              <p:nvPr/>
            </p:nvSpPr>
            <p:spPr>
              <a:xfrm>
                <a:off x="1531938" y="71295"/>
                <a:ext cx="377210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B554B779-344D-7B42-37E3-9E3052258EB4}"/>
                </a:ext>
              </a:extLst>
            </p:cNvPr>
            <p:cNvGrpSpPr/>
            <p:nvPr/>
          </p:nvGrpSpPr>
          <p:grpSpPr>
            <a:xfrm>
              <a:off x="429263" y="2129166"/>
              <a:ext cx="1302123" cy="184666"/>
              <a:chOff x="607025" y="71295"/>
              <a:chExt cx="1302123" cy="184666"/>
            </a:xfrm>
          </p:grpSpPr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C72C207C-E891-A078-9FE4-5AAC8EDF0C3F}"/>
                  </a:ext>
                </a:extLst>
              </p:cNvPr>
              <p:cNvSpPr txBox="1"/>
              <p:nvPr/>
            </p:nvSpPr>
            <p:spPr>
              <a:xfrm>
                <a:off x="607025" y="71295"/>
                <a:ext cx="46585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9329B95-166F-429A-6B41-D5C9B00FC0AE}"/>
                  </a:ext>
                </a:extLst>
              </p:cNvPr>
              <p:cNvSpPr txBox="1"/>
              <p:nvPr/>
            </p:nvSpPr>
            <p:spPr>
              <a:xfrm>
                <a:off x="1531938" y="71295"/>
                <a:ext cx="377210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</a:t>
                </a: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D1E87A6-16DF-1837-B13F-7210D4E97A39}"/>
                </a:ext>
              </a:extLst>
            </p:cNvPr>
            <p:cNvGrpSpPr/>
            <p:nvPr/>
          </p:nvGrpSpPr>
          <p:grpSpPr>
            <a:xfrm>
              <a:off x="429263" y="3137609"/>
              <a:ext cx="1302123" cy="184666"/>
              <a:chOff x="607025" y="71295"/>
              <a:chExt cx="1302123" cy="184666"/>
            </a:xfrm>
          </p:grpSpPr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7C30090-3F37-6B53-F81D-E5A72556590E}"/>
                  </a:ext>
                </a:extLst>
              </p:cNvPr>
              <p:cNvSpPr txBox="1"/>
              <p:nvPr/>
            </p:nvSpPr>
            <p:spPr>
              <a:xfrm>
                <a:off x="607025" y="71295"/>
                <a:ext cx="46585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C99A0D8D-B2BD-2B40-7228-0405F907E688}"/>
                  </a:ext>
                </a:extLst>
              </p:cNvPr>
              <p:cNvSpPr txBox="1"/>
              <p:nvPr/>
            </p:nvSpPr>
            <p:spPr>
              <a:xfrm>
                <a:off x="1531938" y="71295"/>
                <a:ext cx="377210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</a:t>
                </a: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E6129347-E966-3E99-BCDB-F7F41F040230}"/>
                </a:ext>
              </a:extLst>
            </p:cNvPr>
            <p:cNvGrpSpPr/>
            <p:nvPr/>
          </p:nvGrpSpPr>
          <p:grpSpPr>
            <a:xfrm>
              <a:off x="429263" y="4146052"/>
              <a:ext cx="1302123" cy="184666"/>
              <a:chOff x="607025" y="71295"/>
              <a:chExt cx="1302123" cy="184666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687D895-D3F8-0220-99FF-5E2EE0E3AD4C}"/>
                  </a:ext>
                </a:extLst>
              </p:cNvPr>
              <p:cNvSpPr txBox="1"/>
              <p:nvPr/>
            </p:nvSpPr>
            <p:spPr>
              <a:xfrm>
                <a:off x="607025" y="71295"/>
                <a:ext cx="46585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F72E4F86-204E-8C99-22E8-177E7C72DC1E}"/>
                  </a:ext>
                </a:extLst>
              </p:cNvPr>
              <p:cNvSpPr txBox="1"/>
              <p:nvPr/>
            </p:nvSpPr>
            <p:spPr>
              <a:xfrm>
                <a:off x="1531938" y="71295"/>
                <a:ext cx="377210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</a:t>
                </a: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6038C068-FB73-2E39-7351-7D61026A87D0}"/>
                </a:ext>
              </a:extLst>
            </p:cNvPr>
            <p:cNvGrpSpPr/>
            <p:nvPr/>
          </p:nvGrpSpPr>
          <p:grpSpPr>
            <a:xfrm>
              <a:off x="429263" y="5154495"/>
              <a:ext cx="1302123" cy="184666"/>
              <a:chOff x="607025" y="71295"/>
              <a:chExt cx="1302123" cy="184666"/>
            </a:xfrm>
          </p:grpSpPr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50BA7101-9FDE-B59C-BC59-9FCC4D411C52}"/>
                  </a:ext>
                </a:extLst>
              </p:cNvPr>
              <p:cNvSpPr txBox="1"/>
              <p:nvPr/>
            </p:nvSpPr>
            <p:spPr>
              <a:xfrm>
                <a:off x="607025" y="71295"/>
                <a:ext cx="46585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D3CC012F-DF1E-D424-B47B-ABB354DA88D6}"/>
                  </a:ext>
                </a:extLst>
              </p:cNvPr>
              <p:cNvSpPr txBox="1"/>
              <p:nvPr/>
            </p:nvSpPr>
            <p:spPr>
              <a:xfrm>
                <a:off x="1531938" y="71295"/>
                <a:ext cx="377210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</a:t>
                </a:r>
              </a:p>
            </p:txBody>
          </p: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68AC8766-9187-CF32-97E0-8050B27A2C72}"/>
                </a:ext>
              </a:extLst>
            </p:cNvPr>
            <p:cNvGrpSpPr/>
            <p:nvPr/>
          </p:nvGrpSpPr>
          <p:grpSpPr>
            <a:xfrm>
              <a:off x="429263" y="6162938"/>
              <a:ext cx="1302123" cy="184666"/>
              <a:chOff x="607025" y="71295"/>
              <a:chExt cx="1302123" cy="184666"/>
            </a:xfrm>
          </p:grpSpPr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4139738-760D-A692-6FBC-8E720A7B9B60}"/>
                  </a:ext>
                </a:extLst>
              </p:cNvPr>
              <p:cNvSpPr txBox="1"/>
              <p:nvPr/>
            </p:nvSpPr>
            <p:spPr>
              <a:xfrm>
                <a:off x="607025" y="71295"/>
                <a:ext cx="46585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130B825A-DCC5-CB80-FC4E-90EA498CFC32}"/>
                  </a:ext>
                </a:extLst>
              </p:cNvPr>
              <p:cNvSpPr txBox="1"/>
              <p:nvPr/>
            </p:nvSpPr>
            <p:spPr>
              <a:xfrm>
                <a:off x="1531938" y="71295"/>
                <a:ext cx="377210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</a:t>
                </a:r>
              </a:p>
            </p:txBody>
          </p:sp>
        </p:grp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11B73E51-EB38-DBC8-28FE-500E535D0441}"/>
                </a:ext>
              </a:extLst>
            </p:cNvPr>
            <p:cNvSpPr/>
            <p:nvPr/>
          </p:nvSpPr>
          <p:spPr>
            <a:xfrm>
              <a:off x="1959888" y="459717"/>
              <a:ext cx="667657" cy="66655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DB5584F2-10E2-789F-106B-588818914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54840" y="1106956"/>
              <a:ext cx="2366466" cy="914399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1421341-6A83-AE01-34AC-FCDCE3277BB4}"/>
                </a:ext>
              </a:extLst>
            </p:cNvPr>
            <p:cNvGrpSpPr/>
            <p:nvPr/>
          </p:nvGrpSpPr>
          <p:grpSpPr>
            <a:xfrm>
              <a:off x="2515957" y="1017362"/>
              <a:ext cx="1424940" cy="215444"/>
              <a:chOff x="612106" y="-23162"/>
              <a:chExt cx="1424940" cy="21544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FD24536-A61F-D362-EF38-A7D803BA1675}"/>
                  </a:ext>
                </a:extLst>
              </p:cNvPr>
              <p:cNvSpPr/>
              <p:nvPr/>
            </p:nvSpPr>
            <p:spPr>
              <a:xfrm>
                <a:off x="612106" y="31417"/>
                <a:ext cx="1424940" cy="908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1DDE64-A54F-98AE-F87B-AFC6B28DA284}"/>
                  </a:ext>
                </a:extLst>
              </p:cNvPr>
              <p:cNvSpPr txBox="1"/>
              <p:nvPr/>
            </p:nvSpPr>
            <p:spPr>
              <a:xfrm>
                <a:off x="1061050" y="-23162"/>
                <a:ext cx="55439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7</a:t>
                </a:r>
              </a:p>
            </p:txBody>
          </p:sp>
        </p:grp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45B77722-93DB-F886-D113-09190A151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54840" y="2112796"/>
              <a:ext cx="2366466" cy="914399"/>
            </a:xfrm>
            <a:prstGeom prst="rect">
              <a:avLst/>
            </a:prstGeom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24F76284-F94B-E4B8-BB25-696372446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54840" y="3118636"/>
              <a:ext cx="2366466" cy="914399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324ABE6-0450-D45E-779B-72FBBE1781FB}"/>
                </a:ext>
              </a:extLst>
            </p:cNvPr>
            <p:cNvGrpSpPr/>
            <p:nvPr/>
          </p:nvGrpSpPr>
          <p:grpSpPr>
            <a:xfrm>
              <a:off x="2515957" y="2022224"/>
              <a:ext cx="1424940" cy="215444"/>
              <a:chOff x="612106" y="-23162"/>
              <a:chExt cx="1424940" cy="21544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344D6BB-9F53-603E-B827-A503265B9D72}"/>
                  </a:ext>
                </a:extLst>
              </p:cNvPr>
              <p:cNvSpPr/>
              <p:nvPr/>
            </p:nvSpPr>
            <p:spPr>
              <a:xfrm>
                <a:off x="612106" y="31417"/>
                <a:ext cx="1424940" cy="908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1A082B-7159-016D-DC33-5574D3D7B492}"/>
                  </a:ext>
                </a:extLst>
              </p:cNvPr>
              <p:cNvSpPr txBox="1"/>
              <p:nvPr/>
            </p:nvSpPr>
            <p:spPr>
              <a:xfrm>
                <a:off x="1061050" y="-23162"/>
                <a:ext cx="55439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8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405EABD-849F-C301-3F74-D428874CAB37}"/>
                </a:ext>
              </a:extLst>
            </p:cNvPr>
            <p:cNvGrpSpPr/>
            <p:nvPr/>
          </p:nvGrpSpPr>
          <p:grpSpPr>
            <a:xfrm>
              <a:off x="2515957" y="3027084"/>
              <a:ext cx="1424940" cy="215444"/>
              <a:chOff x="612106" y="-23162"/>
              <a:chExt cx="1424940" cy="21544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8C27B10-DC41-A3B5-72F9-9B177015D414}"/>
                  </a:ext>
                </a:extLst>
              </p:cNvPr>
              <p:cNvSpPr/>
              <p:nvPr/>
            </p:nvSpPr>
            <p:spPr>
              <a:xfrm>
                <a:off x="612106" y="31417"/>
                <a:ext cx="1424940" cy="908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748E54-57EF-24B9-BC30-D83B4D766B6A}"/>
                  </a:ext>
                </a:extLst>
              </p:cNvPr>
              <p:cNvSpPr txBox="1"/>
              <p:nvPr/>
            </p:nvSpPr>
            <p:spPr>
              <a:xfrm>
                <a:off x="1061050" y="-23162"/>
                <a:ext cx="55439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9</a:t>
                </a:r>
              </a:p>
            </p:txBody>
          </p: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0BC1AA77-9C11-76FD-07B9-C6ABC5A1E97D}"/>
                </a:ext>
              </a:extLst>
            </p:cNvPr>
            <p:cNvGrpSpPr/>
            <p:nvPr/>
          </p:nvGrpSpPr>
          <p:grpSpPr>
            <a:xfrm>
              <a:off x="2533992" y="1133305"/>
              <a:ext cx="1302123" cy="184666"/>
              <a:chOff x="607025" y="71295"/>
              <a:chExt cx="1302123" cy="184666"/>
            </a:xfrm>
          </p:grpSpPr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0DEE8A0-8BB8-E044-8806-7C4FB7BA44C0}"/>
                  </a:ext>
                </a:extLst>
              </p:cNvPr>
              <p:cNvSpPr txBox="1"/>
              <p:nvPr/>
            </p:nvSpPr>
            <p:spPr>
              <a:xfrm>
                <a:off x="607025" y="71295"/>
                <a:ext cx="46585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8A527976-A7A1-B0E9-5C5C-31AA690F83C6}"/>
                  </a:ext>
                </a:extLst>
              </p:cNvPr>
              <p:cNvSpPr txBox="1"/>
              <p:nvPr/>
            </p:nvSpPr>
            <p:spPr>
              <a:xfrm>
                <a:off x="1531938" y="71295"/>
                <a:ext cx="377210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</a:t>
                </a: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5D920219-B688-1D99-CFF9-035ACB2611BA}"/>
                </a:ext>
              </a:extLst>
            </p:cNvPr>
            <p:cNvGrpSpPr/>
            <p:nvPr/>
          </p:nvGrpSpPr>
          <p:grpSpPr>
            <a:xfrm>
              <a:off x="2533992" y="2141748"/>
              <a:ext cx="1302123" cy="184666"/>
              <a:chOff x="607025" y="71295"/>
              <a:chExt cx="1302123" cy="184666"/>
            </a:xfrm>
          </p:grpSpPr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1F397C22-00E3-95BC-644A-48CC192A3308}"/>
                  </a:ext>
                </a:extLst>
              </p:cNvPr>
              <p:cNvSpPr txBox="1"/>
              <p:nvPr/>
            </p:nvSpPr>
            <p:spPr>
              <a:xfrm>
                <a:off x="607025" y="71295"/>
                <a:ext cx="46585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</a:t>
                </a: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3F4EB97D-CA38-3251-99FA-05DC8DCA2755}"/>
                  </a:ext>
                </a:extLst>
              </p:cNvPr>
              <p:cNvSpPr txBox="1"/>
              <p:nvPr/>
            </p:nvSpPr>
            <p:spPr>
              <a:xfrm>
                <a:off x="1531938" y="71295"/>
                <a:ext cx="377210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</a:t>
                </a:r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901C168B-BD23-CBC8-A197-FD2E1405B3DF}"/>
                </a:ext>
              </a:extLst>
            </p:cNvPr>
            <p:cNvGrpSpPr/>
            <p:nvPr/>
          </p:nvGrpSpPr>
          <p:grpSpPr>
            <a:xfrm>
              <a:off x="2533992" y="3150195"/>
              <a:ext cx="1302123" cy="184666"/>
              <a:chOff x="607025" y="71295"/>
              <a:chExt cx="1302123" cy="184666"/>
            </a:xfrm>
          </p:grpSpPr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52C250B3-71F8-BD9C-1F42-7E0C67F91725}"/>
                  </a:ext>
                </a:extLst>
              </p:cNvPr>
              <p:cNvSpPr txBox="1"/>
              <p:nvPr/>
            </p:nvSpPr>
            <p:spPr>
              <a:xfrm>
                <a:off x="607025" y="71295"/>
                <a:ext cx="46585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</a:t>
                </a: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8554DB5E-BEE4-B348-9B8C-67C72F3A0318}"/>
                  </a:ext>
                </a:extLst>
              </p:cNvPr>
              <p:cNvSpPr txBox="1"/>
              <p:nvPr/>
            </p:nvSpPr>
            <p:spPr>
              <a:xfrm>
                <a:off x="1531938" y="71295"/>
                <a:ext cx="377210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</a:t>
                </a:r>
              </a:p>
            </p:txBody>
          </p:sp>
        </p:grp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1EDCA37-9E6B-2F87-64E9-FDC156312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62711" y="4129050"/>
              <a:ext cx="2366466" cy="914399"/>
            </a:xfrm>
            <a:prstGeom prst="rect">
              <a:avLst/>
            </a:prstGeom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69C03274-9107-B6D6-D7CF-999BBA265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62711" y="5134890"/>
              <a:ext cx="2366466" cy="914399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AE88B98E-E0BD-DC3B-0D74-C7831EBE9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62711" y="6140730"/>
              <a:ext cx="2366466" cy="914399"/>
            </a:xfrm>
            <a:prstGeom prst="rect">
              <a:avLst/>
            </a:prstGeom>
          </p:spPr>
        </p:pic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FE59603-43F2-B738-73C5-DEBC13B72975}"/>
                </a:ext>
              </a:extLst>
            </p:cNvPr>
            <p:cNvGrpSpPr/>
            <p:nvPr/>
          </p:nvGrpSpPr>
          <p:grpSpPr>
            <a:xfrm>
              <a:off x="2529234" y="4044346"/>
              <a:ext cx="1424940" cy="215444"/>
              <a:chOff x="612106" y="-23162"/>
              <a:chExt cx="1424940" cy="215444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76613BC1-CD33-1FA0-3769-1C1664374B2C}"/>
                  </a:ext>
                </a:extLst>
              </p:cNvPr>
              <p:cNvSpPr/>
              <p:nvPr/>
            </p:nvSpPr>
            <p:spPr>
              <a:xfrm>
                <a:off x="612106" y="31417"/>
                <a:ext cx="1424940" cy="908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CD5AF1C-F968-4686-E23A-F15EBB988AF0}"/>
                  </a:ext>
                </a:extLst>
              </p:cNvPr>
              <p:cNvSpPr txBox="1"/>
              <p:nvPr/>
            </p:nvSpPr>
            <p:spPr>
              <a:xfrm>
                <a:off x="1061050" y="-23162"/>
                <a:ext cx="55439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10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E1F1EA6-EBC8-3E2D-9684-A05C5000123C}"/>
                </a:ext>
              </a:extLst>
            </p:cNvPr>
            <p:cNvGrpSpPr/>
            <p:nvPr/>
          </p:nvGrpSpPr>
          <p:grpSpPr>
            <a:xfrm>
              <a:off x="2529234" y="5049208"/>
              <a:ext cx="1424940" cy="215444"/>
              <a:chOff x="612106" y="-23162"/>
              <a:chExt cx="1424940" cy="215444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F115F73-AF11-DF24-AB53-41DABE5C2AA9}"/>
                  </a:ext>
                </a:extLst>
              </p:cNvPr>
              <p:cNvSpPr/>
              <p:nvPr/>
            </p:nvSpPr>
            <p:spPr>
              <a:xfrm>
                <a:off x="612106" y="31417"/>
                <a:ext cx="1424940" cy="908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14A81C8-7F80-6E79-077E-BCC63FB5C585}"/>
                  </a:ext>
                </a:extLst>
              </p:cNvPr>
              <p:cNvSpPr txBox="1"/>
              <p:nvPr/>
            </p:nvSpPr>
            <p:spPr>
              <a:xfrm>
                <a:off x="1061050" y="-23162"/>
                <a:ext cx="55439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11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8B223B1-09BB-BC98-D73C-C408A3252B4D}"/>
                </a:ext>
              </a:extLst>
            </p:cNvPr>
            <p:cNvGrpSpPr/>
            <p:nvPr/>
          </p:nvGrpSpPr>
          <p:grpSpPr>
            <a:xfrm>
              <a:off x="2529234" y="6054070"/>
              <a:ext cx="1424940" cy="215444"/>
              <a:chOff x="612106" y="-23162"/>
              <a:chExt cx="1424940" cy="215444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428773F-8E38-A129-85B2-F242C31FA44E}"/>
                  </a:ext>
                </a:extLst>
              </p:cNvPr>
              <p:cNvSpPr/>
              <p:nvPr/>
            </p:nvSpPr>
            <p:spPr>
              <a:xfrm>
                <a:off x="612106" y="31417"/>
                <a:ext cx="1424940" cy="908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ADFD227-B831-3B6E-89D2-54593C1C70DE}"/>
                  </a:ext>
                </a:extLst>
              </p:cNvPr>
              <p:cNvSpPr txBox="1"/>
              <p:nvPr/>
            </p:nvSpPr>
            <p:spPr>
              <a:xfrm>
                <a:off x="1061050" y="-23162"/>
                <a:ext cx="55439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12</a:t>
                </a:r>
              </a:p>
            </p:txBody>
          </p:sp>
        </p:grp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7FB48FD-6236-D2A5-FED3-67DC8EEE7E13}"/>
                </a:ext>
              </a:extLst>
            </p:cNvPr>
            <p:cNvSpPr txBox="1"/>
            <p:nvPr/>
          </p:nvSpPr>
          <p:spPr>
            <a:xfrm>
              <a:off x="2540278" y="4142384"/>
              <a:ext cx="46585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Before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DC5987BC-265B-A8C6-E3E3-052B631D4B38}"/>
                </a:ext>
              </a:extLst>
            </p:cNvPr>
            <p:cNvSpPr txBox="1"/>
            <p:nvPr/>
          </p:nvSpPr>
          <p:spPr>
            <a:xfrm>
              <a:off x="3465191" y="4142384"/>
              <a:ext cx="37721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After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4F65D648-B6D4-3639-29A1-85E611617B39}"/>
                </a:ext>
              </a:extLst>
            </p:cNvPr>
            <p:cNvSpPr txBox="1"/>
            <p:nvPr/>
          </p:nvSpPr>
          <p:spPr>
            <a:xfrm>
              <a:off x="2540278" y="5150827"/>
              <a:ext cx="46585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Before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8FCFBA52-722A-6FCB-8106-D5074EDCA94B}"/>
                </a:ext>
              </a:extLst>
            </p:cNvPr>
            <p:cNvSpPr txBox="1"/>
            <p:nvPr/>
          </p:nvSpPr>
          <p:spPr>
            <a:xfrm>
              <a:off x="3465191" y="5150827"/>
              <a:ext cx="37721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After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0780FEE0-FC41-9520-AB60-35804022FE15}"/>
                </a:ext>
              </a:extLst>
            </p:cNvPr>
            <p:cNvSpPr txBox="1"/>
            <p:nvPr/>
          </p:nvSpPr>
          <p:spPr>
            <a:xfrm>
              <a:off x="2540278" y="6159270"/>
              <a:ext cx="46585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Before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D6BF139A-DB36-C4B4-F52B-C7D6DA1C97BC}"/>
                </a:ext>
              </a:extLst>
            </p:cNvPr>
            <p:cNvSpPr txBox="1"/>
            <p:nvPr/>
          </p:nvSpPr>
          <p:spPr>
            <a:xfrm>
              <a:off x="3465191" y="6159270"/>
              <a:ext cx="37721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After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1BB07FF-DF5D-75B6-306B-15A6B3C03C99}"/>
                </a:ext>
              </a:extLst>
            </p:cNvPr>
            <p:cNvSpPr/>
            <p:nvPr/>
          </p:nvSpPr>
          <p:spPr>
            <a:xfrm>
              <a:off x="4076210" y="954781"/>
              <a:ext cx="559953" cy="61978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8EE6356D-BD50-35C2-2CF7-3FA413920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11409" y="1079080"/>
              <a:ext cx="2366466" cy="914399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93E333A9-177C-6EE7-D433-113946B87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11409" y="2084920"/>
              <a:ext cx="2366466" cy="914399"/>
            </a:xfrm>
            <a:prstGeom prst="rect">
              <a:avLst/>
            </a:prstGeom>
          </p:spPr>
        </p:pic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64020A2B-48F5-60E2-9968-C1134D9EB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11409" y="3090760"/>
              <a:ext cx="2366466" cy="914399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C654876E-6C91-EFF6-B54A-6CFE634AE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11409" y="4096600"/>
              <a:ext cx="2366466" cy="914399"/>
            </a:xfrm>
            <a:prstGeom prst="rect">
              <a:avLst/>
            </a:prstGeom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4FE2FFFF-BAD3-46AA-9260-A6841F40D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11409" y="5102440"/>
              <a:ext cx="2366466" cy="914399"/>
            </a:xfrm>
            <a:prstGeom prst="rect">
              <a:avLst/>
            </a:prstGeom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696F1CEC-591E-A2FE-6163-A541AE0D1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05274" y="6154433"/>
              <a:ext cx="2366466" cy="914399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8C36518-154C-00ED-BE56-D9748A6BA226}"/>
                </a:ext>
              </a:extLst>
            </p:cNvPr>
            <p:cNvGrpSpPr/>
            <p:nvPr/>
          </p:nvGrpSpPr>
          <p:grpSpPr>
            <a:xfrm>
              <a:off x="4572888" y="6069165"/>
              <a:ext cx="1424940" cy="215444"/>
              <a:chOff x="612106" y="-23162"/>
              <a:chExt cx="1424940" cy="215444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3199B1B-7F1F-F95A-D0BF-7AFD252512DC}"/>
                  </a:ext>
                </a:extLst>
              </p:cNvPr>
              <p:cNvSpPr/>
              <p:nvPr/>
            </p:nvSpPr>
            <p:spPr>
              <a:xfrm>
                <a:off x="612106" y="31417"/>
                <a:ext cx="1424940" cy="908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100AFD8-CB5C-18D9-249D-F28F48510E66}"/>
                  </a:ext>
                </a:extLst>
              </p:cNvPr>
              <p:cNvSpPr txBox="1"/>
              <p:nvPr/>
            </p:nvSpPr>
            <p:spPr>
              <a:xfrm>
                <a:off x="1061050" y="-23162"/>
                <a:ext cx="55439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18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6DAA238-582F-5705-DF6D-F35514802D67}"/>
                </a:ext>
              </a:extLst>
            </p:cNvPr>
            <p:cNvGrpSpPr/>
            <p:nvPr/>
          </p:nvGrpSpPr>
          <p:grpSpPr>
            <a:xfrm>
              <a:off x="4577932" y="4006028"/>
              <a:ext cx="1424940" cy="215444"/>
              <a:chOff x="612106" y="-23162"/>
              <a:chExt cx="1424940" cy="215444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8AEBBB7-71DD-0868-C88F-E33ECDB5C128}"/>
                  </a:ext>
                </a:extLst>
              </p:cNvPr>
              <p:cNvSpPr/>
              <p:nvPr/>
            </p:nvSpPr>
            <p:spPr>
              <a:xfrm>
                <a:off x="612106" y="31417"/>
                <a:ext cx="1424940" cy="908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3F3A44D-5D39-2104-7F10-194A2484F993}"/>
                  </a:ext>
                </a:extLst>
              </p:cNvPr>
              <p:cNvSpPr txBox="1"/>
              <p:nvPr/>
            </p:nvSpPr>
            <p:spPr>
              <a:xfrm>
                <a:off x="1061050" y="-23162"/>
                <a:ext cx="55439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16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C8E0D76-D540-5A6A-7DAE-D8B10C41B8D0}"/>
                </a:ext>
              </a:extLst>
            </p:cNvPr>
            <p:cNvGrpSpPr/>
            <p:nvPr/>
          </p:nvGrpSpPr>
          <p:grpSpPr>
            <a:xfrm>
              <a:off x="4577932" y="991442"/>
              <a:ext cx="1424940" cy="215444"/>
              <a:chOff x="612106" y="-23162"/>
              <a:chExt cx="1424940" cy="21544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1F19051-BE4F-A29A-D018-7FBA9C9AC0B4}"/>
                  </a:ext>
                </a:extLst>
              </p:cNvPr>
              <p:cNvSpPr/>
              <p:nvPr/>
            </p:nvSpPr>
            <p:spPr>
              <a:xfrm>
                <a:off x="612106" y="31417"/>
                <a:ext cx="1424940" cy="908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0430980-DD89-8E61-EE21-9558596B49F8}"/>
                  </a:ext>
                </a:extLst>
              </p:cNvPr>
              <p:cNvSpPr txBox="1"/>
              <p:nvPr/>
            </p:nvSpPr>
            <p:spPr>
              <a:xfrm>
                <a:off x="1061050" y="-23162"/>
                <a:ext cx="55439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13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2127B05-E69F-880F-099F-7777E21461BF}"/>
                </a:ext>
              </a:extLst>
            </p:cNvPr>
            <p:cNvGrpSpPr/>
            <p:nvPr/>
          </p:nvGrpSpPr>
          <p:grpSpPr>
            <a:xfrm>
              <a:off x="4577932" y="1996304"/>
              <a:ext cx="1424940" cy="215444"/>
              <a:chOff x="612106" y="-23162"/>
              <a:chExt cx="1424940" cy="215444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4FF707D-F166-EB17-FA67-B69F9276B68F}"/>
                  </a:ext>
                </a:extLst>
              </p:cNvPr>
              <p:cNvSpPr/>
              <p:nvPr/>
            </p:nvSpPr>
            <p:spPr>
              <a:xfrm>
                <a:off x="612106" y="31417"/>
                <a:ext cx="1424940" cy="908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CC33352-BB40-D1CF-E97E-6D5F5166CB3A}"/>
                  </a:ext>
                </a:extLst>
              </p:cNvPr>
              <p:cNvSpPr txBox="1"/>
              <p:nvPr/>
            </p:nvSpPr>
            <p:spPr>
              <a:xfrm>
                <a:off x="1061050" y="-23162"/>
                <a:ext cx="55439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14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9F23267-EDFE-4E88-2B34-6B7C40F5D8B5}"/>
                </a:ext>
              </a:extLst>
            </p:cNvPr>
            <p:cNvGrpSpPr/>
            <p:nvPr/>
          </p:nvGrpSpPr>
          <p:grpSpPr>
            <a:xfrm>
              <a:off x="4577932" y="3001166"/>
              <a:ext cx="1424940" cy="215444"/>
              <a:chOff x="612106" y="-23162"/>
              <a:chExt cx="1424940" cy="215444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35DB430-7615-11B9-61A5-3B3D9EAF7986}"/>
                  </a:ext>
                </a:extLst>
              </p:cNvPr>
              <p:cNvSpPr/>
              <p:nvPr/>
            </p:nvSpPr>
            <p:spPr>
              <a:xfrm>
                <a:off x="612106" y="31417"/>
                <a:ext cx="1424940" cy="908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682ED71-A297-4A85-F9C5-97F6820AE569}"/>
                  </a:ext>
                </a:extLst>
              </p:cNvPr>
              <p:cNvSpPr txBox="1"/>
              <p:nvPr/>
            </p:nvSpPr>
            <p:spPr>
              <a:xfrm>
                <a:off x="1061050" y="-23162"/>
                <a:ext cx="55439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15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FCCB343-981D-23BB-C2BC-1A8623585403}"/>
                </a:ext>
              </a:extLst>
            </p:cNvPr>
            <p:cNvGrpSpPr/>
            <p:nvPr/>
          </p:nvGrpSpPr>
          <p:grpSpPr>
            <a:xfrm>
              <a:off x="4577932" y="5010888"/>
              <a:ext cx="1424940" cy="215444"/>
              <a:chOff x="612106" y="-23162"/>
              <a:chExt cx="1424940" cy="215444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871582F-7688-F69D-738A-DDF07F994697}"/>
                  </a:ext>
                </a:extLst>
              </p:cNvPr>
              <p:cNvSpPr/>
              <p:nvPr/>
            </p:nvSpPr>
            <p:spPr>
              <a:xfrm>
                <a:off x="612106" y="31417"/>
                <a:ext cx="1424940" cy="908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573867F-22EA-6F40-FBD3-7A03AA882612}"/>
                  </a:ext>
                </a:extLst>
              </p:cNvPr>
              <p:cNvSpPr txBox="1"/>
              <p:nvPr/>
            </p:nvSpPr>
            <p:spPr>
              <a:xfrm>
                <a:off x="1061050" y="-23162"/>
                <a:ext cx="55439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17</a:t>
                </a:r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B2C71573-9F02-61E6-FDC1-EE3303F19172}"/>
                </a:ext>
              </a:extLst>
            </p:cNvPr>
            <p:cNvGrpSpPr/>
            <p:nvPr/>
          </p:nvGrpSpPr>
          <p:grpSpPr>
            <a:xfrm>
              <a:off x="4598671" y="6163622"/>
              <a:ext cx="1302123" cy="184666"/>
              <a:chOff x="607025" y="71295"/>
              <a:chExt cx="1302123" cy="184666"/>
            </a:xfrm>
          </p:grpSpPr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149D62FF-ECC2-3B17-FC8D-70DDC1E79FF6}"/>
                  </a:ext>
                </a:extLst>
              </p:cNvPr>
              <p:cNvSpPr txBox="1"/>
              <p:nvPr/>
            </p:nvSpPr>
            <p:spPr>
              <a:xfrm>
                <a:off x="607025" y="71295"/>
                <a:ext cx="46585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6F94E969-55AD-489D-9BAC-611688686930}"/>
                  </a:ext>
                </a:extLst>
              </p:cNvPr>
              <p:cNvSpPr txBox="1"/>
              <p:nvPr/>
            </p:nvSpPr>
            <p:spPr>
              <a:xfrm>
                <a:off x="1531938" y="71295"/>
                <a:ext cx="377210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</a:t>
                </a: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02D94DE9-0C58-AE08-4EED-565197E0218F}"/>
                </a:ext>
              </a:extLst>
            </p:cNvPr>
            <p:cNvGrpSpPr/>
            <p:nvPr/>
          </p:nvGrpSpPr>
          <p:grpSpPr>
            <a:xfrm>
              <a:off x="4588976" y="1100223"/>
              <a:ext cx="1302123" cy="184666"/>
              <a:chOff x="607025" y="71295"/>
              <a:chExt cx="1302123" cy="184666"/>
            </a:xfrm>
          </p:grpSpPr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A1597468-EEB6-780E-5995-9AFD23542869}"/>
                  </a:ext>
                </a:extLst>
              </p:cNvPr>
              <p:cNvSpPr txBox="1"/>
              <p:nvPr/>
            </p:nvSpPr>
            <p:spPr>
              <a:xfrm>
                <a:off x="607025" y="71295"/>
                <a:ext cx="46585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</a:t>
                </a: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2EF51864-8C39-D615-100C-B81D2C80A842}"/>
                  </a:ext>
                </a:extLst>
              </p:cNvPr>
              <p:cNvSpPr txBox="1"/>
              <p:nvPr/>
            </p:nvSpPr>
            <p:spPr>
              <a:xfrm>
                <a:off x="1531938" y="71295"/>
                <a:ext cx="377210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</a:t>
                </a: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744AC3BD-4572-9A0A-2D31-A0EC1B77AADB}"/>
                </a:ext>
              </a:extLst>
            </p:cNvPr>
            <p:cNvGrpSpPr/>
            <p:nvPr/>
          </p:nvGrpSpPr>
          <p:grpSpPr>
            <a:xfrm>
              <a:off x="4588976" y="2108666"/>
              <a:ext cx="1302123" cy="184666"/>
              <a:chOff x="607025" y="71295"/>
              <a:chExt cx="1302123" cy="184666"/>
            </a:xfrm>
          </p:grpSpPr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4E55B971-5C2E-5E55-AA78-C704AD37D4C0}"/>
                  </a:ext>
                </a:extLst>
              </p:cNvPr>
              <p:cNvSpPr txBox="1"/>
              <p:nvPr/>
            </p:nvSpPr>
            <p:spPr>
              <a:xfrm>
                <a:off x="607025" y="71295"/>
                <a:ext cx="46585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6B9A6AAE-002D-B3E7-E875-11B723CE2E2C}"/>
                  </a:ext>
                </a:extLst>
              </p:cNvPr>
              <p:cNvSpPr txBox="1"/>
              <p:nvPr/>
            </p:nvSpPr>
            <p:spPr>
              <a:xfrm>
                <a:off x="1531938" y="71295"/>
                <a:ext cx="377210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</a:t>
                </a: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53B683EE-3D3C-A9B2-479B-0468BE933CEE}"/>
                </a:ext>
              </a:extLst>
            </p:cNvPr>
            <p:cNvGrpSpPr/>
            <p:nvPr/>
          </p:nvGrpSpPr>
          <p:grpSpPr>
            <a:xfrm>
              <a:off x="4588976" y="3117109"/>
              <a:ext cx="1302123" cy="184666"/>
              <a:chOff x="607025" y="71295"/>
              <a:chExt cx="1302123" cy="184666"/>
            </a:xfrm>
          </p:grpSpPr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212F874D-4D84-8FB4-DD2C-A6778C91D793}"/>
                  </a:ext>
                </a:extLst>
              </p:cNvPr>
              <p:cNvSpPr txBox="1"/>
              <p:nvPr/>
            </p:nvSpPr>
            <p:spPr>
              <a:xfrm>
                <a:off x="607025" y="71295"/>
                <a:ext cx="46585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</a:t>
                </a: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C2727442-8D90-2CD9-2CC1-801092944FFF}"/>
                  </a:ext>
                </a:extLst>
              </p:cNvPr>
              <p:cNvSpPr txBox="1"/>
              <p:nvPr/>
            </p:nvSpPr>
            <p:spPr>
              <a:xfrm>
                <a:off x="1531938" y="71295"/>
                <a:ext cx="377210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</a:t>
                </a:r>
              </a:p>
            </p:txBody>
          </p: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FC0ED861-4A7C-3AE5-3E96-926056445ED6}"/>
                </a:ext>
              </a:extLst>
            </p:cNvPr>
            <p:cNvGrpSpPr/>
            <p:nvPr/>
          </p:nvGrpSpPr>
          <p:grpSpPr>
            <a:xfrm>
              <a:off x="4588976" y="4125552"/>
              <a:ext cx="1302123" cy="184666"/>
              <a:chOff x="607025" y="71295"/>
              <a:chExt cx="1302123" cy="184666"/>
            </a:xfrm>
          </p:grpSpPr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D5AF6A5A-B520-5B03-4D68-6C42EDE5571A}"/>
                  </a:ext>
                </a:extLst>
              </p:cNvPr>
              <p:cNvSpPr txBox="1"/>
              <p:nvPr/>
            </p:nvSpPr>
            <p:spPr>
              <a:xfrm>
                <a:off x="607025" y="71295"/>
                <a:ext cx="46585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</a:t>
                </a: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CF9869CA-6B66-3331-1CD8-5A43D921B8FF}"/>
                  </a:ext>
                </a:extLst>
              </p:cNvPr>
              <p:cNvSpPr txBox="1"/>
              <p:nvPr/>
            </p:nvSpPr>
            <p:spPr>
              <a:xfrm>
                <a:off x="1531938" y="71295"/>
                <a:ext cx="377210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</a:t>
                </a:r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F3430A62-1C53-CFFB-B801-5DF157432907}"/>
                </a:ext>
              </a:extLst>
            </p:cNvPr>
            <p:cNvGrpSpPr/>
            <p:nvPr/>
          </p:nvGrpSpPr>
          <p:grpSpPr>
            <a:xfrm>
              <a:off x="4588976" y="5133999"/>
              <a:ext cx="1302123" cy="184666"/>
              <a:chOff x="607025" y="71295"/>
              <a:chExt cx="1302123" cy="184666"/>
            </a:xfrm>
          </p:grpSpPr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97743A65-11E7-4F9D-9D26-E9635B7CE159}"/>
                  </a:ext>
                </a:extLst>
              </p:cNvPr>
              <p:cNvSpPr txBox="1"/>
              <p:nvPr/>
            </p:nvSpPr>
            <p:spPr>
              <a:xfrm>
                <a:off x="607025" y="71295"/>
                <a:ext cx="46585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</a:t>
                </a: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1AB11A0-4C17-A2E2-A0A6-2456ABDCFFC0}"/>
                  </a:ext>
                </a:extLst>
              </p:cNvPr>
              <p:cNvSpPr txBox="1"/>
              <p:nvPr/>
            </p:nvSpPr>
            <p:spPr>
              <a:xfrm>
                <a:off x="1531938" y="71295"/>
                <a:ext cx="377210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</a:t>
                </a:r>
              </a:p>
            </p:txBody>
          </p:sp>
        </p:grp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B61A8F5D-78D5-76F3-5EF1-6C2D39D93907}"/>
                </a:ext>
              </a:extLst>
            </p:cNvPr>
            <p:cNvSpPr/>
            <p:nvPr/>
          </p:nvSpPr>
          <p:spPr>
            <a:xfrm>
              <a:off x="6125267" y="155641"/>
              <a:ext cx="667657" cy="70757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39F091F-575A-BA31-7FA0-86D10F83F8CC}"/>
                </a:ext>
              </a:extLst>
            </p:cNvPr>
            <p:cNvSpPr txBox="1"/>
            <p:nvPr/>
          </p:nvSpPr>
          <p:spPr>
            <a:xfrm>
              <a:off x="819640" y="7053592"/>
              <a:ext cx="4846572" cy="37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Class-Specific Images (Real) 	Generated Localized Images (Fake) 	    Global Images (Real)</a:t>
              </a:r>
            </a:p>
          </p:txBody>
        </p:sp>
        <p:pic>
          <p:nvPicPr>
            <p:cNvPr id="181" name="Picture 180" descr="Chart, histogram&#10;&#10;Description automatically generated">
              <a:extLst>
                <a:ext uri="{FF2B5EF4-FFF2-40B4-BE49-F238E27FC236}">
                  <a16:creationId xmlns:a16="http://schemas.microsoft.com/office/drawing/2014/main" id="{C64B7274-46CC-F852-A1F9-F5F636599A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9293" b="55181"/>
            <a:stretch/>
          </p:blipFill>
          <p:spPr>
            <a:xfrm>
              <a:off x="897627" y="7235401"/>
              <a:ext cx="207876" cy="106745"/>
            </a:xfrm>
            <a:prstGeom prst="rect">
              <a:avLst/>
            </a:prstGeom>
          </p:spPr>
        </p:pic>
        <p:pic>
          <p:nvPicPr>
            <p:cNvPr id="136" name="Picture 135" descr="Chart, histogram&#10;&#10;Description automatically generated">
              <a:extLst>
                <a:ext uri="{FF2B5EF4-FFF2-40B4-BE49-F238E27FC236}">
                  <a16:creationId xmlns:a16="http://schemas.microsoft.com/office/drawing/2014/main" id="{7C3AE5F4-8F0C-A9E5-82F4-E155D5AE7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02" t="49932" r="-19207" b="37955"/>
            <a:stretch/>
          </p:blipFill>
          <p:spPr>
            <a:xfrm>
              <a:off x="2514163" y="7242862"/>
              <a:ext cx="239688" cy="83280"/>
            </a:xfrm>
            <a:prstGeom prst="rect">
              <a:avLst/>
            </a:prstGeom>
          </p:spPr>
        </p:pic>
        <p:pic>
          <p:nvPicPr>
            <p:cNvPr id="138" name="Picture 137" descr="Chart, histogram&#10;&#10;Description automatically generated">
              <a:extLst>
                <a:ext uri="{FF2B5EF4-FFF2-40B4-BE49-F238E27FC236}">
                  <a16:creationId xmlns:a16="http://schemas.microsoft.com/office/drawing/2014/main" id="{24B2ABD2-513F-8E01-1C44-79F7C1041C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29371" t="68551" r="162" b="14265"/>
            <a:stretch/>
          </p:blipFill>
          <p:spPr>
            <a:xfrm>
              <a:off x="4393953" y="7235401"/>
              <a:ext cx="268593" cy="1181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847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502</TotalTime>
  <Words>93</Words>
  <Application>Microsoft Office PowerPoint</Application>
  <PresentationFormat>Letter Paper (8.5x11 in)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Neal MacDonald</dc:creator>
  <cp:lastModifiedBy>Neal MacDonald</cp:lastModifiedBy>
  <cp:revision>1</cp:revision>
  <cp:lastPrinted>2023-03-08T02:02:56Z</cp:lastPrinted>
  <dcterms:created xsi:type="dcterms:W3CDTF">2023-01-07T18:57:36Z</dcterms:created>
  <dcterms:modified xsi:type="dcterms:W3CDTF">2023-03-08T02:04:58Z</dcterms:modified>
</cp:coreProperties>
</file>