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BDC30-433A-4483-B4A5-1D9099C5EB2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62A816-23EE-43B6-A070-FE891246C6BE}">
      <dgm:prSet/>
      <dgm:spPr/>
      <dgm:t>
        <a:bodyPr/>
        <a:lstStyle/>
        <a:p>
          <a:r>
            <a:rPr lang="en-US"/>
            <a:t>Open‑source vulnerability scanner maintained by Greenbone.</a:t>
          </a:r>
        </a:p>
      </dgm:t>
    </dgm:pt>
    <dgm:pt modelId="{58A71877-24D8-47D2-AC4B-858873B0DBA5}" type="parTrans" cxnId="{FA91FDD8-6E58-4827-A402-68D26DF4DF02}">
      <dgm:prSet/>
      <dgm:spPr/>
      <dgm:t>
        <a:bodyPr/>
        <a:lstStyle/>
        <a:p>
          <a:endParaRPr lang="en-US"/>
        </a:p>
      </dgm:t>
    </dgm:pt>
    <dgm:pt modelId="{3E437DBA-09FF-4479-95E4-C5CC409D23EB}" type="sibTrans" cxnId="{FA91FDD8-6E58-4827-A402-68D26DF4DF02}">
      <dgm:prSet/>
      <dgm:spPr/>
      <dgm:t>
        <a:bodyPr/>
        <a:lstStyle/>
        <a:p>
          <a:endParaRPr lang="en-US"/>
        </a:p>
      </dgm:t>
    </dgm:pt>
    <dgm:pt modelId="{1D728CF6-960A-476E-A9F0-35ADC147D26C}">
      <dgm:prSet/>
      <dgm:spPr/>
      <dgm:t>
        <a:bodyPr/>
        <a:lstStyle/>
        <a:p>
          <a:r>
            <a:rPr lang="en-US"/>
            <a:t>Detects misconfigurations, outdated software, and known CVEs.</a:t>
          </a:r>
        </a:p>
      </dgm:t>
    </dgm:pt>
    <dgm:pt modelId="{27B04A28-63DA-4352-AECB-1B26EF8BCFA8}" type="parTrans" cxnId="{07FEC50B-31F9-4909-A33B-E6FDE9B72567}">
      <dgm:prSet/>
      <dgm:spPr/>
      <dgm:t>
        <a:bodyPr/>
        <a:lstStyle/>
        <a:p>
          <a:endParaRPr lang="en-US"/>
        </a:p>
      </dgm:t>
    </dgm:pt>
    <dgm:pt modelId="{1E82F34D-A5C4-4FB3-8311-0D230B6DDE1C}" type="sibTrans" cxnId="{07FEC50B-31F9-4909-A33B-E6FDE9B72567}">
      <dgm:prSet/>
      <dgm:spPr/>
      <dgm:t>
        <a:bodyPr/>
        <a:lstStyle/>
        <a:p>
          <a:endParaRPr lang="en-US"/>
        </a:p>
      </dgm:t>
    </dgm:pt>
    <dgm:pt modelId="{70DABE1F-2FB8-4CD4-A82B-1823B2B42AB7}">
      <dgm:prSet/>
      <dgm:spPr/>
      <dgm:t>
        <a:bodyPr/>
        <a:lstStyle/>
        <a:p>
          <a:r>
            <a:rPr lang="en-US"/>
            <a:t>Part of the Greenbone Vulnerability Management (GVM) framework.</a:t>
          </a:r>
        </a:p>
      </dgm:t>
    </dgm:pt>
    <dgm:pt modelId="{5436B19C-04FE-4258-AA20-168DCCB2BF83}" type="parTrans" cxnId="{05334163-55AC-4E52-AF9F-799AEF68536B}">
      <dgm:prSet/>
      <dgm:spPr/>
      <dgm:t>
        <a:bodyPr/>
        <a:lstStyle/>
        <a:p>
          <a:endParaRPr lang="en-US"/>
        </a:p>
      </dgm:t>
    </dgm:pt>
    <dgm:pt modelId="{07FFA680-4880-465C-A97C-D434EA6A90D3}" type="sibTrans" cxnId="{05334163-55AC-4E52-AF9F-799AEF68536B}">
      <dgm:prSet/>
      <dgm:spPr/>
      <dgm:t>
        <a:bodyPr/>
        <a:lstStyle/>
        <a:p>
          <a:endParaRPr lang="en-US"/>
        </a:p>
      </dgm:t>
    </dgm:pt>
    <dgm:pt modelId="{3AFAA948-5B53-4EED-9AAF-53A49018EDA4}" type="pres">
      <dgm:prSet presAssocID="{ACDBDC30-433A-4483-B4A5-1D9099C5EB2D}" presName="linear" presStyleCnt="0">
        <dgm:presLayoutVars>
          <dgm:animLvl val="lvl"/>
          <dgm:resizeHandles val="exact"/>
        </dgm:presLayoutVars>
      </dgm:prSet>
      <dgm:spPr/>
    </dgm:pt>
    <dgm:pt modelId="{ABFFD315-1CFE-4DA3-9A41-25D93B6207ED}" type="pres">
      <dgm:prSet presAssocID="{9662A816-23EE-43B6-A070-FE891246C6B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C2B996E-956D-4B8E-A3A9-5B4A9F4A9954}" type="pres">
      <dgm:prSet presAssocID="{3E437DBA-09FF-4479-95E4-C5CC409D23EB}" presName="spacer" presStyleCnt="0"/>
      <dgm:spPr/>
    </dgm:pt>
    <dgm:pt modelId="{13E0D21D-7904-43F6-8103-4989520CD9A8}" type="pres">
      <dgm:prSet presAssocID="{1D728CF6-960A-476E-A9F0-35ADC147D26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89A06D-7542-439C-ACCE-8BEAAB9D64C3}" type="pres">
      <dgm:prSet presAssocID="{1E82F34D-A5C4-4FB3-8311-0D230B6DDE1C}" presName="spacer" presStyleCnt="0"/>
      <dgm:spPr/>
    </dgm:pt>
    <dgm:pt modelId="{72AF71D7-D81C-4671-A7D2-800CDD60F07B}" type="pres">
      <dgm:prSet presAssocID="{70DABE1F-2FB8-4CD4-A82B-1823B2B42AB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7FEC50B-31F9-4909-A33B-E6FDE9B72567}" srcId="{ACDBDC30-433A-4483-B4A5-1D9099C5EB2D}" destId="{1D728CF6-960A-476E-A9F0-35ADC147D26C}" srcOrd="1" destOrd="0" parTransId="{27B04A28-63DA-4352-AECB-1B26EF8BCFA8}" sibTransId="{1E82F34D-A5C4-4FB3-8311-0D230B6DDE1C}"/>
    <dgm:cxn modelId="{4DF05E3A-7C30-4824-8FD3-E281735D6B11}" type="presOf" srcId="{70DABE1F-2FB8-4CD4-A82B-1823B2B42AB7}" destId="{72AF71D7-D81C-4671-A7D2-800CDD60F07B}" srcOrd="0" destOrd="0" presId="urn:microsoft.com/office/officeart/2005/8/layout/vList2"/>
    <dgm:cxn modelId="{05334163-55AC-4E52-AF9F-799AEF68536B}" srcId="{ACDBDC30-433A-4483-B4A5-1D9099C5EB2D}" destId="{70DABE1F-2FB8-4CD4-A82B-1823B2B42AB7}" srcOrd="2" destOrd="0" parTransId="{5436B19C-04FE-4258-AA20-168DCCB2BF83}" sibTransId="{07FFA680-4880-465C-A97C-D434EA6A90D3}"/>
    <dgm:cxn modelId="{FA91FDD8-6E58-4827-A402-68D26DF4DF02}" srcId="{ACDBDC30-433A-4483-B4A5-1D9099C5EB2D}" destId="{9662A816-23EE-43B6-A070-FE891246C6BE}" srcOrd="0" destOrd="0" parTransId="{58A71877-24D8-47D2-AC4B-858873B0DBA5}" sibTransId="{3E437DBA-09FF-4479-95E4-C5CC409D23EB}"/>
    <dgm:cxn modelId="{5BC3D8DD-5632-4384-89A5-6F048829C181}" type="presOf" srcId="{1D728CF6-960A-476E-A9F0-35ADC147D26C}" destId="{13E0D21D-7904-43F6-8103-4989520CD9A8}" srcOrd="0" destOrd="0" presId="urn:microsoft.com/office/officeart/2005/8/layout/vList2"/>
    <dgm:cxn modelId="{B81DF7E3-23E0-43C0-8A8B-B4C0F78AB497}" type="presOf" srcId="{ACDBDC30-433A-4483-B4A5-1D9099C5EB2D}" destId="{3AFAA948-5B53-4EED-9AAF-53A49018EDA4}" srcOrd="0" destOrd="0" presId="urn:microsoft.com/office/officeart/2005/8/layout/vList2"/>
    <dgm:cxn modelId="{46D61EFC-A2C6-42EF-B479-CD45E18D921A}" type="presOf" srcId="{9662A816-23EE-43B6-A070-FE891246C6BE}" destId="{ABFFD315-1CFE-4DA3-9A41-25D93B6207ED}" srcOrd="0" destOrd="0" presId="urn:microsoft.com/office/officeart/2005/8/layout/vList2"/>
    <dgm:cxn modelId="{C57684E5-55E4-4904-8F6F-9112E0D6ACE0}" type="presParOf" srcId="{3AFAA948-5B53-4EED-9AAF-53A49018EDA4}" destId="{ABFFD315-1CFE-4DA3-9A41-25D93B6207ED}" srcOrd="0" destOrd="0" presId="urn:microsoft.com/office/officeart/2005/8/layout/vList2"/>
    <dgm:cxn modelId="{4B951F7C-5C87-4196-8DBE-34DE76E61A67}" type="presParOf" srcId="{3AFAA948-5B53-4EED-9AAF-53A49018EDA4}" destId="{9C2B996E-956D-4B8E-A3A9-5B4A9F4A9954}" srcOrd="1" destOrd="0" presId="urn:microsoft.com/office/officeart/2005/8/layout/vList2"/>
    <dgm:cxn modelId="{4A2EBDE3-3042-42FE-853D-91D893DD8750}" type="presParOf" srcId="{3AFAA948-5B53-4EED-9AAF-53A49018EDA4}" destId="{13E0D21D-7904-43F6-8103-4989520CD9A8}" srcOrd="2" destOrd="0" presId="urn:microsoft.com/office/officeart/2005/8/layout/vList2"/>
    <dgm:cxn modelId="{6D762BFD-F61B-4398-9A6D-EF91357F8EBA}" type="presParOf" srcId="{3AFAA948-5B53-4EED-9AAF-53A49018EDA4}" destId="{1289A06D-7542-439C-ACCE-8BEAAB9D64C3}" srcOrd="3" destOrd="0" presId="urn:microsoft.com/office/officeart/2005/8/layout/vList2"/>
    <dgm:cxn modelId="{FEC05218-87B5-4083-9124-7687CAB49BB7}" type="presParOf" srcId="{3AFAA948-5B53-4EED-9AAF-53A49018EDA4}" destId="{72AF71D7-D81C-4671-A7D2-800CDD60F07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670CB89-13BE-4379-A250-E98C90A885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4B734C-B541-45F0-8B11-2249AFD29E14}">
      <dgm:prSet/>
      <dgm:spPr/>
      <dgm:t>
        <a:bodyPr/>
        <a:lstStyle/>
        <a:p>
          <a:r>
            <a:rPr lang="en-US"/>
            <a:t>100 000+ individual VTs mapped to CVE/CWE.</a:t>
          </a:r>
        </a:p>
      </dgm:t>
    </dgm:pt>
    <dgm:pt modelId="{1F3FFAC2-B683-454B-9ADD-820F93BF6C86}" type="parTrans" cxnId="{6B9779B4-3DED-4AE6-B328-8D79A0BADA3E}">
      <dgm:prSet/>
      <dgm:spPr/>
      <dgm:t>
        <a:bodyPr/>
        <a:lstStyle/>
        <a:p>
          <a:endParaRPr lang="en-US"/>
        </a:p>
      </dgm:t>
    </dgm:pt>
    <dgm:pt modelId="{24722ACE-7AC9-42A9-B0A5-88012C121A95}" type="sibTrans" cxnId="{6B9779B4-3DED-4AE6-B328-8D79A0BADA3E}">
      <dgm:prSet/>
      <dgm:spPr/>
      <dgm:t>
        <a:bodyPr/>
        <a:lstStyle/>
        <a:p>
          <a:endParaRPr lang="en-US"/>
        </a:p>
      </dgm:t>
    </dgm:pt>
    <dgm:pt modelId="{93D2CECA-9893-4144-A456-9FC2556680D5}">
      <dgm:prSet/>
      <dgm:spPr/>
      <dgm:t>
        <a:bodyPr/>
        <a:lstStyle/>
        <a:p>
          <a:r>
            <a:rPr lang="en-US"/>
            <a:t>Scripts written in NASL &amp; Notus policies.</a:t>
          </a:r>
        </a:p>
      </dgm:t>
    </dgm:pt>
    <dgm:pt modelId="{A309AACB-A6EC-470D-B3BC-8B0F3B1D9D3A}" type="parTrans" cxnId="{12A372F0-4785-467E-AA53-364C7FE8875D}">
      <dgm:prSet/>
      <dgm:spPr/>
      <dgm:t>
        <a:bodyPr/>
        <a:lstStyle/>
        <a:p>
          <a:endParaRPr lang="en-US"/>
        </a:p>
      </dgm:t>
    </dgm:pt>
    <dgm:pt modelId="{3ABF214F-48C7-4327-9386-1A0A6DFC360F}" type="sibTrans" cxnId="{12A372F0-4785-467E-AA53-364C7FE8875D}">
      <dgm:prSet/>
      <dgm:spPr/>
      <dgm:t>
        <a:bodyPr/>
        <a:lstStyle/>
        <a:p>
          <a:endParaRPr lang="en-US"/>
        </a:p>
      </dgm:t>
    </dgm:pt>
    <dgm:pt modelId="{F4916F96-B3E2-4F24-A09C-200851ED7881}">
      <dgm:prSet/>
      <dgm:spPr/>
      <dgm:t>
        <a:bodyPr/>
        <a:lstStyle/>
        <a:p>
          <a:r>
            <a:rPr lang="en-US"/>
            <a:t>Daily updates keep pace with emerging threats.</a:t>
          </a:r>
        </a:p>
      </dgm:t>
    </dgm:pt>
    <dgm:pt modelId="{F8754B44-34BF-45F0-8428-192A046AE196}" type="parTrans" cxnId="{07E568EE-0307-4618-AFFF-47AA8130B37A}">
      <dgm:prSet/>
      <dgm:spPr/>
      <dgm:t>
        <a:bodyPr/>
        <a:lstStyle/>
        <a:p>
          <a:endParaRPr lang="en-US"/>
        </a:p>
      </dgm:t>
    </dgm:pt>
    <dgm:pt modelId="{860CDF86-E0EF-4797-8BAB-F154CE0D31F8}" type="sibTrans" cxnId="{07E568EE-0307-4618-AFFF-47AA8130B37A}">
      <dgm:prSet/>
      <dgm:spPr/>
      <dgm:t>
        <a:bodyPr/>
        <a:lstStyle/>
        <a:p>
          <a:endParaRPr lang="en-US"/>
        </a:p>
      </dgm:t>
    </dgm:pt>
    <dgm:pt modelId="{1721458B-4F1E-45A3-BF99-156F74DA01F0}" type="pres">
      <dgm:prSet presAssocID="{F670CB89-13BE-4379-A250-E98C90A885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43A799-32F6-404C-841B-1979623754C1}" type="pres">
      <dgm:prSet presAssocID="{D14B734C-B541-45F0-8B11-2249AFD29E14}" presName="hierRoot1" presStyleCnt="0"/>
      <dgm:spPr/>
    </dgm:pt>
    <dgm:pt modelId="{7A800B28-1285-4926-BFDD-6E998C6278C7}" type="pres">
      <dgm:prSet presAssocID="{D14B734C-B541-45F0-8B11-2249AFD29E14}" presName="composite" presStyleCnt="0"/>
      <dgm:spPr/>
    </dgm:pt>
    <dgm:pt modelId="{AD034511-FEA5-488E-B50F-DC13B90B2093}" type="pres">
      <dgm:prSet presAssocID="{D14B734C-B541-45F0-8B11-2249AFD29E14}" presName="background" presStyleLbl="node0" presStyleIdx="0" presStyleCnt="3"/>
      <dgm:spPr/>
    </dgm:pt>
    <dgm:pt modelId="{56CD43F7-86ED-4A54-B95B-1DFCDBFACB6B}" type="pres">
      <dgm:prSet presAssocID="{D14B734C-B541-45F0-8B11-2249AFD29E14}" presName="text" presStyleLbl="fgAcc0" presStyleIdx="0" presStyleCnt="3">
        <dgm:presLayoutVars>
          <dgm:chPref val="3"/>
        </dgm:presLayoutVars>
      </dgm:prSet>
      <dgm:spPr/>
    </dgm:pt>
    <dgm:pt modelId="{19A99F0D-D447-4F9F-9EEF-4A1EB895A881}" type="pres">
      <dgm:prSet presAssocID="{D14B734C-B541-45F0-8B11-2249AFD29E14}" presName="hierChild2" presStyleCnt="0"/>
      <dgm:spPr/>
    </dgm:pt>
    <dgm:pt modelId="{EF966670-E87D-439B-A577-7D207336C78E}" type="pres">
      <dgm:prSet presAssocID="{93D2CECA-9893-4144-A456-9FC2556680D5}" presName="hierRoot1" presStyleCnt="0"/>
      <dgm:spPr/>
    </dgm:pt>
    <dgm:pt modelId="{4C4DBEA3-5987-490D-8FE6-5D87DA503976}" type="pres">
      <dgm:prSet presAssocID="{93D2CECA-9893-4144-A456-9FC2556680D5}" presName="composite" presStyleCnt="0"/>
      <dgm:spPr/>
    </dgm:pt>
    <dgm:pt modelId="{9AB56C65-7A41-4ACE-98B1-D818B43035C3}" type="pres">
      <dgm:prSet presAssocID="{93D2CECA-9893-4144-A456-9FC2556680D5}" presName="background" presStyleLbl="node0" presStyleIdx="1" presStyleCnt="3"/>
      <dgm:spPr/>
    </dgm:pt>
    <dgm:pt modelId="{7A5CEBF9-F17A-4CFB-BD2E-00CE5EDEC0CC}" type="pres">
      <dgm:prSet presAssocID="{93D2CECA-9893-4144-A456-9FC2556680D5}" presName="text" presStyleLbl="fgAcc0" presStyleIdx="1" presStyleCnt="3">
        <dgm:presLayoutVars>
          <dgm:chPref val="3"/>
        </dgm:presLayoutVars>
      </dgm:prSet>
      <dgm:spPr/>
    </dgm:pt>
    <dgm:pt modelId="{3347B94E-9348-4F1C-9849-6673D17088F5}" type="pres">
      <dgm:prSet presAssocID="{93D2CECA-9893-4144-A456-9FC2556680D5}" presName="hierChild2" presStyleCnt="0"/>
      <dgm:spPr/>
    </dgm:pt>
    <dgm:pt modelId="{96A7D9C0-E754-4343-88B5-17CB9BC9FE94}" type="pres">
      <dgm:prSet presAssocID="{F4916F96-B3E2-4F24-A09C-200851ED7881}" presName="hierRoot1" presStyleCnt="0"/>
      <dgm:spPr/>
    </dgm:pt>
    <dgm:pt modelId="{E0A5C241-28D4-4CF1-8C23-ED197DD4843A}" type="pres">
      <dgm:prSet presAssocID="{F4916F96-B3E2-4F24-A09C-200851ED7881}" presName="composite" presStyleCnt="0"/>
      <dgm:spPr/>
    </dgm:pt>
    <dgm:pt modelId="{2D8E0C5C-5C73-45CC-9C86-EFC8B20810F6}" type="pres">
      <dgm:prSet presAssocID="{F4916F96-B3E2-4F24-A09C-200851ED7881}" presName="background" presStyleLbl="node0" presStyleIdx="2" presStyleCnt="3"/>
      <dgm:spPr/>
    </dgm:pt>
    <dgm:pt modelId="{2F0A41D1-DD98-474D-AB8D-44D62309E558}" type="pres">
      <dgm:prSet presAssocID="{F4916F96-B3E2-4F24-A09C-200851ED7881}" presName="text" presStyleLbl="fgAcc0" presStyleIdx="2" presStyleCnt="3">
        <dgm:presLayoutVars>
          <dgm:chPref val="3"/>
        </dgm:presLayoutVars>
      </dgm:prSet>
      <dgm:spPr/>
    </dgm:pt>
    <dgm:pt modelId="{4430053D-FC78-4781-B87D-1012938EC2DF}" type="pres">
      <dgm:prSet presAssocID="{F4916F96-B3E2-4F24-A09C-200851ED7881}" presName="hierChild2" presStyleCnt="0"/>
      <dgm:spPr/>
    </dgm:pt>
  </dgm:ptLst>
  <dgm:cxnLst>
    <dgm:cxn modelId="{6B9779B4-3DED-4AE6-B328-8D79A0BADA3E}" srcId="{F670CB89-13BE-4379-A250-E98C90A885CF}" destId="{D14B734C-B541-45F0-8B11-2249AFD29E14}" srcOrd="0" destOrd="0" parTransId="{1F3FFAC2-B683-454B-9ADD-820F93BF6C86}" sibTransId="{24722ACE-7AC9-42A9-B0A5-88012C121A95}"/>
    <dgm:cxn modelId="{B1BBABB8-36D9-48A0-9D0C-9514B6F617F7}" type="presOf" srcId="{F670CB89-13BE-4379-A250-E98C90A885CF}" destId="{1721458B-4F1E-45A3-BF99-156F74DA01F0}" srcOrd="0" destOrd="0" presId="urn:microsoft.com/office/officeart/2005/8/layout/hierarchy1"/>
    <dgm:cxn modelId="{F2A924BD-BDFC-48B9-9AC6-80237BE884EA}" type="presOf" srcId="{93D2CECA-9893-4144-A456-9FC2556680D5}" destId="{7A5CEBF9-F17A-4CFB-BD2E-00CE5EDEC0CC}" srcOrd="0" destOrd="0" presId="urn:microsoft.com/office/officeart/2005/8/layout/hierarchy1"/>
    <dgm:cxn modelId="{44DF9EC3-B7B4-4972-BD58-AA8E16E1ABC9}" type="presOf" srcId="{F4916F96-B3E2-4F24-A09C-200851ED7881}" destId="{2F0A41D1-DD98-474D-AB8D-44D62309E558}" srcOrd="0" destOrd="0" presId="urn:microsoft.com/office/officeart/2005/8/layout/hierarchy1"/>
    <dgm:cxn modelId="{07E568EE-0307-4618-AFFF-47AA8130B37A}" srcId="{F670CB89-13BE-4379-A250-E98C90A885CF}" destId="{F4916F96-B3E2-4F24-A09C-200851ED7881}" srcOrd="2" destOrd="0" parTransId="{F8754B44-34BF-45F0-8428-192A046AE196}" sibTransId="{860CDF86-E0EF-4797-8BAB-F154CE0D31F8}"/>
    <dgm:cxn modelId="{12A372F0-4785-467E-AA53-364C7FE8875D}" srcId="{F670CB89-13BE-4379-A250-E98C90A885CF}" destId="{93D2CECA-9893-4144-A456-9FC2556680D5}" srcOrd="1" destOrd="0" parTransId="{A309AACB-A6EC-470D-B3BC-8B0F3B1D9D3A}" sibTransId="{3ABF214F-48C7-4327-9386-1A0A6DFC360F}"/>
    <dgm:cxn modelId="{68F774F9-6E16-403D-BC97-45B4906E82B3}" type="presOf" srcId="{D14B734C-B541-45F0-8B11-2249AFD29E14}" destId="{56CD43F7-86ED-4A54-B95B-1DFCDBFACB6B}" srcOrd="0" destOrd="0" presId="urn:microsoft.com/office/officeart/2005/8/layout/hierarchy1"/>
    <dgm:cxn modelId="{030C1D95-DFBA-43EA-BC4C-2DDEEA83EBF2}" type="presParOf" srcId="{1721458B-4F1E-45A3-BF99-156F74DA01F0}" destId="{2E43A799-32F6-404C-841B-1979623754C1}" srcOrd="0" destOrd="0" presId="urn:microsoft.com/office/officeart/2005/8/layout/hierarchy1"/>
    <dgm:cxn modelId="{18A2AB5E-8383-4140-84FA-42817BD55E08}" type="presParOf" srcId="{2E43A799-32F6-404C-841B-1979623754C1}" destId="{7A800B28-1285-4926-BFDD-6E998C6278C7}" srcOrd="0" destOrd="0" presId="urn:microsoft.com/office/officeart/2005/8/layout/hierarchy1"/>
    <dgm:cxn modelId="{4DADC734-1971-42FA-8685-3C1418866914}" type="presParOf" srcId="{7A800B28-1285-4926-BFDD-6E998C6278C7}" destId="{AD034511-FEA5-488E-B50F-DC13B90B2093}" srcOrd="0" destOrd="0" presId="urn:microsoft.com/office/officeart/2005/8/layout/hierarchy1"/>
    <dgm:cxn modelId="{A3006266-1A4E-425A-81DC-8AC538D5987A}" type="presParOf" srcId="{7A800B28-1285-4926-BFDD-6E998C6278C7}" destId="{56CD43F7-86ED-4A54-B95B-1DFCDBFACB6B}" srcOrd="1" destOrd="0" presId="urn:microsoft.com/office/officeart/2005/8/layout/hierarchy1"/>
    <dgm:cxn modelId="{BA783A49-A924-491F-82C0-5B44287CB523}" type="presParOf" srcId="{2E43A799-32F6-404C-841B-1979623754C1}" destId="{19A99F0D-D447-4F9F-9EEF-4A1EB895A881}" srcOrd="1" destOrd="0" presId="urn:microsoft.com/office/officeart/2005/8/layout/hierarchy1"/>
    <dgm:cxn modelId="{F35528F0-3D3F-4DE9-B0B5-A5AA0B633FD1}" type="presParOf" srcId="{1721458B-4F1E-45A3-BF99-156F74DA01F0}" destId="{EF966670-E87D-439B-A577-7D207336C78E}" srcOrd="1" destOrd="0" presId="urn:microsoft.com/office/officeart/2005/8/layout/hierarchy1"/>
    <dgm:cxn modelId="{E327AEF1-BD92-40CF-8038-968D4629850F}" type="presParOf" srcId="{EF966670-E87D-439B-A577-7D207336C78E}" destId="{4C4DBEA3-5987-490D-8FE6-5D87DA503976}" srcOrd="0" destOrd="0" presId="urn:microsoft.com/office/officeart/2005/8/layout/hierarchy1"/>
    <dgm:cxn modelId="{841B7678-A0B4-4FCB-AA91-1B0F25323C98}" type="presParOf" srcId="{4C4DBEA3-5987-490D-8FE6-5D87DA503976}" destId="{9AB56C65-7A41-4ACE-98B1-D818B43035C3}" srcOrd="0" destOrd="0" presId="urn:microsoft.com/office/officeart/2005/8/layout/hierarchy1"/>
    <dgm:cxn modelId="{89BFA917-502F-4324-AA99-195F80E1C4E7}" type="presParOf" srcId="{4C4DBEA3-5987-490D-8FE6-5D87DA503976}" destId="{7A5CEBF9-F17A-4CFB-BD2E-00CE5EDEC0CC}" srcOrd="1" destOrd="0" presId="urn:microsoft.com/office/officeart/2005/8/layout/hierarchy1"/>
    <dgm:cxn modelId="{6E47A303-7CFE-4CC3-81B3-909787FD8AAF}" type="presParOf" srcId="{EF966670-E87D-439B-A577-7D207336C78E}" destId="{3347B94E-9348-4F1C-9849-6673D17088F5}" srcOrd="1" destOrd="0" presId="urn:microsoft.com/office/officeart/2005/8/layout/hierarchy1"/>
    <dgm:cxn modelId="{13DA6CA5-16E1-4E27-B248-20AE97E3B276}" type="presParOf" srcId="{1721458B-4F1E-45A3-BF99-156F74DA01F0}" destId="{96A7D9C0-E754-4343-88B5-17CB9BC9FE94}" srcOrd="2" destOrd="0" presId="urn:microsoft.com/office/officeart/2005/8/layout/hierarchy1"/>
    <dgm:cxn modelId="{0BB02BE2-9049-45BE-A611-0321D1064CD4}" type="presParOf" srcId="{96A7D9C0-E754-4343-88B5-17CB9BC9FE94}" destId="{E0A5C241-28D4-4CF1-8C23-ED197DD4843A}" srcOrd="0" destOrd="0" presId="urn:microsoft.com/office/officeart/2005/8/layout/hierarchy1"/>
    <dgm:cxn modelId="{C23D68AA-C84A-4049-B394-917B57DAE93D}" type="presParOf" srcId="{E0A5C241-28D4-4CF1-8C23-ED197DD4843A}" destId="{2D8E0C5C-5C73-45CC-9C86-EFC8B20810F6}" srcOrd="0" destOrd="0" presId="urn:microsoft.com/office/officeart/2005/8/layout/hierarchy1"/>
    <dgm:cxn modelId="{110E672A-E88E-4A7C-8AF7-0BC7C8AAAFF9}" type="presParOf" srcId="{E0A5C241-28D4-4CF1-8C23-ED197DD4843A}" destId="{2F0A41D1-DD98-474D-AB8D-44D62309E558}" srcOrd="1" destOrd="0" presId="urn:microsoft.com/office/officeart/2005/8/layout/hierarchy1"/>
    <dgm:cxn modelId="{EF15F629-6B81-4104-ACE9-C2ED47E14412}" type="presParOf" srcId="{96A7D9C0-E754-4343-88B5-17CB9BC9FE94}" destId="{4430053D-FC78-4781-B87D-1012938EC2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4A3FAF1-648E-48B8-82DC-76917B9E6CC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E7D1A2-0B99-49B2-9F65-6245ED9326E4}">
      <dgm:prSet/>
      <dgm:spPr/>
      <dgm:t>
        <a:bodyPr/>
        <a:lstStyle/>
        <a:p>
          <a:r>
            <a:rPr lang="en-US"/>
            <a:t>Define target (IP, hostname, exclusions).</a:t>
          </a:r>
        </a:p>
      </dgm:t>
    </dgm:pt>
    <dgm:pt modelId="{A1789D1F-8DC5-42F6-B2B7-06012EF9C075}" type="parTrans" cxnId="{ACBB0776-A34E-4B5E-A17E-7BFDFB8395AB}">
      <dgm:prSet/>
      <dgm:spPr/>
      <dgm:t>
        <a:bodyPr/>
        <a:lstStyle/>
        <a:p>
          <a:endParaRPr lang="en-US"/>
        </a:p>
      </dgm:t>
    </dgm:pt>
    <dgm:pt modelId="{0AA9CA86-F359-44B5-9ADF-40BBCBDB03AD}" type="sibTrans" cxnId="{ACBB0776-A34E-4B5E-A17E-7BFDFB8395AB}">
      <dgm:prSet/>
      <dgm:spPr/>
      <dgm:t>
        <a:bodyPr/>
        <a:lstStyle/>
        <a:p>
          <a:endParaRPr lang="en-US"/>
        </a:p>
      </dgm:t>
    </dgm:pt>
    <dgm:pt modelId="{DC3087C7-18AC-4BF0-BB7B-17B5D1ED134C}">
      <dgm:prSet/>
      <dgm:spPr/>
      <dgm:t>
        <a:bodyPr/>
        <a:lstStyle/>
        <a:p>
          <a:r>
            <a:rPr lang="en-US"/>
            <a:t>Select scan config and schedule or start immediately.</a:t>
          </a:r>
        </a:p>
      </dgm:t>
    </dgm:pt>
    <dgm:pt modelId="{B7EEB92E-0785-45AC-B042-C95A5D7BC74E}" type="parTrans" cxnId="{0A5AF072-5AF2-41AE-9D3E-07026D3E9E3C}">
      <dgm:prSet/>
      <dgm:spPr/>
      <dgm:t>
        <a:bodyPr/>
        <a:lstStyle/>
        <a:p>
          <a:endParaRPr lang="en-US"/>
        </a:p>
      </dgm:t>
    </dgm:pt>
    <dgm:pt modelId="{5ADDCAC2-B7C9-4415-83EE-AEB2A0059A49}" type="sibTrans" cxnId="{0A5AF072-5AF2-41AE-9D3E-07026D3E9E3C}">
      <dgm:prSet/>
      <dgm:spPr/>
      <dgm:t>
        <a:bodyPr/>
        <a:lstStyle/>
        <a:p>
          <a:endParaRPr lang="en-US"/>
        </a:p>
      </dgm:t>
    </dgm:pt>
    <dgm:pt modelId="{5C418A6B-8EB6-49CA-8EFB-38449BA35357}">
      <dgm:prSet/>
      <dgm:spPr/>
      <dgm:t>
        <a:bodyPr/>
        <a:lstStyle/>
        <a:p>
          <a:r>
            <a:rPr lang="en-US"/>
            <a:t>Monitor progress; pause/resume as needed.</a:t>
          </a:r>
        </a:p>
      </dgm:t>
    </dgm:pt>
    <dgm:pt modelId="{36EC9989-7E92-4D78-A943-B678BEDC00AB}" type="parTrans" cxnId="{935E4327-B09F-46C9-B6C7-9C4223B6126B}">
      <dgm:prSet/>
      <dgm:spPr/>
      <dgm:t>
        <a:bodyPr/>
        <a:lstStyle/>
        <a:p>
          <a:endParaRPr lang="en-US"/>
        </a:p>
      </dgm:t>
    </dgm:pt>
    <dgm:pt modelId="{7E4436DE-FB97-4EBE-90DD-BB4D5807E7EC}" type="sibTrans" cxnId="{935E4327-B09F-46C9-B6C7-9C4223B6126B}">
      <dgm:prSet/>
      <dgm:spPr/>
      <dgm:t>
        <a:bodyPr/>
        <a:lstStyle/>
        <a:p>
          <a:endParaRPr lang="en-US"/>
        </a:p>
      </dgm:t>
    </dgm:pt>
    <dgm:pt modelId="{4D0C729F-D6FD-44CD-99E8-DC8080CAD18B}" type="pres">
      <dgm:prSet presAssocID="{F4A3FAF1-648E-48B8-82DC-76917B9E6CC8}" presName="Name0" presStyleCnt="0">
        <dgm:presLayoutVars>
          <dgm:dir/>
          <dgm:resizeHandles val="exact"/>
        </dgm:presLayoutVars>
      </dgm:prSet>
      <dgm:spPr/>
    </dgm:pt>
    <dgm:pt modelId="{86EE08EE-FB43-42A6-8BF1-C37B4FCC86D7}" type="pres">
      <dgm:prSet presAssocID="{61E7D1A2-0B99-49B2-9F65-6245ED9326E4}" presName="node" presStyleLbl="node1" presStyleIdx="0" presStyleCnt="3">
        <dgm:presLayoutVars>
          <dgm:bulletEnabled val="1"/>
        </dgm:presLayoutVars>
      </dgm:prSet>
      <dgm:spPr/>
    </dgm:pt>
    <dgm:pt modelId="{AA8A31B1-7AC4-4FB7-BAEB-4691C14F90DC}" type="pres">
      <dgm:prSet presAssocID="{0AA9CA86-F359-44B5-9ADF-40BBCBDB03AD}" presName="sibTrans" presStyleLbl="sibTrans1D1" presStyleIdx="0" presStyleCnt="2"/>
      <dgm:spPr/>
    </dgm:pt>
    <dgm:pt modelId="{3CC2CA24-9FB5-486C-BB3E-195C85F37568}" type="pres">
      <dgm:prSet presAssocID="{0AA9CA86-F359-44B5-9ADF-40BBCBDB03AD}" presName="connectorText" presStyleLbl="sibTrans1D1" presStyleIdx="0" presStyleCnt="2"/>
      <dgm:spPr/>
    </dgm:pt>
    <dgm:pt modelId="{589D45AA-70C1-4ACA-82F6-3BA19CEDBA10}" type="pres">
      <dgm:prSet presAssocID="{DC3087C7-18AC-4BF0-BB7B-17B5D1ED134C}" presName="node" presStyleLbl="node1" presStyleIdx="1" presStyleCnt="3">
        <dgm:presLayoutVars>
          <dgm:bulletEnabled val="1"/>
        </dgm:presLayoutVars>
      </dgm:prSet>
      <dgm:spPr/>
    </dgm:pt>
    <dgm:pt modelId="{7601F176-4A6A-431B-B304-59CADD2BC76E}" type="pres">
      <dgm:prSet presAssocID="{5ADDCAC2-B7C9-4415-83EE-AEB2A0059A49}" presName="sibTrans" presStyleLbl="sibTrans1D1" presStyleIdx="1" presStyleCnt="2"/>
      <dgm:spPr/>
    </dgm:pt>
    <dgm:pt modelId="{7E43F5CC-5F8E-4643-B706-02F5E9394219}" type="pres">
      <dgm:prSet presAssocID="{5ADDCAC2-B7C9-4415-83EE-AEB2A0059A49}" presName="connectorText" presStyleLbl="sibTrans1D1" presStyleIdx="1" presStyleCnt="2"/>
      <dgm:spPr/>
    </dgm:pt>
    <dgm:pt modelId="{2A0C23F5-1789-4642-B6A6-1E73BA3F2E6C}" type="pres">
      <dgm:prSet presAssocID="{5C418A6B-8EB6-49CA-8EFB-38449BA35357}" presName="node" presStyleLbl="node1" presStyleIdx="2" presStyleCnt="3">
        <dgm:presLayoutVars>
          <dgm:bulletEnabled val="1"/>
        </dgm:presLayoutVars>
      </dgm:prSet>
      <dgm:spPr/>
    </dgm:pt>
  </dgm:ptLst>
  <dgm:cxnLst>
    <dgm:cxn modelId="{4C223B03-6E5F-4E5B-B2AE-3D9A7573B64D}" type="presOf" srcId="{5C418A6B-8EB6-49CA-8EFB-38449BA35357}" destId="{2A0C23F5-1789-4642-B6A6-1E73BA3F2E6C}" srcOrd="0" destOrd="0" presId="urn:microsoft.com/office/officeart/2016/7/layout/RepeatingBendingProcessNew"/>
    <dgm:cxn modelId="{935E4327-B09F-46C9-B6C7-9C4223B6126B}" srcId="{F4A3FAF1-648E-48B8-82DC-76917B9E6CC8}" destId="{5C418A6B-8EB6-49CA-8EFB-38449BA35357}" srcOrd="2" destOrd="0" parTransId="{36EC9989-7E92-4D78-A943-B678BEDC00AB}" sibTransId="{7E4436DE-FB97-4EBE-90DD-BB4D5807E7EC}"/>
    <dgm:cxn modelId="{67D7912B-067C-4095-8030-155E95B5CF23}" type="presOf" srcId="{5ADDCAC2-B7C9-4415-83EE-AEB2A0059A49}" destId="{7601F176-4A6A-431B-B304-59CADD2BC76E}" srcOrd="0" destOrd="0" presId="urn:microsoft.com/office/officeart/2016/7/layout/RepeatingBendingProcessNew"/>
    <dgm:cxn modelId="{AB77586E-95ED-4B22-992D-0A30FB32166A}" type="presOf" srcId="{0AA9CA86-F359-44B5-9ADF-40BBCBDB03AD}" destId="{AA8A31B1-7AC4-4FB7-BAEB-4691C14F90DC}" srcOrd="0" destOrd="0" presId="urn:microsoft.com/office/officeart/2016/7/layout/RepeatingBendingProcessNew"/>
    <dgm:cxn modelId="{0A5AF072-5AF2-41AE-9D3E-07026D3E9E3C}" srcId="{F4A3FAF1-648E-48B8-82DC-76917B9E6CC8}" destId="{DC3087C7-18AC-4BF0-BB7B-17B5D1ED134C}" srcOrd="1" destOrd="0" parTransId="{B7EEB92E-0785-45AC-B042-C95A5D7BC74E}" sibTransId="{5ADDCAC2-B7C9-4415-83EE-AEB2A0059A49}"/>
    <dgm:cxn modelId="{ACBB0776-A34E-4B5E-A17E-7BFDFB8395AB}" srcId="{F4A3FAF1-648E-48B8-82DC-76917B9E6CC8}" destId="{61E7D1A2-0B99-49B2-9F65-6245ED9326E4}" srcOrd="0" destOrd="0" parTransId="{A1789D1F-8DC5-42F6-B2B7-06012EF9C075}" sibTransId="{0AA9CA86-F359-44B5-9ADF-40BBCBDB03AD}"/>
    <dgm:cxn modelId="{8D468585-5222-4FFB-8538-9A0B1865DB55}" type="presOf" srcId="{61E7D1A2-0B99-49B2-9F65-6245ED9326E4}" destId="{86EE08EE-FB43-42A6-8BF1-C37B4FCC86D7}" srcOrd="0" destOrd="0" presId="urn:microsoft.com/office/officeart/2016/7/layout/RepeatingBendingProcessNew"/>
    <dgm:cxn modelId="{1F2D8D95-2B21-452B-BEE8-FAE3BA84BDAD}" type="presOf" srcId="{5ADDCAC2-B7C9-4415-83EE-AEB2A0059A49}" destId="{7E43F5CC-5F8E-4643-B706-02F5E9394219}" srcOrd="1" destOrd="0" presId="urn:microsoft.com/office/officeart/2016/7/layout/RepeatingBendingProcessNew"/>
    <dgm:cxn modelId="{F5A843B3-71C5-46D7-90A1-EDE2030B1E10}" type="presOf" srcId="{F4A3FAF1-648E-48B8-82DC-76917B9E6CC8}" destId="{4D0C729F-D6FD-44CD-99E8-DC8080CAD18B}" srcOrd="0" destOrd="0" presId="urn:microsoft.com/office/officeart/2016/7/layout/RepeatingBendingProcessNew"/>
    <dgm:cxn modelId="{C99E00D2-E7C6-45A0-9D53-6168697B810B}" type="presOf" srcId="{0AA9CA86-F359-44B5-9ADF-40BBCBDB03AD}" destId="{3CC2CA24-9FB5-486C-BB3E-195C85F37568}" srcOrd="1" destOrd="0" presId="urn:microsoft.com/office/officeart/2016/7/layout/RepeatingBendingProcessNew"/>
    <dgm:cxn modelId="{FE857CE0-6FD2-4904-AFD2-3C93BB165EF4}" type="presOf" srcId="{DC3087C7-18AC-4BF0-BB7B-17B5D1ED134C}" destId="{589D45AA-70C1-4ACA-82F6-3BA19CEDBA10}" srcOrd="0" destOrd="0" presId="urn:microsoft.com/office/officeart/2016/7/layout/RepeatingBendingProcessNew"/>
    <dgm:cxn modelId="{755D0B8D-B5FB-47E8-8BC6-61D7A136A3CE}" type="presParOf" srcId="{4D0C729F-D6FD-44CD-99E8-DC8080CAD18B}" destId="{86EE08EE-FB43-42A6-8BF1-C37B4FCC86D7}" srcOrd="0" destOrd="0" presId="urn:microsoft.com/office/officeart/2016/7/layout/RepeatingBendingProcessNew"/>
    <dgm:cxn modelId="{D30F0899-DD1C-4C11-A5EA-2E8B1C25BDF5}" type="presParOf" srcId="{4D0C729F-D6FD-44CD-99E8-DC8080CAD18B}" destId="{AA8A31B1-7AC4-4FB7-BAEB-4691C14F90DC}" srcOrd="1" destOrd="0" presId="urn:microsoft.com/office/officeart/2016/7/layout/RepeatingBendingProcessNew"/>
    <dgm:cxn modelId="{EC7D9E2D-21D2-45E5-B0D9-C45ECB0B981A}" type="presParOf" srcId="{AA8A31B1-7AC4-4FB7-BAEB-4691C14F90DC}" destId="{3CC2CA24-9FB5-486C-BB3E-195C85F37568}" srcOrd="0" destOrd="0" presId="urn:microsoft.com/office/officeart/2016/7/layout/RepeatingBendingProcessNew"/>
    <dgm:cxn modelId="{86C8FEC6-6CAD-47CE-BE2B-E58BE745B27F}" type="presParOf" srcId="{4D0C729F-D6FD-44CD-99E8-DC8080CAD18B}" destId="{589D45AA-70C1-4ACA-82F6-3BA19CEDBA10}" srcOrd="2" destOrd="0" presId="urn:microsoft.com/office/officeart/2016/7/layout/RepeatingBendingProcessNew"/>
    <dgm:cxn modelId="{A6CDE53D-5541-4619-8C43-145BF7156F11}" type="presParOf" srcId="{4D0C729F-D6FD-44CD-99E8-DC8080CAD18B}" destId="{7601F176-4A6A-431B-B304-59CADD2BC76E}" srcOrd="3" destOrd="0" presId="urn:microsoft.com/office/officeart/2016/7/layout/RepeatingBendingProcessNew"/>
    <dgm:cxn modelId="{9C66F91E-09E6-4DCD-BB23-CE9270147E7D}" type="presParOf" srcId="{7601F176-4A6A-431B-B304-59CADD2BC76E}" destId="{7E43F5CC-5F8E-4643-B706-02F5E9394219}" srcOrd="0" destOrd="0" presId="urn:microsoft.com/office/officeart/2016/7/layout/RepeatingBendingProcessNew"/>
    <dgm:cxn modelId="{2E2D7DAA-467A-45E5-A03D-4E690F9EBF13}" type="presParOf" srcId="{4D0C729F-D6FD-44CD-99E8-DC8080CAD18B}" destId="{2A0C23F5-1789-4642-B6A6-1E73BA3F2E6C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8A6B1B0-29D3-4F1B-A1B3-1869ADAD7D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DBEAC86-8AA1-4F96-9ED7-89A9B81B798E}">
      <dgm:prSet/>
      <dgm:spPr/>
      <dgm:t>
        <a:bodyPr/>
        <a:lstStyle/>
        <a:p>
          <a:r>
            <a:rPr lang="en-US"/>
            <a:t>Each finding assigned a CVSS v2/v3 base score.</a:t>
          </a:r>
        </a:p>
      </dgm:t>
    </dgm:pt>
    <dgm:pt modelId="{9C1F423D-B3F0-4A75-9B2D-EE95A64311AB}" type="parTrans" cxnId="{B4384093-3F14-43D4-A87C-5533557D4E3E}">
      <dgm:prSet/>
      <dgm:spPr/>
      <dgm:t>
        <a:bodyPr/>
        <a:lstStyle/>
        <a:p>
          <a:endParaRPr lang="en-US"/>
        </a:p>
      </dgm:t>
    </dgm:pt>
    <dgm:pt modelId="{EDA4939F-79E2-4DC7-BAF5-E9419AD05CDA}" type="sibTrans" cxnId="{B4384093-3F14-43D4-A87C-5533557D4E3E}">
      <dgm:prSet/>
      <dgm:spPr/>
      <dgm:t>
        <a:bodyPr/>
        <a:lstStyle/>
        <a:p>
          <a:endParaRPr lang="en-US"/>
        </a:p>
      </dgm:t>
    </dgm:pt>
    <dgm:pt modelId="{DF1ACB9A-7CC3-4813-8C09-7A7B276896E2}">
      <dgm:prSet/>
      <dgm:spPr/>
      <dgm:t>
        <a:bodyPr/>
        <a:lstStyle/>
        <a:p>
          <a:r>
            <a:rPr lang="en-US"/>
            <a:t>Severity classes: Log, Low, Medium, High, Critical.</a:t>
          </a:r>
        </a:p>
      </dgm:t>
    </dgm:pt>
    <dgm:pt modelId="{37F11286-CA60-402F-95FE-D247A139F7D0}" type="parTrans" cxnId="{F62B7FF7-A4CB-460F-96FF-32EC08404280}">
      <dgm:prSet/>
      <dgm:spPr/>
      <dgm:t>
        <a:bodyPr/>
        <a:lstStyle/>
        <a:p>
          <a:endParaRPr lang="en-US"/>
        </a:p>
      </dgm:t>
    </dgm:pt>
    <dgm:pt modelId="{6B348E20-A0E7-40D2-96DC-1B05B0740DDA}" type="sibTrans" cxnId="{F62B7FF7-A4CB-460F-96FF-32EC08404280}">
      <dgm:prSet/>
      <dgm:spPr/>
      <dgm:t>
        <a:bodyPr/>
        <a:lstStyle/>
        <a:p>
          <a:endParaRPr lang="en-US"/>
        </a:p>
      </dgm:t>
    </dgm:pt>
    <dgm:pt modelId="{56E310DE-D8BD-4AB9-A715-E35FFCE73BEA}">
      <dgm:prSet/>
      <dgm:spPr/>
      <dgm:t>
        <a:bodyPr/>
        <a:lstStyle/>
        <a:p>
          <a:r>
            <a:rPr lang="en-US"/>
            <a:t>Mark false positives and accept risks within reports.</a:t>
          </a:r>
        </a:p>
      </dgm:t>
    </dgm:pt>
    <dgm:pt modelId="{C25E99E2-507C-41E5-8EEA-E01F55FAFEE9}" type="parTrans" cxnId="{55C671ED-0633-4B55-9823-9DA9B5C980E3}">
      <dgm:prSet/>
      <dgm:spPr/>
      <dgm:t>
        <a:bodyPr/>
        <a:lstStyle/>
        <a:p>
          <a:endParaRPr lang="en-US"/>
        </a:p>
      </dgm:t>
    </dgm:pt>
    <dgm:pt modelId="{BCE6E3DC-B56E-47B8-82EB-6AA80B0CD6E2}" type="sibTrans" cxnId="{55C671ED-0633-4B55-9823-9DA9B5C980E3}">
      <dgm:prSet/>
      <dgm:spPr/>
      <dgm:t>
        <a:bodyPr/>
        <a:lstStyle/>
        <a:p>
          <a:endParaRPr lang="en-US"/>
        </a:p>
      </dgm:t>
    </dgm:pt>
    <dgm:pt modelId="{97C7D5BD-9FEB-4BA2-B703-EE7730C03D68}" type="pres">
      <dgm:prSet presAssocID="{F8A6B1B0-29D3-4F1B-A1B3-1869ADAD7D7F}" presName="linear" presStyleCnt="0">
        <dgm:presLayoutVars>
          <dgm:animLvl val="lvl"/>
          <dgm:resizeHandles val="exact"/>
        </dgm:presLayoutVars>
      </dgm:prSet>
      <dgm:spPr/>
    </dgm:pt>
    <dgm:pt modelId="{9DEE4BD2-7237-4C59-A3BD-655FF3F5B5BC}" type="pres">
      <dgm:prSet presAssocID="{1DBEAC86-8AA1-4F96-9ED7-89A9B81B798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32815C-C69E-45EF-96E5-C63C2A83322A}" type="pres">
      <dgm:prSet presAssocID="{EDA4939F-79E2-4DC7-BAF5-E9419AD05CDA}" presName="spacer" presStyleCnt="0"/>
      <dgm:spPr/>
    </dgm:pt>
    <dgm:pt modelId="{4726D8E9-38D4-4239-B472-9EE850EE459A}" type="pres">
      <dgm:prSet presAssocID="{DF1ACB9A-7CC3-4813-8C09-7A7B276896E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C955C9-6C3F-4D3F-BFB3-5DE5548F4B50}" type="pres">
      <dgm:prSet presAssocID="{6B348E20-A0E7-40D2-96DC-1B05B0740DDA}" presName="spacer" presStyleCnt="0"/>
      <dgm:spPr/>
    </dgm:pt>
    <dgm:pt modelId="{446B6377-D489-460D-8F01-092369BD1E95}" type="pres">
      <dgm:prSet presAssocID="{56E310DE-D8BD-4AB9-A715-E35FFCE73BE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F310B0C-C2ED-4EBD-94D3-AD9054802E7D}" type="presOf" srcId="{1DBEAC86-8AA1-4F96-9ED7-89A9B81B798E}" destId="{9DEE4BD2-7237-4C59-A3BD-655FF3F5B5BC}" srcOrd="0" destOrd="0" presId="urn:microsoft.com/office/officeart/2005/8/layout/vList2"/>
    <dgm:cxn modelId="{06AE8215-6D4B-4508-A0CD-E0EDA5E3EAB6}" type="presOf" srcId="{56E310DE-D8BD-4AB9-A715-E35FFCE73BEA}" destId="{446B6377-D489-460D-8F01-092369BD1E95}" srcOrd="0" destOrd="0" presId="urn:microsoft.com/office/officeart/2005/8/layout/vList2"/>
    <dgm:cxn modelId="{9E1F1D3E-4613-43ED-BBF7-268E4AC4BA39}" type="presOf" srcId="{F8A6B1B0-29D3-4F1B-A1B3-1869ADAD7D7F}" destId="{97C7D5BD-9FEB-4BA2-B703-EE7730C03D68}" srcOrd="0" destOrd="0" presId="urn:microsoft.com/office/officeart/2005/8/layout/vList2"/>
    <dgm:cxn modelId="{4287314E-33E4-411E-9233-318A90E9906B}" type="presOf" srcId="{DF1ACB9A-7CC3-4813-8C09-7A7B276896E2}" destId="{4726D8E9-38D4-4239-B472-9EE850EE459A}" srcOrd="0" destOrd="0" presId="urn:microsoft.com/office/officeart/2005/8/layout/vList2"/>
    <dgm:cxn modelId="{B4384093-3F14-43D4-A87C-5533557D4E3E}" srcId="{F8A6B1B0-29D3-4F1B-A1B3-1869ADAD7D7F}" destId="{1DBEAC86-8AA1-4F96-9ED7-89A9B81B798E}" srcOrd="0" destOrd="0" parTransId="{9C1F423D-B3F0-4A75-9B2D-EE95A64311AB}" sibTransId="{EDA4939F-79E2-4DC7-BAF5-E9419AD05CDA}"/>
    <dgm:cxn modelId="{55C671ED-0633-4B55-9823-9DA9B5C980E3}" srcId="{F8A6B1B0-29D3-4F1B-A1B3-1869ADAD7D7F}" destId="{56E310DE-D8BD-4AB9-A715-E35FFCE73BEA}" srcOrd="2" destOrd="0" parTransId="{C25E99E2-507C-41E5-8EEA-E01F55FAFEE9}" sibTransId="{BCE6E3DC-B56E-47B8-82EB-6AA80B0CD6E2}"/>
    <dgm:cxn modelId="{F62B7FF7-A4CB-460F-96FF-32EC08404280}" srcId="{F8A6B1B0-29D3-4F1B-A1B3-1869ADAD7D7F}" destId="{DF1ACB9A-7CC3-4813-8C09-7A7B276896E2}" srcOrd="1" destOrd="0" parTransId="{37F11286-CA60-402F-95FE-D247A139F7D0}" sibTransId="{6B348E20-A0E7-40D2-96DC-1B05B0740DDA}"/>
    <dgm:cxn modelId="{34C78741-B6A3-4CA9-9EC5-1B68142F6BF8}" type="presParOf" srcId="{97C7D5BD-9FEB-4BA2-B703-EE7730C03D68}" destId="{9DEE4BD2-7237-4C59-A3BD-655FF3F5B5BC}" srcOrd="0" destOrd="0" presId="urn:microsoft.com/office/officeart/2005/8/layout/vList2"/>
    <dgm:cxn modelId="{44D4E54C-B02B-4081-B047-402487DBE8AF}" type="presParOf" srcId="{97C7D5BD-9FEB-4BA2-B703-EE7730C03D68}" destId="{B432815C-C69E-45EF-96E5-C63C2A83322A}" srcOrd="1" destOrd="0" presId="urn:microsoft.com/office/officeart/2005/8/layout/vList2"/>
    <dgm:cxn modelId="{BCBDE4FF-EC29-4190-B999-665D733C50EA}" type="presParOf" srcId="{97C7D5BD-9FEB-4BA2-B703-EE7730C03D68}" destId="{4726D8E9-38D4-4239-B472-9EE850EE459A}" srcOrd="2" destOrd="0" presId="urn:microsoft.com/office/officeart/2005/8/layout/vList2"/>
    <dgm:cxn modelId="{93055ADC-6ABD-437A-A962-5452CE95C6FC}" type="presParOf" srcId="{97C7D5BD-9FEB-4BA2-B703-EE7730C03D68}" destId="{68C955C9-6C3F-4D3F-BFB3-5DE5548F4B50}" srcOrd="3" destOrd="0" presId="urn:microsoft.com/office/officeart/2005/8/layout/vList2"/>
    <dgm:cxn modelId="{A2656558-E9D8-4318-9856-26415FE66A10}" type="presParOf" srcId="{97C7D5BD-9FEB-4BA2-B703-EE7730C03D68}" destId="{446B6377-D489-460D-8F01-092369BD1E9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1A818D-FA4F-48CC-8E49-7B6AF0692F76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0C49B3-5B4D-41C1-9311-0034249F4C00}">
      <dgm:prSet/>
      <dgm:spPr/>
      <dgm:t>
        <a:bodyPr/>
        <a:lstStyle/>
        <a:p>
          <a:r>
            <a:rPr lang="en-US"/>
            <a:t>REST API (GMP) and OSP socket for automation.</a:t>
          </a:r>
        </a:p>
      </dgm:t>
    </dgm:pt>
    <dgm:pt modelId="{7F69C791-A299-4716-B582-79D9F56BF143}" type="parTrans" cxnId="{B99D9D58-23BC-4B21-9E7A-F8D839553FC1}">
      <dgm:prSet/>
      <dgm:spPr/>
      <dgm:t>
        <a:bodyPr/>
        <a:lstStyle/>
        <a:p>
          <a:endParaRPr lang="en-US"/>
        </a:p>
      </dgm:t>
    </dgm:pt>
    <dgm:pt modelId="{6C731753-1752-4B7B-927F-5D08264E6120}" type="sibTrans" cxnId="{B99D9D58-23BC-4B21-9E7A-F8D839553FC1}">
      <dgm:prSet/>
      <dgm:spPr/>
      <dgm:t>
        <a:bodyPr/>
        <a:lstStyle/>
        <a:p>
          <a:endParaRPr lang="en-US"/>
        </a:p>
      </dgm:t>
    </dgm:pt>
    <dgm:pt modelId="{8F9A6529-CC1A-48EC-8BAB-19F6534ABAAF}">
      <dgm:prSet/>
      <dgm:spPr/>
      <dgm:t>
        <a:bodyPr/>
        <a:lstStyle/>
        <a:p>
          <a:r>
            <a:rPr lang="en-US"/>
            <a:t>Plugins for Jenkins, Ansible, Terraform modules.</a:t>
          </a:r>
        </a:p>
      </dgm:t>
    </dgm:pt>
    <dgm:pt modelId="{FF99DC9C-4014-42AC-A07B-327BF67A429B}" type="parTrans" cxnId="{55D0AD6B-057A-48F3-B9A5-E53A6B7E352C}">
      <dgm:prSet/>
      <dgm:spPr/>
      <dgm:t>
        <a:bodyPr/>
        <a:lstStyle/>
        <a:p>
          <a:endParaRPr lang="en-US"/>
        </a:p>
      </dgm:t>
    </dgm:pt>
    <dgm:pt modelId="{488395F1-5899-4B30-9E49-397EF4FEF59D}" type="sibTrans" cxnId="{55D0AD6B-057A-48F3-B9A5-E53A6B7E352C}">
      <dgm:prSet/>
      <dgm:spPr/>
      <dgm:t>
        <a:bodyPr/>
        <a:lstStyle/>
        <a:p>
          <a:endParaRPr lang="en-US"/>
        </a:p>
      </dgm:t>
    </dgm:pt>
    <dgm:pt modelId="{29E72F4A-0C9E-496F-895D-C352AE2AFF5B}">
      <dgm:prSet/>
      <dgm:spPr/>
      <dgm:t>
        <a:bodyPr/>
        <a:lstStyle/>
        <a:p>
          <a:r>
            <a:rPr lang="en-US"/>
            <a:t>SIEM ingestion: Splunk, ELK, Microsoft Sentinel.</a:t>
          </a:r>
        </a:p>
      </dgm:t>
    </dgm:pt>
    <dgm:pt modelId="{BCE556E7-44B8-4165-8396-CE11A15D32A4}" type="parTrans" cxnId="{DBD0BAA6-DAFB-4F6D-92A3-B31FC179EF88}">
      <dgm:prSet/>
      <dgm:spPr/>
      <dgm:t>
        <a:bodyPr/>
        <a:lstStyle/>
        <a:p>
          <a:endParaRPr lang="en-US"/>
        </a:p>
      </dgm:t>
    </dgm:pt>
    <dgm:pt modelId="{4A443B8D-4923-4AC9-B02A-C25102A001CC}" type="sibTrans" cxnId="{DBD0BAA6-DAFB-4F6D-92A3-B31FC179EF88}">
      <dgm:prSet/>
      <dgm:spPr/>
      <dgm:t>
        <a:bodyPr/>
        <a:lstStyle/>
        <a:p>
          <a:endParaRPr lang="en-US"/>
        </a:p>
      </dgm:t>
    </dgm:pt>
    <dgm:pt modelId="{F83B4949-6843-4A7F-ADC5-904F8CBB2303}" type="pres">
      <dgm:prSet presAssocID="{B11A818D-FA4F-48CC-8E49-7B6AF0692F76}" presName="diagram" presStyleCnt="0">
        <dgm:presLayoutVars>
          <dgm:dir/>
          <dgm:resizeHandles val="exact"/>
        </dgm:presLayoutVars>
      </dgm:prSet>
      <dgm:spPr/>
    </dgm:pt>
    <dgm:pt modelId="{110FBFA8-282F-431E-A161-1D88948C2727}" type="pres">
      <dgm:prSet presAssocID="{980C49B3-5B4D-41C1-9311-0034249F4C00}" presName="node" presStyleLbl="node1" presStyleIdx="0" presStyleCnt="3">
        <dgm:presLayoutVars>
          <dgm:bulletEnabled val="1"/>
        </dgm:presLayoutVars>
      </dgm:prSet>
      <dgm:spPr/>
    </dgm:pt>
    <dgm:pt modelId="{D923C3D7-4E9D-4FFB-BC9C-90AEE337BBD6}" type="pres">
      <dgm:prSet presAssocID="{6C731753-1752-4B7B-927F-5D08264E6120}" presName="sibTrans" presStyleCnt="0"/>
      <dgm:spPr/>
    </dgm:pt>
    <dgm:pt modelId="{FAB3F30B-5D1B-4602-9CB5-39CBE85FFB96}" type="pres">
      <dgm:prSet presAssocID="{8F9A6529-CC1A-48EC-8BAB-19F6534ABAAF}" presName="node" presStyleLbl="node1" presStyleIdx="1" presStyleCnt="3">
        <dgm:presLayoutVars>
          <dgm:bulletEnabled val="1"/>
        </dgm:presLayoutVars>
      </dgm:prSet>
      <dgm:spPr/>
    </dgm:pt>
    <dgm:pt modelId="{AA6DD403-11C0-4243-9496-5F11E74D491D}" type="pres">
      <dgm:prSet presAssocID="{488395F1-5899-4B30-9E49-397EF4FEF59D}" presName="sibTrans" presStyleCnt="0"/>
      <dgm:spPr/>
    </dgm:pt>
    <dgm:pt modelId="{EC89A6EF-1169-42D6-8776-D0FE33DC3B6A}" type="pres">
      <dgm:prSet presAssocID="{29E72F4A-0C9E-496F-895D-C352AE2AFF5B}" presName="node" presStyleLbl="node1" presStyleIdx="2" presStyleCnt="3">
        <dgm:presLayoutVars>
          <dgm:bulletEnabled val="1"/>
        </dgm:presLayoutVars>
      </dgm:prSet>
      <dgm:spPr/>
    </dgm:pt>
  </dgm:ptLst>
  <dgm:cxnLst>
    <dgm:cxn modelId="{5CA94532-9954-4B44-BBF7-DB2497EBAFE0}" type="presOf" srcId="{980C49B3-5B4D-41C1-9311-0034249F4C00}" destId="{110FBFA8-282F-431E-A161-1D88948C2727}" srcOrd="0" destOrd="0" presId="urn:microsoft.com/office/officeart/2005/8/layout/default"/>
    <dgm:cxn modelId="{351CA232-FDFD-4ADF-8ACD-4E2EFABECCC8}" type="presOf" srcId="{8F9A6529-CC1A-48EC-8BAB-19F6534ABAAF}" destId="{FAB3F30B-5D1B-4602-9CB5-39CBE85FFB96}" srcOrd="0" destOrd="0" presId="urn:microsoft.com/office/officeart/2005/8/layout/default"/>
    <dgm:cxn modelId="{22AB583E-204A-4819-8B8C-AD015099253A}" type="presOf" srcId="{B11A818D-FA4F-48CC-8E49-7B6AF0692F76}" destId="{F83B4949-6843-4A7F-ADC5-904F8CBB2303}" srcOrd="0" destOrd="0" presId="urn:microsoft.com/office/officeart/2005/8/layout/default"/>
    <dgm:cxn modelId="{55D0AD6B-057A-48F3-B9A5-E53A6B7E352C}" srcId="{B11A818D-FA4F-48CC-8E49-7B6AF0692F76}" destId="{8F9A6529-CC1A-48EC-8BAB-19F6534ABAAF}" srcOrd="1" destOrd="0" parTransId="{FF99DC9C-4014-42AC-A07B-327BF67A429B}" sibTransId="{488395F1-5899-4B30-9E49-397EF4FEF59D}"/>
    <dgm:cxn modelId="{B99D9D58-23BC-4B21-9E7A-F8D839553FC1}" srcId="{B11A818D-FA4F-48CC-8E49-7B6AF0692F76}" destId="{980C49B3-5B4D-41C1-9311-0034249F4C00}" srcOrd="0" destOrd="0" parTransId="{7F69C791-A299-4716-B582-79D9F56BF143}" sibTransId="{6C731753-1752-4B7B-927F-5D08264E6120}"/>
    <dgm:cxn modelId="{DBD0BAA6-DAFB-4F6D-92A3-B31FC179EF88}" srcId="{B11A818D-FA4F-48CC-8E49-7B6AF0692F76}" destId="{29E72F4A-0C9E-496F-895D-C352AE2AFF5B}" srcOrd="2" destOrd="0" parTransId="{BCE556E7-44B8-4165-8396-CE11A15D32A4}" sibTransId="{4A443B8D-4923-4AC9-B02A-C25102A001CC}"/>
    <dgm:cxn modelId="{10A37EF6-0927-446B-9F39-F8AD62D56BF2}" type="presOf" srcId="{29E72F4A-0C9E-496F-895D-C352AE2AFF5B}" destId="{EC89A6EF-1169-42D6-8776-D0FE33DC3B6A}" srcOrd="0" destOrd="0" presId="urn:microsoft.com/office/officeart/2005/8/layout/default"/>
    <dgm:cxn modelId="{48F314C8-F6C6-4C03-8D1D-E8DB8FAE106E}" type="presParOf" srcId="{F83B4949-6843-4A7F-ADC5-904F8CBB2303}" destId="{110FBFA8-282F-431E-A161-1D88948C2727}" srcOrd="0" destOrd="0" presId="urn:microsoft.com/office/officeart/2005/8/layout/default"/>
    <dgm:cxn modelId="{E0710CE2-94C5-40D3-A3A4-5A4744BD0721}" type="presParOf" srcId="{F83B4949-6843-4A7F-ADC5-904F8CBB2303}" destId="{D923C3D7-4E9D-4FFB-BC9C-90AEE337BBD6}" srcOrd="1" destOrd="0" presId="urn:microsoft.com/office/officeart/2005/8/layout/default"/>
    <dgm:cxn modelId="{6F1267AE-8193-4D29-ACCF-55D401A3ED16}" type="presParOf" srcId="{F83B4949-6843-4A7F-ADC5-904F8CBB2303}" destId="{FAB3F30B-5D1B-4602-9CB5-39CBE85FFB96}" srcOrd="2" destOrd="0" presId="urn:microsoft.com/office/officeart/2005/8/layout/default"/>
    <dgm:cxn modelId="{A7B5AC87-3E07-4020-9539-655236F8A4C2}" type="presParOf" srcId="{F83B4949-6843-4A7F-ADC5-904F8CBB2303}" destId="{AA6DD403-11C0-4243-9496-5F11E74D491D}" srcOrd="3" destOrd="0" presId="urn:microsoft.com/office/officeart/2005/8/layout/default"/>
    <dgm:cxn modelId="{EF694C5C-D5F8-49E9-AB90-4392F0708398}" type="presParOf" srcId="{F83B4949-6843-4A7F-ADC5-904F8CBB2303}" destId="{EC89A6EF-1169-42D6-8776-D0FE33DC3B6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0908E30-5CE9-4FA6-A990-EB9756E0667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98D1BE-2A65-4F7B-9081-D6D7ECFC06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Restrict scanner network interfaces &amp; firewall rules.</a:t>
          </a:r>
        </a:p>
      </dgm:t>
    </dgm:pt>
    <dgm:pt modelId="{818C38CC-C440-4AD1-8DD3-9D275E41A94B}" type="parTrans" cxnId="{7BA5D98C-BCDB-404C-8952-8A694F3C6FC5}">
      <dgm:prSet/>
      <dgm:spPr/>
      <dgm:t>
        <a:bodyPr/>
        <a:lstStyle/>
        <a:p>
          <a:endParaRPr lang="en-US"/>
        </a:p>
      </dgm:t>
    </dgm:pt>
    <dgm:pt modelId="{8400DA76-2B8E-445D-9AC8-CC08794D8CDD}" type="sibTrans" cxnId="{7BA5D98C-BCDB-404C-8952-8A694F3C6FC5}">
      <dgm:prSet/>
      <dgm:spPr/>
      <dgm:t>
        <a:bodyPr/>
        <a:lstStyle/>
        <a:p>
          <a:endParaRPr lang="en-US"/>
        </a:p>
      </dgm:t>
    </dgm:pt>
    <dgm:pt modelId="{4B4A800F-43F2-4DB7-9E0F-59111B7DED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Regularly update feeds and software packages.</a:t>
          </a:r>
        </a:p>
      </dgm:t>
    </dgm:pt>
    <dgm:pt modelId="{629C406C-526F-4DD4-A9BC-FA4E04BE11E1}" type="parTrans" cxnId="{366F0F1A-DB4C-4D30-8635-4CE3032757AB}">
      <dgm:prSet/>
      <dgm:spPr/>
      <dgm:t>
        <a:bodyPr/>
        <a:lstStyle/>
        <a:p>
          <a:endParaRPr lang="en-US"/>
        </a:p>
      </dgm:t>
    </dgm:pt>
    <dgm:pt modelId="{C468E0DD-77CF-4659-8477-09CEB7C1A88F}" type="sibTrans" cxnId="{366F0F1A-DB4C-4D30-8635-4CE3032757AB}">
      <dgm:prSet/>
      <dgm:spPr/>
      <dgm:t>
        <a:bodyPr/>
        <a:lstStyle/>
        <a:p>
          <a:endParaRPr lang="en-US"/>
        </a:p>
      </dgm:t>
    </dgm:pt>
    <dgm:pt modelId="{30F21A9E-1459-4B54-AB37-883951A94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 backups of gvmd database &amp; reports.</a:t>
          </a:r>
        </a:p>
      </dgm:t>
    </dgm:pt>
    <dgm:pt modelId="{5810BA78-ECD7-4856-951E-05290E215AB3}" type="parTrans" cxnId="{6B05CCCD-F0AA-4CD3-AC2E-5C40415B90DF}">
      <dgm:prSet/>
      <dgm:spPr/>
      <dgm:t>
        <a:bodyPr/>
        <a:lstStyle/>
        <a:p>
          <a:endParaRPr lang="en-US"/>
        </a:p>
      </dgm:t>
    </dgm:pt>
    <dgm:pt modelId="{5B5288DA-F497-469F-B20B-03E4B49F2048}" type="sibTrans" cxnId="{6B05CCCD-F0AA-4CD3-AC2E-5C40415B90DF}">
      <dgm:prSet/>
      <dgm:spPr/>
      <dgm:t>
        <a:bodyPr/>
        <a:lstStyle/>
        <a:p>
          <a:endParaRPr lang="en-US"/>
        </a:p>
      </dgm:t>
    </dgm:pt>
    <dgm:pt modelId="{288E2EFB-280C-47A9-AB3C-9D07B483A769}" type="pres">
      <dgm:prSet presAssocID="{60908E30-5CE9-4FA6-A990-EB9756E06679}" presName="root" presStyleCnt="0">
        <dgm:presLayoutVars>
          <dgm:dir/>
          <dgm:resizeHandles val="exact"/>
        </dgm:presLayoutVars>
      </dgm:prSet>
      <dgm:spPr/>
    </dgm:pt>
    <dgm:pt modelId="{9EA5A217-3F40-43B8-9E9D-B975932DDADD}" type="pres">
      <dgm:prSet presAssocID="{8998D1BE-2A65-4F7B-9081-D6D7ECFC0604}" presName="compNode" presStyleCnt="0"/>
      <dgm:spPr/>
    </dgm:pt>
    <dgm:pt modelId="{3657F45C-1E77-49E7-9FB7-E5AEC3F42C9E}" type="pres">
      <dgm:prSet presAssocID="{8998D1BE-2A65-4F7B-9081-D6D7ECFC06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95BC4A9-8290-4A6C-AAFF-185F22BB4817}" type="pres">
      <dgm:prSet presAssocID="{8998D1BE-2A65-4F7B-9081-D6D7ECFC0604}" presName="spaceRect" presStyleCnt="0"/>
      <dgm:spPr/>
    </dgm:pt>
    <dgm:pt modelId="{6FA7ABA0-E348-4453-B1D9-6AADD218D095}" type="pres">
      <dgm:prSet presAssocID="{8998D1BE-2A65-4F7B-9081-D6D7ECFC0604}" presName="textRect" presStyleLbl="revTx" presStyleIdx="0" presStyleCnt="3">
        <dgm:presLayoutVars>
          <dgm:chMax val="1"/>
          <dgm:chPref val="1"/>
        </dgm:presLayoutVars>
      </dgm:prSet>
      <dgm:spPr/>
    </dgm:pt>
    <dgm:pt modelId="{8DA4B8E8-A0A6-4366-A196-D6F33E87A43B}" type="pres">
      <dgm:prSet presAssocID="{8400DA76-2B8E-445D-9AC8-CC08794D8CDD}" presName="sibTrans" presStyleCnt="0"/>
      <dgm:spPr/>
    </dgm:pt>
    <dgm:pt modelId="{90C0586E-0221-4F7E-9B99-A2BB80C1BD13}" type="pres">
      <dgm:prSet presAssocID="{4B4A800F-43F2-4DB7-9E0F-59111B7DEDC4}" presName="compNode" presStyleCnt="0"/>
      <dgm:spPr/>
    </dgm:pt>
    <dgm:pt modelId="{446CB88F-845F-4A8E-852B-33793A6DFB7B}" type="pres">
      <dgm:prSet presAssocID="{4B4A800F-43F2-4DB7-9E0F-59111B7DED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19A0CC7B-7743-47C6-9C28-F09935AB93EF}" type="pres">
      <dgm:prSet presAssocID="{4B4A800F-43F2-4DB7-9E0F-59111B7DEDC4}" presName="spaceRect" presStyleCnt="0"/>
      <dgm:spPr/>
    </dgm:pt>
    <dgm:pt modelId="{E9DB8423-167C-40C0-B624-3F54C856C08C}" type="pres">
      <dgm:prSet presAssocID="{4B4A800F-43F2-4DB7-9E0F-59111B7DEDC4}" presName="textRect" presStyleLbl="revTx" presStyleIdx="1" presStyleCnt="3">
        <dgm:presLayoutVars>
          <dgm:chMax val="1"/>
          <dgm:chPref val="1"/>
        </dgm:presLayoutVars>
      </dgm:prSet>
      <dgm:spPr/>
    </dgm:pt>
    <dgm:pt modelId="{E4FA32BF-2090-4361-8229-974F70AEF226}" type="pres">
      <dgm:prSet presAssocID="{C468E0DD-77CF-4659-8477-09CEB7C1A88F}" presName="sibTrans" presStyleCnt="0"/>
      <dgm:spPr/>
    </dgm:pt>
    <dgm:pt modelId="{0C4F15FB-3F3B-4DE9-B3A5-B4F068F46261}" type="pres">
      <dgm:prSet presAssocID="{30F21A9E-1459-4B54-AB37-883951A94E63}" presName="compNode" presStyleCnt="0"/>
      <dgm:spPr/>
    </dgm:pt>
    <dgm:pt modelId="{E0065A17-FD0E-4BD9-9FEB-DFA63097ECB9}" type="pres">
      <dgm:prSet presAssocID="{30F21A9E-1459-4B54-AB37-883951A94E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0E1C8CBC-68FE-40FD-AA24-693AFA1DCD5E}" type="pres">
      <dgm:prSet presAssocID="{30F21A9E-1459-4B54-AB37-883951A94E63}" presName="spaceRect" presStyleCnt="0"/>
      <dgm:spPr/>
    </dgm:pt>
    <dgm:pt modelId="{5FFEF135-FAB2-4D2F-A0D6-A17AF1063580}" type="pres">
      <dgm:prSet presAssocID="{30F21A9E-1459-4B54-AB37-883951A94E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66F0F1A-DB4C-4D30-8635-4CE3032757AB}" srcId="{60908E30-5CE9-4FA6-A990-EB9756E06679}" destId="{4B4A800F-43F2-4DB7-9E0F-59111B7DEDC4}" srcOrd="1" destOrd="0" parTransId="{629C406C-526F-4DD4-A9BC-FA4E04BE11E1}" sibTransId="{C468E0DD-77CF-4659-8477-09CEB7C1A88F}"/>
    <dgm:cxn modelId="{74F5AA2E-1888-43B2-B35A-D3891C9D5481}" type="presOf" srcId="{30F21A9E-1459-4B54-AB37-883951A94E63}" destId="{5FFEF135-FAB2-4D2F-A0D6-A17AF1063580}" srcOrd="0" destOrd="0" presId="urn:microsoft.com/office/officeart/2018/2/layout/IconLabelList"/>
    <dgm:cxn modelId="{21B42A38-571E-4FD6-A16D-D1157C652058}" type="presOf" srcId="{8998D1BE-2A65-4F7B-9081-D6D7ECFC0604}" destId="{6FA7ABA0-E348-4453-B1D9-6AADD218D095}" srcOrd="0" destOrd="0" presId="urn:microsoft.com/office/officeart/2018/2/layout/IconLabelList"/>
    <dgm:cxn modelId="{7BA5D98C-BCDB-404C-8952-8A694F3C6FC5}" srcId="{60908E30-5CE9-4FA6-A990-EB9756E06679}" destId="{8998D1BE-2A65-4F7B-9081-D6D7ECFC0604}" srcOrd="0" destOrd="0" parTransId="{818C38CC-C440-4AD1-8DD3-9D275E41A94B}" sibTransId="{8400DA76-2B8E-445D-9AC8-CC08794D8CDD}"/>
    <dgm:cxn modelId="{5D1668C2-FB14-4ACF-93AE-E2DFA648398E}" type="presOf" srcId="{60908E30-5CE9-4FA6-A990-EB9756E06679}" destId="{288E2EFB-280C-47A9-AB3C-9D07B483A769}" srcOrd="0" destOrd="0" presId="urn:microsoft.com/office/officeart/2018/2/layout/IconLabelList"/>
    <dgm:cxn modelId="{6B05CCCD-F0AA-4CD3-AC2E-5C40415B90DF}" srcId="{60908E30-5CE9-4FA6-A990-EB9756E06679}" destId="{30F21A9E-1459-4B54-AB37-883951A94E63}" srcOrd="2" destOrd="0" parTransId="{5810BA78-ECD7-4856-951E-05290E215AB3}" sibTransId="{5B5288DA-F497-469F-B20B-03E4B49F2048}"/>
    <dgm:cxn modelId="{2D640DEA-B6F8-4564-B58C-E3C8D631C242}" type="presOf" srcId="{4B4A800F-43F2-4DB7-9E0F-59111B7DEDC4}" destId="{E9DB8423-167C-40C0-B624-3F54C856C08C}" srcOrd="0" destOrd="0" presId="urn:microsoft.com/office/officeart/2018/2/layout/IconLabelList"/>
    <dgm:cxn modelId="{EDBD1EC6-B0BF-4938-A920-DEB6E026A836}" type="presParOf" srcId="{288E2EFB-280C-47A9-AB3C-9D07B483A769}" destId="{9EA5A217-3F40-43B8-9E9D-B975932DDADD}" srcOrd="0" destOrd="0" presId="urn:microsoft.com/office/officeart/2018/2/layout/IconLabelList"/>
    <dgm:cxn modelId="{90D018C3-F77C-45C9-9393-D3051AB70BBF}" type="presParOf" srcId="{9EA5A217-3F40-43B8-9E9D-B975932DDADD}" destId="{3657F45C-1E77-49E7-9FB7-E5AEC3F42C9E}" srcOrd="0" destOrd="0" presId="urn:microsoft.com/office/officeart/2018/2/layout/IconLabelList"/>
    <dgm:cxn modelId="{D4AA5EA7-ADDE-4369-965A-8E790858D6C3}" type="presParOf" srcId="{9EA5A217-3F40-43B8-9E9D-B975932DDADD}" destId="{595BC4A9-8290-4A6C-AAFF-185F22BB4817}" srcOrd="1" destOrd="0" presId="urn:microsoft.com/office/officeart/2018/2/layout/IconLabelList"/>
    <dgm:cxn modelId="{1BD8CADA-6F54-4A72-9E8F-7D233B7C0883}" type="presParOf" srcId="{9EA5A217-3F40-43B8-9E9D-B975932DDADD}" destId="{6FA7ABA0-E348-4453-B1D9-6AADD218D095}" srcOrd="2" destOrd="0" presId="urn:microsoft.com/office/officeart/2018/2/layout/IconLabelList"/>
    <dgm:cxn modelId="{FC0D2BDC-C540-4D96-A1B0-28F6CB2A9B0B}" type="presParOf" srcId="{288E2EFB-280C-47A9-AB3C-9D07B483A769}" destId="{8DA4B8E8-A0A6-4366-A196-D6F33E87A43B}" srcOrd="1" destOrd="0" presId="urn:microsoft.com/office/officeart/2018/2/layout/IconLabelList"/>
    <dgm:cxn modelId="{94F6D88D-86D8-4801-A582-4A626A3003D5}" type="presParOf" srcId="{288E2EFB-280C-47A9-AB3C-9D07B483A769}" destId="{90C0586E-0221-4F7E-9B99-A2BB80C1BD13}" srcOrd="2" destOrd="0" presId="urn:microsoft.com/office/officeart/2018/2/layout/IconLabelList"/>
    <dgm:cxn modelId="{69AD694F-0FCC-4F7F-84A1-AFDBE187A568}" type="presParOf" srcId="{90C0586E-0221-4F7E-9B99-A2BB80C1BD13}" destId="{446CB88F-845F-4A8E-852B-33793A6DFB7B}" srcOrd="0" destOrd="0" presId="urn:microsoft.com/office/officeart/2018/2/layout/IconLabelList"/>
    <dgm:cxn modelId="{02387F73-C499-45FE-B2F4-CE1EAE1152D3}" type="presParOf" srcId="{90C0586E-0221-4F7E-9B99-A2BB80C1BD13}" destId="{19A0CC7B-7743-47C6-9C28-F09935AB93EF}" srcOrd="1" destOrd="0" presId="urn:microsoft.com/office/officeart/2018/2/layout/IconLabelList"/>
    <dgm:cxn modelId="{7B7BAA78-0443-45DD-A0BC-EF35ACDB8E9B}" type="presParOf" srcId="{90C0586E-0221-4F7E-9B99-A2BB80C1BD13}" destId="{E9DB8423-167C-40C0-B624-3F54C856C08C}" srcOrd="2" destOrd="0" presId="urn:microsoft.com/office/officeart/2018/2/layout/IconLabelList"/>
    <dgm:cxn modelId="{A1FDBADA-84E4-4C38-94F5-E700E55A5741}" type="presParOf" srcId="{288E2EFB-280C-47A9-AB3C-9D07B483A769}" destId="{E4FA32BF-2090-4361-8229-974F70AEF226}" srcOrd="3" destOrd="0" presId="urn:microsoft.com/office/officeart/2018/2/layout/IconLabelList"/>
    <dgm:cxn modelId="{FE134031-6B3F-4195-9706-F2FEB5864110}" type="presParOf" srcId="{288E2EFB-280C-47A9-AB3C-9D07B483A769}" destId="{0C4F15FB-3F3B-4DE9-B3A5-B4F068F46261}" srcOrd="4" destOrd="0" presId="urn:microsoft.com/office/officeart/2018/2/layout/IconLabelList"/>
    <dgm:cxn modelId="{131530BB-3690-487C-B8DE-B28FEEB2A79C}" type="presParOf" srcId="{0C4F15FB-3F3B-4DE9-B3A5-B4F068F46261}" destId="{E0065A17-FD0E-4BD9-9FEB-DFA63097ECB9}" srcOrd="0" destOrd="0" presId="urn:microsoft.com/office/officeart/2018/2/layout/IconLabelList"/>
    <dgm:cxn modelId="{1A535713-B908-4654-8BE6-16FBB98B7E58}" type="presParOf" srcId="{0C4F15FB-3F3B-4DE9-B3A5-B4F068F46261}" destId="{0E1C8CBC-68FE-40FD-AA24-693AFA1DCD5E}" srcOrd="1" destOrd="0" presId="urn:microsoft.com/office/officeart/2018/2/layout/IconLabelList"/>
    <dgm:cxn modelId="{E2B3AA91-0F67-482C-B34A-6686D925F29F}" type="presParOf" srcId="{0C4F15FB-3F3B-4DE9-B3A5-B4F068F46261}" destId="{5FFEF135-FAB2-4D2F-A0D6-A17AF10635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A46CCD7-A57E-4A38-8048-09C15D70022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F3E5400-662A-4989-B672-04EC29262DF8}">
      <dgm:prSet/>
      <dgm:spPr/>
      <dgm:t>
        <a:bodyPr/>
        <a:lstStyle/>
        <a:p>
          <a:r>
            <a:rPr lang="en-US"/>
            <a:t>Feed sync failures due to proxy/DNS issues.</a:t>
          </a:r>
        </a:p>
      </dgm:t>
    </dgm:pt>
    <dgm:pt modelId="{510ECA9B-42DC-4999-867E-F02AC280F93D}" type="parTrans" cxnId="{B9113E42-28D8-4246-97BE-50B245FE70C1}">
      <dgm:prSet/>
      <dgm:spPr/>
      <dgm:t>
        <a:bodyPr/>
        <a:lstStyle/>
        <a:p>
          <a:endParaRPr lang="en-US"/>
        </a:p>
      </dgm:t>
    </dgm:pt>
    <dgm:pt modelId="{043EA8E7-A1B5-4BBF-8C02-4A5CAF034E7D}" type="sibTrans" cxnId="{B9113E42-28D8-4246-97BE-50B245FE70C1}">
      <dgm:prSet/>
      <dgm:spPr/>
      <dgm:t>
        <a:bodyPr/>
        <a:lstStyle/>
        <a:p>
          <a:endParaRPr lang="en-US"/>
        </a:p>
      </dgm:t>
    </dgm:pt>
    <dgm:pt modelId="{9641D297-31E7-49BE-A4DB-FE282478C170}">
      <dgm:prSet/>
      <dgm:spPr/>
      <dgm:t>
        <a:bodyPr/>
        <a:lstStyle/>
        <a:p>
          <a:r>
            <a:rPr lang="en-US"/>
            <a:t>Performance bottlenecks from high concurrency.</a:t>
          </a:r>
        </a:p>
      </dgm:t>
    </dgm:pt>
    <dgm:pt modelId="{DCA6E06A-3FBD-418B-909D-17A8FF1CCE5F}" type="parTrans" cxnId="{10C17553-4DA8-4453-9BC4-A47189C031E0}">
      <dgm:prSet/>
      <dgm:spPr/>
      <dgm:t>
        <a:bodyPr/>
        <a:lstStyle/>
        <a:p>
          <a:endParaRPr lang="en-US"/>
        </a:p>
      </dgm:t>
    </dgm:pt>
    <dgm:pt modelId="{080B30EE-AF2E-4A62-A5D9-DC81C5EB123F}" type="sibTrans" cxnId="{10C17553-4DA8-4453-9BC4-A47189C031E0}">
      <dgm:prSet/>
      <dgm:spPr/>
      <dgm:t>
        <a:bodyPr/>
        <a:lstStyle/>
        <a:p>
          <a:endParaRPr lang="en-US"/>
        </a:p>
      </dgm:t>
    </dgm:pt>
    <dgm:pt modelId="{D61C4EE4-EC43-444D-84AA-76A710C5E713}">
      <dgm:prSet/>
      <dgm:spPr/>
      <dgm:t>
        <a:bodyPr/>
        <a:lstStyle/>
        <a:p>
          <a:r>
            <a:rPr lang="en-US"/>
            <a:t>Check logs: gvmd.log, openvas.log, ospd.log.</a:t>
          </a:r>
        </a:p>
      </dgm:t>
    </dgm:pt>
    <dgm:pt modelId="{2FE99E4E-EF98-4D84-97B1-41C2CA5A76F0}" type="parTrans" cxnId="{BC786CF4-5531-4501-BB3C-4C0022163061}">
      <dgm:prSet/>
      <dgm:spPr/>
      <dgm:t>
        <a:bodyPr/>
        <a:lstStyle/>
        <a:p>
          <a:endParaRPr lang="en-US"/>
        </a:p>
      </dgm:t>
    </dgm:pt>
    <dgm:pt modelId="{9B715FF4-4500-4035-BEF6-21732FD67465}" type="sibTrans" cxnId="{BC786CF4-5531-4501-BB3C-4C0022163061}">
      <dgm:prSet/>
      <dgm:spPr/>
      <dgm:t>
        <a:bodyPr/>
        <a:lstStyle/>
        <a:p>
          <a:endParaRPr lang="en-US"/>
        </a:p>
      </dgm:t>
    </dgm:pt>
    <dgm:pt modelId="{9FE42FB6-6798-4FCE-9EEC-090F856EB7EE}" type="pres">
      <dgm:prSet presAssocID="{9A46CCD7-A57E-4A38-8048-09C15D700222}" presName="linear" presStyleCnt="0">
        <dgm:presLayoutVars>
          <dgm:animLvl val="lvl"/>
          <dgm:resizeHandles val="exact"/>
        </dgm:presLayoutVars>
      </dgm:prSet>
      <dgm:spPr/>
    </dgm:pt>
    <dgm:pt modelId="{2EF47102-3868-49BD-B8F1-ED2CC2EA1101}" type="pres">
      <dgm:prSet presAssocID="{5F3E5400-662A-4989-B672-04EC29262DF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2462FC2-CADC-4F1E-887A-9D5516BCCAEF}" type="pres">
      <dgm:prSet presAssocID="{043EA8E7-A1B5-4BBF-8C02-4A5CAF034E7D}" presName="spacer" presStyleCnt="0"/>
      <dgm:spPr/>
    </dgm:pt>
    <dgm:pt modelId="{89845EA7-C9D5-4771-93F3-618927FF8DE5}" type="pres">
      <dgm:prSet presAssocID="{9641D297-31E7-49BE-A4DB-FE282478C17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CB40D2A-BB18-404B-AC2E-7106C7B0C1FC}" type="pres">
      <dgm:prSet presAssocID="{080B30EE-AF2E-4A62-A5D9-DC81C5EB123F}" presName="spacer" presStyleCnt="0"/>
      <dgm:spPr/>
    </dgm:pt>
    <dgm:pt modelId="{0785C76E-B761-4F3E-B515-EE9D0A3C1084}" type="pres">
      <dgm:prSet presAssocID="{D61C4EE4-EC43-444D-84AA-76A710C5E71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9113E42-28D8-4246-97BE-50B245FE70C1}" srcId="{9A46CCD7-A57E-4A38-8048-09C15D700222}" destId="{5F3E5400-662A-4989-B672-04EC29262DF8}" srcOrd="0" destOrd="0" parTransId="{510ECA9B-42DC-4999-867E-F02AC280F93D}" sibTransId="{043EA8E7-A1B5-4BBF-8C02-4A5CAF034E7D}"/>
    <dgm:cxn modelId="{D895F34C-7D59-406E-A49F-A23B4B829638}" type="presOf" srcId="{D61C4EE4-EC43-444D-84AA-76A710C5E713}" destId="{0785C76E-B761-4F3E-B515-EE9D0A3C1084}" srcOrd="0" destOrd="0" presId="urn:microsoft.com/office/officeart/2005/8/layout/vList2"/>
    <dgm:cxn modelId="{10C17553-4DA8-4453-9BC4-A47189C031E0}" srcId="{9A46CCD7-A57E-4A38-8048-09C15D700222}" destId="{9641D297-31E7-49BE-A4DB-FE282478C170}" srcOrd="1" destOrd="0" parTransId="{DCA6E06A-3FBD-418B-909D-17A8FF1CCE5F}" sibTransId="{080B30EE-AF2E-4A62-A5D9-DC81C5EB123F}"/>
    <dgm:cxn modelId="{ABAED586-6667-451D-980A-2F38D781DFFC}" type="presOf" srcId="{5F3E5400-662A-4989-B672-04EC29262DF8}" destId="{2EF47102-3868-49BD-B8F1-ED2CC2EA1101}" srcOrd="0" destOrd="0" presId="urn:microsoft.com/office/officeart/2005/8/layout/vList2"/>
    <dgm:cxn modelId="{FFCA96B1-0A4A-4F20-976C-BC4BB8340F7C}" type="presOf" srcId="{9641D297-31E7-49BE-A4DB-FE282478C170}" destId="{89845EA7-C9D5-4771-93F3-618927FF8DE5}" srcOrd="0" destOrd="0" presId="urn:microsoft.com/office/officeart/2005/8/layout/vList2"/>
    <dgm:cxn modelId="{BC786CF4-5531-4501-BB3C-4C0022163061}" srcId="{9A46CCD7-A57E-4A38-8048-09C15D700222}" destId="{D61C4EE4-EC43-444D-84AA-76A710C5E713}" srcOrd="2" destOrd="0" parTransId="{2FE99E4E-EF98-4D84-97B1-41C2CA5A76F0}" sibTransId="{9B715FF4-4500-4035-BEF6-21732FD67465}"/>
    <dgm:cxn modelId="{8F7DBBFC-3D99-44B5-B953-AE60F77F9908}" type="presOf" srcId="{9A46CCD7-A57E-4A38-8048-09C15D700222}" destId="{9FE42FB6-6798-4FCE-9EEC-090F856EB7EE}" srcOrd="0" destOrd="0" presId="urn:microsoft.com/office/officeart/2005/8/layout/vList2"/>
    <dgm:cxn modelId="{C858DB6D-FB19-4BB8-AB8D-A4712ED39EC1}" type="presParOf" srcId="{9FE42FB6-6798-4FCE-9EEC-090F856EB7EE}" destId="{2EF47102-3868-49BD-B8F1-ED2CC2EA1101}" srcOrd="0" destOrd="0" presId="urn:microsoft.com/office/officeart/2005/8/layout/vList2"/>
    <dgm:cxn modelId="{D51F0661-ED0F-4F59-97F0-D0D9431B0CCC}" type="presParOf" srcId="{9FE42FB6-6798-4FCE-9EEC-090F856EB7EE}" destId="{12462FC2-CADC-4F1E-887A-9D5516BCCAEF}" srcOrd="1" destOrd="0" presId="urn:microsoft.com/office/officeart/2005/8/layout/vList2"/>
    <dgm:cxn modelId="{218AF4FA-0380-472D-AA69-2D23F3709678}" type="presParOf" srcId="{9FE42FB6-6798-4FCE-9EEC-090F856EB7EE}" destId="{89845EA7-C9D5-4771-93F3-618927FF8DE5}" srcOrd="2" destOrd="0" presId="urn:microsoft.com/office/officeart/2005/8/layout/vList2"/>
    <dgm:cxn modelId="{D947D1B1-EE7F-4FA2-BC92-283D5169F192}" type="presParOf" srcId="{9FE42FB6-6798-4FCE-9EEC-090F856EB7EE}" destId="{CCB40D2A-BB18-404B-AC2E-7106C7B0C1FC}" srcOrd="3" destOrd="0" presId="urn:microsoft.com/office/officeart/2005/8/layout/vList2"/>
    <dgm:cxn modelId="{DA063522-1043-4723-8EA5-32FC45DB11D1}" type="presParOf" srcId="{9FE42FB6-6798-4FCE-9EEC-090F856EB7EE}" destId="{0785C76E-B761-4F3E-B515-EE9D0A3C10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9E3C655-01EB-40C7-AFD0-ED72FEA815A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4A4D52-1D70-47FE-8D59-06691AA351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OpenVAS provides comprehensive, up‑to‑date vulnerability scanning.</a:t>
          </a:r>
        </a:p>
      </dgm:t>
    </dgm:pt>
    <dgm:pt modelId="{23610D82-F982-4A99-8129-DDB0244C23CB}" type="parTrans" cxnId="{9614DFE6-631B-449A-BDDA-AF92A54755D4}">
      <dgm:prSet/>
      <dgm:spPr/>
      <dgm:t>
        <a:bodyPr/>
        <a:lstStyle/>
        <a:p>
          <a:endParaRPr lang="en-US"/>
        </a:p>
      </dgm:t>
    </dgm:pt>
    <dgm:pt modelId="{750082F7-57B5-41AC-A9E4-946E995FEC89}" type="sibTrans" cxnId="{9614DFE6-631B-449A-BDDA-AF92A54755D4}">
      <dgm:prSet/>
      <dgm:spPr/>
      <dgm:t>
        <a:bodyPr/>
        <a:lstStyle/>
        <a:p>
          <a:endParaRPr lang="en-US"/>
        </a:p>
      </dgm:t>
    </dgm:pt>
    <dgm:pt modelId="{98044AAE-A475-4897-AE6D-6643066CC5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Modular architecture scales from home labs to enterprises.</a:t>
          </a:r>
        </a:p>
      </dgm:t>
    </dgm:pt>
    <dgm:pt modelId="{F81BC255-7FB6-482F-A726-18E5974A2FB6}" type="parTrans" cxnId="{A001D56F-079B-4EC1-92E7-34745F0074EC}">
      <dgm:prSet/>
      <dgm:spPr/>
      <dgm:t>
        <a:bodyPr/>
        <a:lstStyle/>
        <a:p>
          <a:endParaRPr lang="en-US"/>
        </a:p>
      </dgm:t>
    </dgm:pt>
    <dgm:pt modelId="{7DB00913-D9A8-4F3C-B3B4-52CE4E0806C6}" type="sibTrans" cxnId="{A001D56F-079B-4EC1-92E7-34745F0074EC}">
      <dgm:prSet/>
      <dgm:spPr/>
      <dgm:t>
        <a:bodyPr/>
        <a:lstStyle/>
        <a:p>
          <a:endParaRPr lang="en-US"/>
        </a:p>
      </dgm:t>
    </dgm:pt>
    <dgm:pt modelId="{B445317D-247F-4D8F-96DC-854820FFD22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Get started: openvas.org | github.com/greenbone.</a:t>
          </a:r>
        </a:p>
      </dgm:t>
    </dgm:pt>
    <dgm:pt modelId="{50CC0D6C-AEEC-40BD-842C-7EE7B52CE452}" type="parTrans" cxnId="{64001C27-E40C-4B55-999E-87F5AB44020C}">
      <dgm:prSet/>
      <dgm:spPr/>
      <dgm:t>
        <a:bodyPr/>
        <a:lstStyle/>
        <a:p>
          <a:endParaRPr lang="en-US"/>
        </a:p>
      </dgm:t>
    </dgm:pt>
    <dgm:pt modelId="{D7DC1FB8-866A-4BE5-B021-CB2D902331F0}" type="sibTrans" cxnId="{64001C27-E40C-4B55-999E-87F5AB44020C}">
      <dgm:prSet/>
      <dgm:spPr/>
      <dgm:t>
        <a:bodyPr/>
        <a:lstStyle/>
        <a:p>
          <a:endParaRPr lang="en-US"/>
        </a:p>
      </dgm:t>
    </dgm:pt>
    <dgm:pt modelId="{1B7DED6D-08AE-4022-BE58-8EEF5FF9D79A}" type="pres">
      <dgm:prSet presAssocID="{F9E3C655-01EB-40C7-AFD0-ED72FEA815A7}" presName="root" presStyleCnt="0">
        <dgm:presLayoutVars>
          <dgm:dir/>
          <dgm:resizeHandles val="exact"/>
        </dgm:presLayoutVars>
      </dgm:prSet>
      <dgm:spPr/>
    </dgm:pt>
    <dgm:pt modelId="{0AC9191B-2767-4BBE-AE27-EE97BA7414BB}" type="pres">
      <dgm:prSet presAssocID="{DC4A4D52-1D70-47FE-8D59-06691AA3516F}" presName="compNode" presStyleCnt="0"/>
      <dgm:spPr/>
    </dgm:pt>
    <dgm:pt modelId="{AA189166-535E-4654-A132-BD688FD4A9A1}" type="pres">
      <dgm:prSet presAssocID="{DC4A4D52-1D70-47FE-8D59-06691AA3516F}" presName="iconBgRect" presStyleLbl="bgShp" presStyleIdx="0" presStyleCnt="3"/>
      <dgm:spPr/>
    </dgm:pt>
    <dgm:pt modelId="{FCAC70CB-A433-4BFB-9368-49D03E8CDBB0}" type="pres">
      <dgm:prSet presAssocID="{DC4A4D52-1D70-47FE-8D59-06691AA351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B2D50248-4E72-4EF1-9FC6-F46D990AD1AB}" type="pres">
      <dgm:prSet presAssocID="{DC4A4D52-1D70-47FE-8D59-06691AA3516F}" presName="spaceRect" presStyleCnt="0"/>
      <dgm:spPr/>
    </dgm:pt>
    <dgm:pt modelId="{6B0F16DA-1F1E-480F-8511-BD8C232AFE13}" type="pres">
      <dgm:prSet presAssocID="{DC4A4D52-1D70-47FE-8D59-06691AA3516F}" presName="textRect" presStyleLbl="revTx" presStyleIdx="0" presStyleCnt="3">
        <dgm:presLayoutVars>
          <dgm:chMax val="1"/>
          <dgm:chPref val="1"/>
        </dgm:presLayoutVars>
      </dgm:prSet>
      <dgm:spPr/>
    </dgm:pt>
    <dgm:pt modelId="{21B0B3C5-33CB-4432-9794-C0586665A1D0}" type="pres">
      <dgm:prSet presAssocID="{750082F7-57B5-41AC-A9E4-946E995FEC89}" presName="sibTrans" presStyleCnt="0"/>
      <dgm:spPr/>
    </dgm:pt>
    <dgm:pt modelId="{A773B58B-CD86-4A57-8429-AB20896E6794}" type="pres">
      <dgm:prSet presAssocID="{98044AAE-A475-4897-AE6D-6643066CC552}" presName="compNode" presStyleCnt="0"/>
      <dgm:spPr/>
    </dgm:pt>
    <dgm:pt modelId="{2E9FB9E7-F35A-4CD8-AD71-6ECEBF650DFA}" type="pres">
      <dgm:prSet presAssocID="{98044AAE-A475-4897-AE6D-6643066CC552}" presName="iconBgRect" presStyleLbl="bgShp" presStyleIdx="1" presStyleCnt="3"/>
      <dgm:spPr/>
    </dgm:pt>
    <dgm:pt modelId="{7DC8FEB1-493C-4C48-8DEF-B0588572008D}" type="pres">
      <dgm:prSet presAssocID="{98044AAE-A475-4897-AE6D-6643066CC5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F3765114-21C3-44EB-A899-3B1D607ED947}" type="pres">
      <dgm:prSet presAssocID="{98044AAE-A475-4897-AE6D-6643066CC552}" presName="spaceRect" presStyleCnt="0"/>
      <dgm:spPr/>
    </dgm:pt>
    <dgm:pt modelId="{E60FEC1E-CADE-4BE2-BA2D-BDDC184E749F}" type="pres">
      <dgm:prSet presAssocID="{98044AAE-A475-4897-AE6D-6643066CC552}" presName="textRect" presStyleLbl="revTx" presStyleIdx="1" presStyleCnt="3">
        <dgm:presLayoutVars>
          <dgm:chMax val="1"/>
          <dgm:chPref val="1"/>
        </dgm:presLayoutVars>
      </dgm:prSet>
      <dgm:spPr/>
    </dgm:pt>
    <dgm:pt modelId="{255DDAE4-A136-4551-880D-5F17734A4116}" type="pres">
      <dgm:prSet presAssocID="{7DB00913-D9A8-4F3C-B3B4-52CE4E0806C6}" presName="sibTrans" presStyleCnt="0"/>
      <dgm:spPr/>
    </dgm:pt>
    <dgm:pt modelId="{93599075-BD3A-4C91-A2C0-6A22F3009127}" type="pres">
      <dgm:prSet presAssocID="{B445317D-247F-4D8F-96DC-854820FFD225}" presName="compNode" presStyleCnt="0"/>
      <dgm:spPr/>
    </dgm:pt>
    <dgm:pt modelId="{37AF8BF1-2927-4765-99DE-8E5694EC44AD}" type="pres">
      <dgm:prSet presAssocID="{B445317D-247F-4D8F-96DC-854820FFD225}" presName="iconBgRect" presStyleLbl="bgShp" presStyleIdx="2" presStyleCnt="3"/>
      <dgm:spPr/>
    </dgm:pt>
    <dgm:pt modelId="{31DB9995-38C6-4E2E-AEF9-B3BF30F3EA8E}" type="pres">
      <dgm:prSet presAssocID="{B445317D-247F-4D8F-96DC-854820FFD2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C494B384-C599-4D79-B9D1-5819C2240DEC}" type="pres">
      <dgm:prSet presAssocID="{B445317D-247F-4D8F-96DC-854820FFD225}" presName="spaceRect" presStyleCnt="0"/>
      <dgm:spPr/>
    </dgm:pt>
    <dgm:pt modelId="{99E4BCD1-88BA-484A-B87F-A4E64018F413}" type="pres">
      <dgm:prSet presAssocID="{B445317D-247F-4D8F-96DC-854820FFD2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001C27-E40C-4B55-999E-87F5AB44020C}" srcId="{F9E3C655-01EB-40C7-AFD0-ED72FEA815A7}" destId="{B445317D-247F-4D8F-96DC-854820FFD225}" srcOrd="2" destOrd="0" parTransId="{50CC0D6C-AEEC-40BD-842C-7EE7B52CE452}" sibTransId="{D7DC1FB8-866A-4BE5-B021-CB2D902331F0}"/>
    <dgm:cxn modelId="{8064EC2A-4393-48F8-A2ED-954FDB3BDBBA}" type="presOf" srcId="{F9E3C655-01EB-40C7-AFD0-ED72FEA815A7}" destId="{1B7DED6D-08AE-4022-BE58-8EEF5FF9D79A}" srcOrd="0" destOrd="0" presId="urn:microsoft.com/office/officeart/2018/5/layout/IconCircleLabelList"/>
    <dgm:cxn modelId="{A28BD036-C5ED-43A9-8E27-BCB9E6EC0231}" type="presOf" srcId="{98044AAE-A475-4897-AE6D-6643066CC552}" destId="{E60FEC1E-CADE-4BE2-BA2D-BDDC184E749F}" srcOrd="0" destOrd="0" presId="urn:microsoft.com/office/officeart/2018/5/layout/IconCircleLabelList"/>
    <dgm:cxn modelId="{969B6A61-45D0-4FC2-B5D7-0F545314DE48}" type="presOf" srcId="{DC4A4D52-1D70-47FE-8D59-06691AA3516F}" destId="{6B0F16DA-1F1E-480F-8511-BD8C232AFE13}" srcOrd="0" destOrd="0" presId="urn:microsoft.com/office/officeart/2018/5/layout/IconCircleLabelList"/>
    <dgm:cxn modelId="{A001D56F-079B-4EC1-92E7-34745F0074EC}" srcId="{F9E3C655-01EB-40C7-AFD0-ED72FEA815A7}" destId="{98044AAE-A475-4897-AE6D-6643066CC552}" srcOrd="1" destOrd="0" parTransId="{F81BC255-7FB6-482F-A726-18E5974A2FB6}" sibTransId="{7DB00913-D9A8-4F3C-B3B4-52CE4E0806C6}"/>
    <dgm:cxn modelId="{9614DFE6-631B-449A-BDDA-AF92A54755D4}" srcId="{F9E3C655-01EB-40C7-AFD0-ED72FEA815A7}" destId="{DC4A4D52-1D70-47FE-8D59-06691AA3516F}" srcOrd="0" destOrd="0" parTransId="{23610D82-F982-4A99-8129-DDB0244C23CB}" sibTransId="{750082F7-57B5-41AC-A9E4-946E995FEC89}"/>
    <dgm:cxn modelId="{1D51E8ED-0DA9-4E20-8546-356998C76F97}" type="presOf" srcId="{B445317D-247F-4D8F-96DC-854820FFD225}" destId="{99E4BCD1-88BA-484A-B87F-A4E64018F413}" srcOrd="0" destOrd="0" presId="urn:microsoft.com/office/officeart/2018/5/layout/IconCircleLabelList"/>
    <dgm:cxn modelId="{62CD557D-8111-491D-ADB2-34ED8F0BAE7A}" type="presParOf" srcId="{1B7DED6D-08AE-4022-BE58-8EEF5FF9D79A}" destId="{0AC9191B-2767-4BBE-AE27-EE97BA7414BB}" srcOrd="0" destOrd="0" presId="urn:microsoft.com/office/officeart/2018/5/layout/IconCircleLabelList"/>
    <dgm:cxn modelId="{63393AF5-EF1C-4EE0-8566-36D4F7CF0CA9}" type="presParOf" srcId="{0AC9191B-2767-4BBE-AE27-EE97BA7414BB}" destId="{AA189166-535E-4654-A132-BD688FD4A9A1}" srcOrd="0" destOrd="0" presId="urn:microsoft.com/office/officeart/2018/5/layout/IconCircleLabelList"/>
    <dgm:cxn modelId="{ABD91056-1C7D-46CD-84A8-10528C6386BC}" type="presParOf" srcId="{0AC9191B-2767-4BBE-AE27-EE97BA7414BB}" destId="{FCAC70CB-A433-4BFB-9368-49D03E8CDBB0}" srcOrd="1" destOrd="0" presId="urn:microsoft.com/office/officeart/2018/5/layout/IconCircleLabelList"/>
    <dgm:cxn modelId="{AA30523E-706A-4019-A2CC-4C7EC0C89A64}" type="presParOf" srcId="{0AC9191B-2767-4BBE-AE27-EE97BA7414BB}" destId="{B2D50248-4E72-4EF1-9FC6-F46D990AD1AB}" srcOrd="2" destOrd="0" presId="urn:microsoft.com/office/officeart/2018/5/layout/IconCircleLabelList"/>
    <dgm:cxn modelId="{8A4D6F8D-A119-4FDB-81BF-5AFA268AB1E3}" type="presParOf" srcId="{0AC9191B-2767-4BBE-AE27-EE97BA7414BB}" destId="{6B0F16DA-1F1E-480F-8511-BD8C232AFE13}" srcOrd="3" destOrd="0" presId="urn:microsoft.com/office/officeart/2018/5/layout/IconCircleLabelList"/>
    <dgm:cxn modelId="{F157FF7D-C1A2-40EB-8B98-26670C3BC757}" type="presParOf" srcId="{1B7DED6D-08AE-4022-BE58-8EEF5FF9D79A}" destId="{21B0B3C5-33CB-4432-9794-C0586665A1D0}" srcOrd="1" destOrd="0" presId="urn:microsoft.com/office/officeart/2018/5/layout/IconCircleLabelList"/>
    <dgm:cxn modelId="{9AD451A4-1ECC-4BBF-B200-AC540E6007BB}" type="presParOf" srcId="{1B7DED6D-08AE-4022-BE58-8EEF5FF9D79A}" destId="{A773B58B-CD86-4A57-8429-AB20896E6794}" srcOrd="2" destOrd="0" presId="urn:microsoft.com/office/officeart/2018/5/layout/IconCircleLabelList"/>
    <dgm:cxn modelId="{5E61127D-3222-41E0-91C8-F5D800ECB78E}" type="presParOf" srcId="{A773B58B-CD86-4A57-8429-AB20896E6794}" destId="{2E9FB9E7-F35A-4CD8-AD71-6ECEBF650DFA}" srcOrd="0" destOrd="0" presId="urn:microsoft.com/office/officeart/2018/5/layout/IconCircleLabelList"/>
    <dgm:cxn modelId="{A4AFF44A-E7B6-495B-A4DD-37160751846E}" type="presParOf" srcId="{A773B58B-CD86-4A57-8429-AB20896E6794}" destId="{7DC8FEB1-493C-4C48-8DEF-B0588572008D}" srcOrd="1" destOrd="0" presId="urn:microsoft.com/office/officeart/2018/5/layout/IconCircleLabelList"/>
    <dgm:cxn modelId="{F1F78244-AF9C-455C-AD76-D0A3A61115BC}" type="presParOf" srcId="{A773B58B-CD86-4A57-8429-AB20896E6794}" destId="{F3765114-21C3-44EB-A899-3B1D607ED947}" srcOrd="2" destOrd="0" presId="urn:microsoft.com/office/officeart/2018/5/layout/IconCircleLabelList"/>
    <dgm:cxn modelId="{FB7FD367-C6FB-4429-8CFD-4D60D4A568A4}" type="presParOf" srcId="{A773B58B-CD86-4A57-8429-AB20896E6794}" destId="{E60FEC1E-CADE-4BE2-BA2D-BDDC184E749F}" srcOrd="3" destOrd="0" presId="urn:microsoft.com/office/officeart/2018/5/layout/IconCircleLabelList"/>
    <dgm:cxn modelId="{75F82E5B-38DB-451B-BFFB-1E4AF28A47D4}" type="presParOf" srcId="{1B7DED6D-08AE-4022-BE58-8EEF5FF9D79A}" destId="{255DDAE4-A136-4551-880D-5F17734A4116}" srcOrd="3" destOrd="0" presId="urn:microsoft.com/office/officeart/2018/5/layout/IconCircleLabelList"/>
    <dgm:cxn modelId="{B3F5C18A-CE76-47DA-B04C-9D7714201EA4}" type="presParOf" srcId="{1B7DED6D-08AE-4022-BE58-8EEF5FF9D79A}" destId="{93599075-BD3A-4C91-A2C0-6A22F3009127}" srcOrd="4" destOrd="0" presId="urn:microsoft.com/office/officeart/2018/5/layout/IconCircleLabelList"/>
    <dgm:cxn modelId="{0D557269-F630-40DB-82BE-441AF2295A10}" type="presParOf" srcId="{93599075-BD3A-4C91-A2C0-6A22F3009127}" destId="{37AF8BF1-2927-4765-99DE-8E5694EC44AD}" srcOrd="0" destOrd="0" presId="urn:microsoft.com/office/officeart/2018/5/layout/IconCircleLabelList"/>
    <dgm:cxn modelId="{14819132-5489-4BAE-904D-1ACB36CF351F}" type="presParOf" srcId="{93599075-BD3A-4C91-A2C0-6A22F3009127}" destId="{31DB9995-38C6-4E2E-AEF9-B3BF30F3EA8E}" srcOrd="1" destOrd="0" presId="urn:microsoft.com/office/officeart/2018/5/layout/IconCircleLabelList"/>
    <dgm:cxn modelId="{657229C7-4CFE-4DAA-AD99-2F90EA408429}" type="presParOf" srcId="{93599075-BD3A-4C91-A2C0-6A22F3009127}" destId="{C494B384-C599-4D79-B9D1-5819C2240DEC}" srcOrd="2" destOrd="0" presId="urn:microsoft.com/office/officeart/2018/5/layout/IconCircleLabelList"/>
    <dgm:cxn modelId="{64532AA8-1416-4381-B06D-D635B3D98F8F}" type="presParOf" srcId="{93599075-BD3A-4C91-A2C0-6A22F3009127}" destId="{99E4BCD1-88BA-484A-B87F-A4E64018F4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40AC6C-00F5-413F-AB84-BE5567FB45D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B1C42A-5029-4A1C-B56F-138A9CA60019}">
      <dgm:prSet/>
      <dgm:spPr/>
      <dgm:t>
        <a:bodyPr/>
        <a:lstStyle/>
        <a:p>
          <a:r>
            <a:rPr lang="en-US"/>
            <a:t>Forked from Nessus in 2005 after Nessus became proprietary.</a:t>
          </a:r>
        </a:p>
      </dgm:t>
    </dgm:pt>
    <dgm:pt modelId="{F7986150-C12B-456C-8728-A194129EB1F5}" type="parTrans" cxnId="{2186740E-0884-468A-B17F-4C207251946E}">
      <dgm:prSet/>
      <dgm:spPr/>
      <dgm:t>
        <a:bodyPr/>
        <a:lstStyle/>
        <a:p>
          <a:endParaRPr lang="en-US"/>
        </a:p>
      </dgm:t>
    </dgm:pt>
    <dgm:pt modelId="{EFA849A8-880B-4FE4-A138-4A8E735C98F3}" type="sibTrans" cxnId="{2186740E-0884-468A-B17F-4C207251946E}">
      <dgm:prSet/>
      <dgm:spPr/>
      <dgm:t>
        <a:bodyPr/>
        <a:lstStyle/>
        <a:p>
          <a:endParaRPr lang="en-US"/>
        </a:p>
      </dgm:t>
    </dgm:pt>
    <dgm:pt modelId="{6354AEBE-C102-40D4-A076-5B4E052EA165}">
      <dgm:prSet/>
      <dgm:spPr/>
      <dgm:t>
        <a:bodyPr/>
        <a:lstStyle/>
        <a:p>
          <a:r>
            <a:rPr lang="en-US"/>
            <a:t>Rebranded as Greenbone Vulnerability Management (GVM) in 2019.</a:t>
          </a:r>
        </a:p>
      </dgm:t>
    </dgm:pt>
    <dgm:pt modelId="{42F12C2C-83ED-446F-86C4-D0AD062EFDAD}" type="parTrans" cxnId="{DF63D5E0-5B48-4B25-9F04-CE970A6E2BEC}">
      <dgm:prSet/>
      <dgm:spPr/>
      <dgm:t>
        <a:bodyPr/>
        <a:lstStyle/>
        <a:p>
          <a:endParaRPr lang="en-US"/>
        </a:p>
      </dgm:t>
    </dgm:pt>
    <dgm:pt modelId="{C4FBB1F6-272C-4A2C-8922-C06864B1B998}" type="sibTrans" cxnId="{DF63D5E0-5B48-4B25-9F04-CE970A6E2BEC}">
      <dgm:prSet/>
      <dgm:spPr/>
      <dgm:t>
        <a:bodyPr/>
        <a:lstStyle/>
        <a:p>
          <a:endParaRPr lang="en-US"/>
        </a:p>
      </dgm:t>
    </dgm:pt>
    <dgm:pt modelId="{800AD626-55C6-4B3E-BE29-15D5FD134D07}">
      <dgm:prSet/>
      <dgm:spPr/>
      <dgm:t>
        <a:bodyPr/>
        <a:lstStyle/>
        <a:p>
          <a:r>
            <a:rPr lang="en-US"/>
            <a:t>Continues as a community edition and enterprise appliance.</a:t>
          </a:r>
        </a:p>
      </dgm:t>
    </dgm:pt>
    <dgm:pt modelId="{B0B00AB8-1764-4D38-9F03-4949680CD5D2}" type="parTrans" cxnId="{CD66AAD7-B86C-4370-84C9-3722318927E0}">
      <dgm:prSet/>
      <dgm:spPr/>
      <dgm:t>
        <a:bodyPr/>
        <a:lstStyle/>
        <a:p>
          <a:endParaRPr lang="en-US"/>
        </a:p>
      </dgm:t>
    </dgm:pt>
    <dgm:pt modelId="{9559C30B-14D4-442A-87DB-CDBC9E890E03}" type="sibTrans" cxnId="{CD66AAD7-B86C-4370-84C9-3722318927E0}">
      <dgm:prSet/>
      <dgm:spPr/>
      <dgm:t>
        <a:bodyPr/>
        <a:lstStyle/>
        <a:p>
          <a:endParaRPr lang="en-US"/>
        </a:p>
      </dgm:t>
    </dgm:pt>
    <dgm:pt modelId="{EED47DA6-1003-4699-A9F1-05F54F7EADE3}" type="pres">
      <dgm:prSet presAssocID="{D340AC6C-00F5-413F-AB84-BE5567FB45D7}" presName="diagram" presStyleCnt="0">
        <dgm:presLayoutVars>
          <dgm:dir/>
          <dgm:resizeHandles val="exact"/>
        </dgm:presLayoutVars>
      </dgm:prSet>
      <dgm:spPr/>
    </dgm:pt>
    <dgm:pt modelId="{9691D4DD-3BA2-44E6-A531-6A1D15F86DD7}" type="pres">
      <dgm:prSet presAssocID="{E3B1C42A-5029-4A1C-B56F-138A9CA60019}" presName="node" presStyleLbl="node1" presStyleIdx="0" presStyleCnt="3">
        <dgm:presLayoutVars>
          <dgm:bulletEnabled val="1"/>
        </dgm:presLayoutVars>
      </dgm:prSet>
      <dgm:spPr/>
    </dgm:pt>
    <dgm:pt modelId="{F807718D-C4EB-4F60-A297-9020E15C052F}" type="pres">
      <dgm:prSet presAssocID="{EFA849A8-880B-4FE4-A138-4A8E735C98F3}" presName="sibTrans" presStyleCnt="0"/>
      <dgm:spPr/>
    </dgm:pt>
    <dgm:pt modelId="{5273C20D-613E-444E-B376-55BCDDD17D81}" type="pres">
      <dgm:prSet presAssocID="{6354AEBE-C102-40D4-A076-5B4E052EA165}" presName="node" presStyleLbl="node1" presStyleIdx="1" presStyleCnt="3">
        <dgm:presLayoutVars>
          <dgm:bulletEnabled val="1"/>
        </dgm:presLayoutVars>
      </dgm:prSet>
      <dgm:spPr/>
    </dgm:pt>
    <dgm:pt modelId="{57E7BC30-0742-4D2A-A97A-206C60EAAE98}" type="pres">
      <dgm:prSet presAssocID="{C4FBB1F6-272C-4A2C-8922-C06864B1B998}" presName="sibTrans" presStyleCnt="0"/>
      <dgm:spPr/>
    </dgm:pt>
    <dgm:pt modelId="{5EE1B4FD-F745-4C59-AC31-50B3A15A6C54}" type="pres">
      <dgm:prSet presAssocID="{800AD626-55C6-4B3E-BE29-15D5FD134D07}" presName="node" presStyleLbl="node1" presStyleIdx="2" presStyleCnt="3">
        <dgm:presLayoutVars>
          <dgm:bulletEnabled val="1"/>
        </dgm:presLayoutVars>
      </dgm:prSet>
      <dgm:spPr/>
    </dgm:pt>
  </dgm:ptLst>
  <dgm:cxnLst>
    <dgm:cxn modelId="{CE1D4203-CEA4-4B10-A7EB-CB8148F768B4}" type="presOf" srcId="{6354AEBE-C102-40D4-A076-5B4E052EA165}" destId="{5273C20D-613E-444E-B376-55BCDDD17D81}" srcOrd="0" destOrd="0" presId="urn:microsoft.com/office/officeart/2005/8/layout/default"/>
    <dgm:cxn modelId="{2186740E-0884-468A-B17F-4C207251946E}" srcId="{D340AC6C-00F5-413F-AB84-BE5567FB45D7}" destId="{E3B1C42A-5029-4A1C-B56F-138A9CA60019}" srcOrd="0" destOrd="0" parTransId="{F7986150-C12B-456C-8728-A194129EB1F5}" sibTransId="{EFA849A8-880B-4FE4-A138-4A8E735C98F3}"/>
    <dgm:cxn modelId="{8E945667-C647-497C-A40A-C49BED3C6D83}" type="presOf" srcId="{D340AC6C-00F5-413F-AB84-BE5567FB45D7}" destId="{EED47DA6-1003-4699-A9F1-05F54F7EADE3}" srcOrd="0" destOrd="0" presId="urn:microsoft.com/office/officeart/2005/8/layout/default"/>
    <dgm:cxn modelId="{914C1798-7F10-4CCF-8ABB-0E0021C871A0}" type="presOf" srcId="{E3B1C42A-5029-4A1C-B56F-138A9CA60019}" destId="{9691D4DD-3BA2-44E6-A531-6A1D15F86DD7}" srcOrd="0" destOrd="0" presId="urn:microsoft.com/office/officeart/2005/8/layout/default"/>
    <dgm:cxn modelId="{5F281FD0-C454-4330-BAA4-3D45ABE7B9C1}" type="presOf" srcId="{800AD626-55C6-4B3E-BE29-15D5FD134D07}" destId="{5EE1B4FD-F745-4C59-AC31-50B3A15A6C54}" srcOrd="0" destOrd="0" presId="urn:microsoft.com/office/officeart/2005/8/layout/default"/>
    <dgm:cxn modelId="{CD66AAD7-B86C-4370-84C9-3722318927E0}" srcId="{D340AC6C-00F5-413F-AB84-BE5567FB45D7}" destId="{800AD626-55C6-4B3E-BE29-15D5FD134D07}" srcOrd="2" destOrd="0" parTransId="{B0B00AB8-1764-4D38-9F03-4949680CD5D2}" sibTransId="{9559C30B-14D4-442A-87DB-CDBC9E890E03}"/>
    <dgm:cxn modelId="{DF63D5E0-5B48-4B25-9F04-CE970A6E2BEC}" srcId="{D340AC6C-00F5-413F-AB84-BE5567FB45D7}" destId="{6354AEBE-C102-40D4-A076-5B4E052EA165}" srcOrd="1" destOrd="0" parTransId="{42F12C2C-83ED-446F-86C4-D0AD062EFDAD}" sibTransId="{C4FBB1F6-272C-4A2C-8922-C06864B1B998}"/>
    <dgm:cxn modelId="{B8F16058-08C3-44EA-B09A-3D995D94B006}" type="presParOf" srcId="{EED47DA6-1003-4699-A9F1-05F54F7EADE3}" destId="{9691D4DD-3BA2-44E6-A531-6A1D15F86DD7}" srcOrd="0" destOrd="0" presId="urn:microsoft.com/office/officeart/2005/8/layout/default"/>
    <dgm:cxn modelId="{26F36722-0573-4514-BCCE-916F34DEB557}" type="presParOf" srcId="{EED47DA6-1003-4699-A9F1-05F54F7EADE3}" destId="{F807718D-C4EB-4F60-A297-9020E15C052F}" srcOrd="1" destOrd="0" presId="urn:microsoft.com/office/officeart/2005/8/layout/default"/>
    <dgm:cxn modelId="{3E9BC52E-DA55-4FF7-99D0-D7497FA5524A}" type="presParOf" srcId="{EED47DA6-1003-4699-A9F1-05F54F7EADE3}" destId="{5273C20D-613E-444E-B376-55BCDDD17D81}" srcOrd="2" destOrd="0" presId="urn:microsoft.com/office/officeart/2005/8/layout/default"/>
    <dgm:cxn modelId="{66048444-40D3-4F1A-88FE-E0C51B313908}" type="presParOf" srcId="{EED47DA6-1003-4699-A9F1-05F54F7EADE3}" destId="{57E7BC30-0742-4D2A-A97A-206C60EAAE98}" srcOrd="3" destOrd="0" presId="urn:microsoft.com/office/officeart/2005/8/layout/default"/>
    <dgm:cxn modelId="{4B5B9B54-3A6B-4260-8551-0E09FF1F8432}" type="presParOf" srcId="{EED47DA6-1003-4699-A9F1-05F54F7EADE3}" destId="{5EE1B4FD-F745-4C59-AC31-50B3A15A6C54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9D85E0-1A5E-473B-96CC-029F4D0A2CD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ABD8CC-01C5-45AD-8230-C264A286279C}">
      <dgm:prSet/>
      <dgm:spPr/>
      <dgm:t>
        <a:bodyPr/>
        <a:lstStyle/>
        <a:p>
          <a:r>
            <a:rPr lang="en-US"/>
            <a:t>Current version v23.20.0 (May 27 2025).</a:t>
          </a:r>
        </a:p>
      </dgm:t>
    </dgm:pt>
    <dgm:pt modelId="{38D74AB8-C609-4A99-B651-4F017F77EC85}" type="parTrans" cxnId="{D85E11A5-81C7-4D97-81F5-F503F5EBFD24}">
      <dgm:prSet/>
      <dgm:spPr/>
      <dgm:t>
        <a:bodyPr/>
        <a:lstStyle/>
        <a:p>
          <a:endParaRPr lang="en-US"/>
        </a:p>
      </dgm:t>
    </dgm:pt>
    <dgm:pt modelId="{11BE8993-50F4-4139-8DC7-49AAF9D3D41D}" type="sibTrans" cxnId="{D85E11A5-81C7-4D97-81F5-F503F5EBFD24}">
      <dgm:prSet/>
      <dgm:spPr/>
      <dgm:t>
        <a:bodyPr/>
        <a:lstStyle/>
        <a:p>
          <a:endParaRPr lang="en-US"/>
        </a:p>
      </dgm:t>
    </dgm:pt>
    <dgm:pt modelId="{A0A52136-498A-4B0F-986E-C8BEBE5DE89C}">
      <dgm:prSet/>
      <dgm:spPr/>
      <dgm:t>
        <a:bodyPr/>
        <a:lstStyle/>
        <a:p>
          <a:r>
            <a:rPr lang="en-US"/>
            <a:t>Adds feed transform verifier and bug fixes.</a:t>
          </a:r>
        </a:p>
      </dgm:t>
    </dgm:pt>
    <dgm:pt modelId="{A8DCE6FA-7E63-4B5F-9641-60E952BAC16B}" type="parTrans" cxnId="{C7270831-869E-458F-8BA7-529D56D0A88D}">
      <dgm:prSet/>
      <dgm:spPr/>
      <dgm:t>
        <a:bodyPr/>
        <a:lstStyle/>
        <a:p>
          <a:endParaRPr lang="en-US"/>
        </a:p>
      </dgm:t>
    </dgm:pt>
    <dgm:pt modelId="{4D5E2009-51EA-4037-AC98-004F288DD366}" type="sibTrans" cxnId="{C7270831-869E-458F-8BA7-529D56D0A88D}">
      <dgm:prSet/>
      <dgm:spPr/>
      <dgm:t>
        <a:bodyPr/>
        <a:lstStyle/>
        <a:p>
          <a:endParaRPr lang="en-US"/>
        </a:p>
      </dgm:t>
    </dgm:pt>
    <dgm:pt modelId="{60C8C07C-3141-4200-BF51-2F8B2589F4F3}">
      <dgm:prSet/>
      <dgm:spPr/>
      <dgm:t>
        <a:bodyPr/>
        <a:lstStyle/>
        <a:p>
          <a:r>
            <a:rPr lang="en-US"/>
            <a:t>Roadmap: OpenVAS Report 1.0 planned for May 2025.</a:t>
          </a:r>
        </a:p>
      </dgm:t>
    </dgm:pt>
    <dgm:pt modelId="{73E8E181-E5EE-43BF-88ED-86DFAA67BF31}" type="parTrans" cxnId="{F09BA3EB-E54C-4D86-A603-A4E3B4370FB8}">
      <dgm:prSet/>
      <dgm:spPr/>
      <dgm:t>
        <a:bodyPr/>
        <a:lstStyle/>
        <a:p>
          <a:endParaRPr lang="en-US"/>
        </a:p>
      </dgm:t>
    </dgm:pt>
    <dgm:pt modelId="{9077165B-4AED-4770-8689-144F3563828D}" type="sibTrans" cxnId="{F09BA3EB-E54C-4D86-A603-A4E3B4370FB8}">
      <dgm:prSet/>
      <dgm:spPr/>
      <dgm:t>
        <a:bodyPr/>
        <a:lstStyle/>
        <a:p>
          <a:endParaRPr lang="en-US"/>
        </a:p>
      </dgm:t>
    </dgm:pt>
    <dgm:pt modelId="{A54140C4-FE85-425A-8078-C6B167F5AF43}" type="pres">
      <dgm:prSet presAssocID="{2F9D85E0-1A5E-473B-96CC-029F4D0A2CD9}" presName="vert0" presStyleCnt="0">
        <dgm:presLayoutVars>
          <dgm:dir/>
          <dgm:animOne val="branch"/>
          <dgm:animLvl val="lvl"/>
        </dgm:presLayoutVars>
      </dgm:prSet>
      <dgm:spPr/>
    </dgm:pt>
    <dgm:pt modelId="{D9249DBF-048C-4A80-B370-B10D122A3DF6}" type="pres">
      <dgm:prSet presAssocID="{61ABD8CC-01C5-45AD-8230-C264A286279C}" presName="thickLine" presStyleLbl="alignNode1" presStyleIdx="0" presStyleCnt="3"/>
      <dgm:spPr/>
    </dgm:pt>
    <dgm:pt modelId="{E582AFA4-4E77-4F87-9FDD-F58D535C0D09}" type="pres">
      <dgm:prSet presAssocID="{61ABD8CC-01C5-45AD-8230-C264A286279C}" presName="horz1" presStyleCnt="0"/>
      <dgm:spPr/>
    </dgm:pt>
    <dgm:pt modelId="{D7994B00-1E6B-4B6D-B1EE-70D897A92A8A}" type="pres">
      <dgm:prSet presAssocID="{61ABD8CC-01C5-45AD-8230-C264A286279C}" presName="tx1" presStyleLbl="revTx" presStyleIdx="0" presStyleCnt="3"/>
      <dgm:spPr/>
    </dgm:pt>
    <dgm:pt modelId="{CBB68A01-8A2F-4836-93EE-15AB1C3EDAAE}" type="pres">
      <dgm:prSet presAssocID="{61ABD8CC-01C5-45AD-8230-C264A286279C}" presName="vert1" presStyleCnt="0"/>
      <dgm:spPr/>
    </dgm:pt>
    <dgm:pt modelId="{573EFCFA-496F-480A-9E3E-BB4515BF10E6}" type="pres">
      <dgm:prSet presAssocID="{A0A52136-498A-4B0F-986E-C8BEBE5DE89C}" presName="thickLine" presStyleLbl="alignNode1" presStyleIdx="1" presStyleCnt="3"/>
      <dgm:spPr/>
    </dgm:pt>
    <dgm:pt modelId="{4DED5B04-4B5E-47F4-9C2E-C46ADD632AA3}" type="pres">
      <dgm:prSet presAssocID="{A0A52136-498A-4B0F-986E-C8BEBE5DE89C}" presName="horz1" presStyleCnt="0"/>
      <dgm:spPr/>
    </dgm:pt>
    <dgm:pt modelId="{0B51A18F-FB44-4AB1-A47A-CB41001C7C73}" type="pres">
      <dgm:prSet presAssocID="{A0A52136-498A-4B0F-986E-C8BEBE5DE89C}" presName="tx1" presStyleLbl="revTx" presStyleIdx="1" presStyleCnt="3"/>
      <dgm:spPr/>
    </dgm:pt>
    <dgm:pt modelId="{2F1E31BD-B542-4DFB-99A5-4D6C21BFFE55}" type="pres">
      <dgm:prSet presAssocID="{A0A52136-498A-4B0F-986E-C8BEBE5DE89C}" presName="vert1" presStyleCnt="0"/>
      <dgm:spPr/>
    </dgm:pt>
    <dgm:pt modelId="{F38C316E-A672-448B-9E40-4B7512EEFDC4}" type="pres">
      <dgm:prSet presAssocID="{60C8C07C-3141-4200-BF51-2F8B2589F4F3}" presName="thickLine" presStyleLbl="alignNode1" presStyleIdx="2" presStyleCnt="3"/>
      <dgm:spPr/>
    </dgm:pt>
    <dgm:pt modelId="{1BC3C45B-651E-48E9-B5C5-2A8D4E2CE627}" type="pres">
      <dgm:prSet presAssocID="{60C8C07C-3141-4200-BF51-2F8B2589F4F3}" presName="horz1" presStyleCnt="0"/>
      <dgm:spPr/>
    </dgm:pt>
    <dgm:pt modelId="{4A6009F4-0D67-42F6-B05F-120872279130}" type="pres">
      <dgm:prSet presAssocID="{60C8C07C-3141-4200-BF51-2F8B2589F4F3}" presName="tx1" presStyleLbl="revTx" presStyleIdx="2" presStyleCnt="3"/>
      <dgm:spPr/>
    </dgm:pt>
    <dgm:pt modelId="{90BF85FA-8C9E-4CD4-9FFF-68E1A03F6E71}" type="pres">
      <dgm:prSet presAssocID="{60C8C07C-3141-4200-BF51-2F8B2589F4F3}" presName="vert1" presStyleCnt="0"/>
      <dgm:spPr/>
    </dgm:pt>
  </dgm:ptLst>
  <dgm:cxnLst>
    <dgm:cxn modelId="{C7270831-869E-458F-8BA7-529D56D0A88D}" srcId="{2F9D85E0-1A5E-473B-96CC-029F4D0A2CD9}" destId="{A0A52136-498A-4B0F-986E-C8BEBE5DE89C}" srcOrd="1" destOrd="0" parTransId="{A8DCE6FA-7E63-4B5F-9641-60E952BAC16B}" sibTransId="{4D5E2009-51EA-4037-AC98-004F288DD366}"/>
    <dgm:cxn modelId="{3809F63A-1971-4DAB-A50B-B4ED4D73DC23}" type="presOf" srcId="{2F9D85E0-1A5E-473B-96CC-029F4D0A2CD9}" destId="{A54140C4-FE85-425A-8078-C6B167F5AF43}" srcOrd="0" destOrd="0" presId="urn:microsoft.com/office/officeart/2008/layout/LinedList"/>
    <dgm:cxn modelId="{DBB73870-ECB6-4E0E-B189-96AE9C3F47F2}" type="presOf" srcId="{A0A52136-498A-4B0F-986E-C8BEBE5DE89C}" destId="{0B51A18F-FB44-4AB1-A47A-CB41001C7C73}" srcOrd="0" destOrd="0" presId="urn:microsoft.com/office/officeart/2008/layout/LinedList"/>
    <dgm:cxn modelId="{38E4EBA2-2D05-4DAE-97F8-751DB94CE9D5}" type="presOf" srcId="{60C8C07C-3141-4200-BF51-2F8B2589F4F3}" destId="{4A6009F4-0D67-42F6-B05F-120872279130}" srcOrd="0" destOrd="0" presId="urn:microsoft.com/office/officeart/2008/layout/LinedList"/>
    <dgm:cxn modelId="{D85E11A5-81C7-4D97-81F5-F503F5EBFD24}" srcId="{2F9D85E0-1A5E-473B-96CC-029F4D0A2CD9}" destId="{61ABD8CC-01C5-45AD-8230-C264A286279C}" srcOrd="0" destOrd="0" parTransId="{38D74AB8-C609-4A99-B651-4F017F77EC85}" sibTransId="{11BE8993-50F4-4139-8DC7-49AAF9D3D41D}"/>
    <dgm:cxn modelId="{381358DC-7C98-44CD-B92E-D59CF022D9B2}" type="presOf" srcId="{61ABD8CC-01C5-45AD-8230-C264A286279C}" destId="{D7994B00-1E6B-4B6D-B1EE-70D897A92A8A}" srcOrd="0" destOrd="0" presId="urn:microsoft.com/office/officeart/2008/layout/LinedList"/>
    <dgm:cxn modelId="{F09BA3EB-E54C-4D86-A603-A4E3B4370FB8}" srcId="{2F9D85E0-1A5E-473B-96CC-029F4D0A2CD9}" destId="{60C8C07C-3141-4200-BF51-2F8B2589F4F3}" srcOrd="2" destOrd="0" parTransId="{73E8E181-E5EE-43BF-88ED-86DFAA67BF31}" sibTransId="{9077165B-4AED-4770-8689-144F3563828D}"/>
    <dgm:cxn modelId="{255F1C4E-0219-4F15-B335-C8114AFD2612}" type="presParOf" srcId="{A54140C4-FE85-425A-8078-C6B167F5AF43}" destId="{D9249DBF-048C-4A80-B370-B10D122A3DF6}" srcOrd="0" destOrd="0" presId="urn:microsoft.com/office/officeart/2008/layout/LinedList"/>
    <dgm:cxn modelId="{0533F54D-3EB0-474B-A2FC-7C455F8B6457}" type="presParOf" srcId="{A54140C4-FE85-425A-8078-C6B167F5AF43}" destId="{E582AFA4-4E77-4F87-9FDD-F58D535C0D09}" srcOrd="1" destOrd="0" presId="urn:microsoft.com/office/officeart/2008/layout/LinedList"/>
    <dgm:cxn modelId="{46566645-EA12-4C93-A8E5-5919C4800BE0}" type="presParOf" srcId="{E582AFA4-4E77-4F87-9FDD-F58D535C0D09}" destId="{D7994B00-1E6B-4B6D-B1EE-70D897A92A8A}" srcOrd="0" destOrd="0" presId="urn:microsoft.com/office/officeart/2008/layout/LinedList"/>
    <dgm:cxn modelId="{EDC03740-D6AB-45BA-A771-FA8CB1207953}" type="presParOf" srcId="{E582AFA4-4E77-4F87-9FDD-F58D535C0D09}" destId="{CBB68A01-8A2F-4836-93EE-15AB1C3EDAAE}" srcOrd="1" destOrd="0" presId="urn:microsoft.com/office/officeart/2008/layout/LinedList"/>
    <dgm:cxn modelId="{4078DD33-2A18-4531-A917-0CEC5920D281}" type="presParOf" srcId="{A54140C4-FE85-425A-8078-C6B167F5AF43}" destId="{573EFCFA-496F-480A-9E3E-BB4515BF10E6}" srcOrd="2" destOrd="0" presId="urn:microsoft.com/office/officeart/2008/layout/LinedList"/>
    <dgm:cxn modelId="{5C4A9A2F-05F2-4786-B295-B36AD6BEA2BB}" type="presParOf" srcId="{A54140C4-FE85-425A-8078-C6B167F5AF43}" destId="{4DED5B04-4B5E-47F4-9C2E-C46ADD632AA3}" srcOrd="3" destOrd="0" presId="urn:microsoft.com/office/officeart/2008/layout/LinedList"/>
    <dgm:cxn modelId="{FF4FAAFB-0E81-4270-A2C6-E805BA291747}" type="presParOf" srcId="{4DED5B04-4B5E-47F4-9C2E-C46ADD632AA3}" destId="{0B51A18F-FB44-4AB1-A47A-CB41001C7C73}" srcOrd="0" destOrd="0" presId="urn:microsoft.com/office/officeart/2008/layout/LinedList"/>
    <dgm:cxn modelId="{B568EE10-21DA-45A8-BD1A-0C53D605CF88}" type="presParOf" srcId="{4DED5B04-4B5E-47F4-9C2E-C46ADD632AA3}" destId="{2F1E31BD-B542-4DFB-99A5-4D6C21BFFE55}" srcOrd="1" destOrd="0" presId="urn:microsoft.com/office/officeart/2008/layout/LinedList"/>
    <dgm:cxn modelId="{5AE85A4B-BB78-46CC-8896-F3C315E848E2}" type="presParOf" srcId="{A54140C4-FE85-425A-8078-C6B167F5AF43}" destId="{F38C316E-A672-448B-9E40-4B7512EEFDC4}" srcOrd="4" destOrd="0" presId="urn:microsoft.com/office/officeart/2008/layout/LinedList"/>
    <dgm:cxn modelId="{347FD912-89B9-4BD7-97A5-650291D4C9D2}" type="presParOf" srcId="{A54140C4-FE85-425A-8078-C6B167F5AF43}" destId="{1BC3C45B-651E-48E9-B5C5-2A8D4E2CE627}" srcOrd="5" destOrd="0" presId="urn:microsoft.com/office/officeart/2008/layout/LinedList"/>
    <dgm:cxn modelId="{06812B74-1679-4D63-97A8-84884625845C}" type="presParOf" srcId="{1BC3C45B-651E-48E9-B5C5-2A8D4E2CE627}" destId="{4A6009F4-0D67-42F6-B05F-120872279130}" srcOrd="0" destOrd="0" presId="urn:microsoft.com/office/officeart/2008/layout/LinedList"/>
    <dgm:cxn modelId="{784171D6-B614-4D5F-9177-3C1AC9E924BF}" type="presParOf" srcId="{1BC3C45B-651E-48E9-B5C5-2A8D4E2CE627}" destId="{90BF85FA-8C9E-4CD4-9FFF-68E1A03F6E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296DA8-7937-45F2-91E3-46876734119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DA47301-9AB5-46DF-B763-62838B03A8A1}">
      <dgm:prSet/>
      <dgm:spPr/>
      <dgm:t>
        <a:bodyPr/>
        <a:lstStyle/>
        <a:p>
          <a:r>
            <a:rPr lang="en-US"/>
            <a:t>gvmd – Vulnerability management daemon (database &amp; scheduling).</a:t>
          </a:r>
        </a:p>
      </dgm:t>
    </dgm:pt>
    <dgm:pt modelId="{76E9423F-0FF6-404A-9129-462B362CE9FA}" type="parTrans" cxnId="{9BB264A2-2E58-4940-BC7F-CA33FDEF572F}">
      <dgm:prSet/>
      <dgm:spPr/>
      <dgm:t>
        <a:bodyPr/>
        <a:lstStyle/>
        <a:p>
          <a:endParaRPr lang="en-US"/>
        </a:p>
      </dgm:t>
    </dgm:pt>
    <dgm:pt modelId="{24143999-819D-46D3-877D-0DEC06F94C51}" type="sibTrans" cxnId="{9BB264A2-2E58-4940-BC7F-CA33FDEF572F}">
      <dgm:prSet/>
      <dgm:spPr/>
      <dgm:t>
        <a:bodyPr/>
        <a:lstStyle/>
        <a:p>
          <a:endParaRPr lang="en-US"/>
        </a:p>
      </dgm:t>
    </dgm:pt>
    <dgm:pt modelId="{E7D9EA70-9493-47DD-BA21-EF4584523172}">
      <dgm:prSet/>
      <dgm:spPr/>
      <dgm:t>
        <a:bodyPr/>
        <a:lstStyle/>
        <a:p>
          <a:r>
            <a:rPr lang="en-US"/>
            <a:t>openvas‑scanner – Scanning engine executing tests.</a:t>
          </a:r>
        </a:p>
      </dgm:t>
    </dgm:pt>
    <dgm:pt modelId="{B699A141-5418-4588-96B1-6B0FC93C9BF0}" type="parTrans" cxnId="{0ECD3E04-441D-4796-9036-2E698B20ADF4}">
      <dgm:prSet/>
      <dgm:spPr/>
      <dgm:t>
        <a:bodyPr/>
        <a:lstStyle/>
        <a:p>
          <a:endParaRPr lang="en-US"/>
        </a:p>
      </dgm:t>
    </dgm:pt>
    <dgm:pt modelId="{33241B8D-8806-4A3D-959A-E7E8F5F9DA12}" type="sibTrans" cxnId="{0ECD3E04-441D-4796-9036-2E698B20ADF4}">
      <dgm:prSet/>
      <dgm:spPr/>
      <dgm:t>
        <a:bodyPr/>
        <a:lstStyle/>
        <a:p>
          <a:endParaRPr lang="en-US"/>
        </a:p>
      </dgm:t>
    </dgm:pt>
    <dgm:pt modelId="{6A74DC96-ED27-44D7-9B9A-906AF1286F61}">
      <dgm:prSet/>
      <dgm:spPr/>
      <dgm:t>
        <a:bodyPr/>
        <a:lstStyle/>
        <a:p>
          <a:r>
            <a:rPr lang="en-US"/>
            <a:t>ospd‑openvas – OSP wrapper exposing scanner via socket.</a:t>
          </a:r>
        </a:p>
      </dgm:t>
    </dgm:pt>
    <dgm:pt modelId="{93E65FA5-FD77-40DD-A1B6-EC6C05DFF526}" type="parTrans" cxnId="{94073B17-93EB-4F86-899E-22767ECC4638}">
      <dgm:prSet/>
      <dgm:spPr/>
      <dgm:t>
        <a:bodyPr/>
        <a:lstStyle/>
        <a:p>
          <a:endParaRPr lang="en-US"/>
        </a:p>
      </dgm:t>
    </dgm:pt>
    <dgm:pt modelId="{DF6A8840-595B-4BC0-AFB5-AD03AAF255E7}" type="sibTrans" cxnId="{94073B17-93EB-4F86-899E-22767ECC4638}">
      <dgm:prSet/>
      <dgm:spPr/>
      <dgm:t>
        <a:bodyPr/>
        <a:lstStyle/>
        <a:p>
          <a:endParaRPr lang="en-US"/>
        </a:p>
      </dgm:t>
    </dgm:pt>
    <dgm:pt modelId="{04454444-BBFD-4A49-9977-A8555B776FC8}">
      <dgm:prSet/>
      <dgm:spPr/>
      <dgm:t>
        <a:bodyPr/>
        <a:lstStyle/>
        <a:p>
          <a:r>
            <a:rPr lang="en-US"/>
            <a:t>GSA &amp; gsad – Web UI service.</a:t>
          </a:r>
        </a:p>
      </dgm:t>
    </dgm:pt>
    <dgm:pt modelId="{1869FA37-01A4-4DC8-8FD4-B6DDA82A3F5C}" type="parTrans" cxnId="{F01A2E24-284E-46D7-86FE-211559B2FA84}">
      <dgm:prSet/>
      <dgm:spPr/>
      <dgm:t>
        <a:bodyPr/>
        <a:lstStyle/>
        <a:p>
          <a:endParaRPr lang="en-US"/>
        </a:p>
      </dgm:t>
    </dgm:pt>
    <dgm:pt modelId="{9B7F6A99-A973-44CA-A944-45DA842D4F7C}" type="sibTrans" cxnId="{F01A2E24-284E-46D7-86FE-211559B2FA84}">
      <dgm:prSet/>
      <dgm:spPr/>
      <dgm:t>
        <a:bodyPr/>
        <a:lstStyle/>
        <a:p>
          <a:endParaRPr lang="en-US"/>
        </a:p>
      </dgm:t>
    </dgm:pt>
    <dgm:pt modelId="{AA3B9FBB-43BE-4ED4-B1C8-5F7775F9C80C}">
      <dgm:prSet/>
      <dgm:spPr/>
      <dgm:t>
        <a:bodyPr/>
        <a:lstStyle/>
        <a:p>
          <a:r>
            <a:rPr lang="en-US"/>
            <a:t>notus‑scanner – Fast local CVE checks.</a:t>
          </a:r>
        </a:p>
      </dgm:t>
    </dgm:pt>
    <dgm:pt modelId="{E514EF91-33CA-4E13-88ED-04782B2887EA}" type="parTrans" cxnId="{C1BC0E49-8BFD-4DCA-8A19-3ECBE4228B50}">
      <dgm:prSet/>
      <dgm:spPr/>
      <dgm:t>
        <a:bodyPr/>
        <a:lstStyle/>
        <a:p>
          <a:endParaRPr lang="en-US"/>
        </a:p>
      </dgm:t>
    </dgm:pt>
    <dgm:pt modelId="{A2218B6F-4BFA-4D94-8E93-8A18BE08D1F2}" type="sibTrans" cxnId="{C1BC0E49-8BFD-4DCA-8A19-3ECBE4228B50}">
      <dgm:prSet/>
      <dgm:spPr/>
      <dgm:t>
        <a:bodyPr/>
        <a:lstStyle/>
        <a:p>
          <a:endParaRPr lang="en-US"/>
        </a:p>
      </dgm:t>
    </dgm:pt>
    <dgm:pt modelId="{048140EF-E374-44D4-9FD5-0C4B8FF20ACE}" type="pres">
      <dgm:prSet presAssocID="{4F296DA8-7937-45F2-91E3-468767341196}" presName="linear" presStyleCnt="0">
        <dgm:presLayoutVars>
          <dgm:animLvl val="lvl"/>
          <dgm:resizeHandles val="exact"/>
        </dgm:presLayoutVars>
      </dgm:prSet>
      <dgm:spPr/>
    </dgm:pt>
    <dgm:pt modelId="{3869883E-55D7-4C34-B3EF-403E33283726}" type="pres">
      <dgm:prSet presAssocID="{2DA47301-9AB5-46DF-B763-62838B03A8A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AB17AF-99CE-41B7-AB1C-2D62214CA0E1}" type="pres">
      <dgm:prSet presAssocID="{24143999-819D-46D3-877D-0DEC06F94C51}" presName="spacer" presStyleCnt="0"/>
      <dgm:spPr/>
    </dgm:pt>
    <dgm:pt modelId="{FCE5302D-3C24-4952-9BDD-D39C1B972978}" type="pres">
      <dgm:prSet presAssocID="{E7D9EA70-9493-47DD-BA21-EF458452317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1405B7D-4701-4C0F-8DA1-BCF8C6EF0793}" type="pres">
      <dgm:prSet presAssocID="{33241B8D-8806-4A3D-959A-E7E8F5F9DA12}" presName="spacer" presStyleCnt="0"/>
      <dgm:spPr/>
    </dgm:pt>
    <dgm:pt modelId="{8B1854D0-6506-4071-B83A-69C34CFC3761}" type="pres">
      <dgm:prSet presAssocID="{6A74DC96-ED27-44D7-9B9A-906AF1286F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7E7C6C6-4D0A-4CCA-9623-8B1CF65A62B9}" type="pres">
      <dgm:prSet presAssocID="{DF6A8840-595B-4BC0-AFB5-AD03AAF255E7}" presName="spacer" presStyleCnt="0"/>
      <dgm:spPr/>
    </dgm:pt>
    <dgm:pt modelId="{DA3E4B9E-2465-4DE2-A9D7-507CACF8335D}" type="pres">
      <dgm:prSet presAssocID="{04454444-BBFD-4A49-9977-A8555B776FC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E1B84F-3BFA-4695-91A2-24A7E52E762A}" type="pres">
      <dgm:prSet presAssocID="{9B7F6A99-A973-44CA-A944-45DA842D4F7C}" presName="spacer" presStyleCnt="0"/>
      <dgm:spPr/>
    </dgm:pt>
    <dgm:pt modelId="{597A16BF-F6FF-40C7-9910-3411E523A62F}" type="pres">
      <dgm:prSet presAssocID="{AA3B9FBB-43BE-4ED4-B1C8-5F7775F9C80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ECD3E04-441D-4796-9036-2E698B20ADF4}" srcId="{4F296DA8-7937-45F2-91E3-468767341196}" destId="{E7D9EA70-9493-47DD-BA21-EF4584523172}" srcOrd="1" destOrd="0" parTransId="{B699A141-5418-4588-96B1-6B0FC93C9BF0}" sibTransId="{33241B8D-8806-4A3D-959A-E7E8F5F9DA12}"/>
    <dgm:cxn modelId="{94073B17-93EB-4F86-899E-22767ECC4638}" srcId="{4F296DA8-7937-45F2-91E3-468767341196}" destId="{6A74DC96-ED27-44D7-9B9A-906AF1286F61}" srcOrd="2" destOrd="0" parTransId="{93E65FA5-FD77-40DD-A1B6-EC6C05DFF526}" sibTransId="{DF6A8840-595B-4BC0-AFB5-AD03AAF255E7}"/>
    <dgm:cxn modelId="{F01A2E24-284E-46D7-86FE-211559B2FA84}" srcId="{4F296DA8-7937-45F2-91E3-468767341196}" destId="{04454444-BBFD-4A49-9977-A8555B776FC8}" srcOrd="3" destOrd="0" parTransId="{1869FA37-01A4-4DC8-8FD4-B6DDA82A3F5C}" sibTransId="{9B7F6A99-A973-44CA-A944-45DA842D4F7C}"/>
    <dgm:cxn modelId="{0A825932-2BD8-4F06-9E6C-866AB3E7DCC7}" type="presOf" srcId="{04454444-BBFD-4A49-9977-A8555B776FC8}" destId="{DA3E4B9E-2465-4DE2-A9D7-507CACF8335D}" srcOrd="0" destOrd="0" presId="urn:microsoft.com/office/officeart/2005/8/layout/vList2"/>
    <dgm:cxn modelId="{69E85E60-B1FF-4C92-BEBD-7365EF533DC5}" type="presOf" srcId="{AA3B9FBB-43BE-4ED4-B1C8-5F7775F9C80C}" destId="{597A16BF-F6FF-40C7-9910-3411E523A62F}" srcOrd="0" destOrd="0" presId="urn:microsoft.com/office/officeart/2005/8/layout/vList2"/>
    <dgm:cxn modelId="{C1BC0E49-8BFD-4DCA-8A19-3ECBE4228B50}" srcId="{4F296DA8-7937-45F2-91E3-468767341196}" destId="{AA3B9FBB-43BE-4ED4-B1C8-5F7775F9C80C}" srcOrd="4" destOrd="0" parTransId="{E514EF91-33CA-4E13-88ED-04782B2887EA}" sibTransId="{A2218B6F-4BFA-4D94-8E93-8A18BE08D1F2}"/>
    <dgm:cxn modelId="{5B25EB70-2B2A-4B22-954A-8935AA0B640F}" type="presOf" srcId="{2DA47301-9AB5-46DF-B763-62838B03A8A1}" destId="{3869883E-55D7-4C34-B3EF-403E33283726}" srcOrd="0" destOrd="0" presId="urn:microsoft.com/office/officeart/2005/8/layout/vList2"/>
    <dgm:cxn modelId="{9BB264A2-2E58-4940-BC7F-CA33FDEF572F}" srcId="{4F296DA8-7937-45F2-91E3-468767341196}" destId="{2DA47301-9AB5-46DF-B763-62838B03A8A1}" srcOrd="0" destOrd="0" parTransId="{76E9423F-0FF6-404A-9129-462B362CE9FA}" sibTransId="{24143999-819D-46D3-877D-0DEC06F94C51}"/>
    <dgm:cxn modelId="{E5EE2DB7-6445-4ABD-9C1A-CAE5AA86934D}" type="presOf" srcId="{6A74DC96-ED27-44D7-9B9A-906AF1286F61}" destId="{8B1854D0-6506-4071-B83A-69C34CFC3761}" srcOrd="0" destOrd="0" presId="urn:microsoft.com/office/officeart/2005/8/layout/vList2"/>
    <dgm:cxn modelId="{EB8CD1D6-1C6C-495E-BD67-00DC62E748CC}" type="presOf" srcId="{E7D9EA70-9493-47DD-BA21-EF4584523172}" destId="{FCE5302D-3C24-4952-9BDD-D39C1B972978}" srcOrd="0" destOrd="0" presId="urn:microsoft.com/office/officeart/2005/8/layout/vList2"/>
    <dgm:cxn modelId="{54BDE1F1-5CC4-4C4D-9A6E-730F18EA4143}" type="presOf" srcId="{4F296DA8-7937-45F2-91E3-468767341196}" destId="{048140EF-E374-44D4-9FD5-0C4B8FF20ACE}" srcOrd="0" destOrd="0" presId="urn:microsoft.com/office/officeart/2005/8/layout/vList2"/>
    <dgm:cxn modelId="{6BB9D2C9-0394-45C8-9E24-D2CE7E2D8F2E}" type="presParOf" srcId="{048140EF-E374-44D4-9FD5-0C4B8FF20ACE}" destId="{3869883E-55D7-4C34-B3EF-403E33283726}" srcOrd="0" destOrd="0" presId="urn:microsoft.com/office/officeart/2005/8/layout/vList2"/>
    <dgm:cxn modelId="{D46B024D-A276-4DF7-A242-DA3FED039835}" type="presParOf" srcId="{048140EF-E374-44D4-9FD5-0C4B8FF20ACE}" destId="{67AB17AF-99CE-41B7-AB1C-2D62214CA0E1}" srcOrd="1" destOrd="0" presId="urn:microsoft.com/office/officeart/2005/8/layout/vList2"/>
    <dgm:cxn modelId="{3503B399-8347-45A3-B54E-54C6D40AC761}" type="presParOf" srcId="{048140EF-E374-44D4-9FD5-0C4B8FF20ACE}" destId="{FCE5302D-3C24-4952-9BDD-D39C1B972978}" srcOrd="2" destOrd="0" presId="urn:microsoft.com/office/officeart/2005/8/layout/vList2"/>
    <dgm:cxn modelId="{A3028F9D-5636-48E6-B455-47C9DC3F7894}" type="presParOf" srcId="{048140EF-E374-44D4-9FD5-0C4B8FF20ACE}" destId="{B1405B7D-4701-4C0F-8DA1-BCF8C6EF0793}" srcOrd="3" destOrd="0" presId="urn:microsoft.com/office/officeart/2005/8/layout/vList2"/>
    <dgm:cxn modelId="{D911A41D-4AF2-4E0E-8C51-12938C12E889}" type="presParOf" srcId="{048140EF-E374-44D4-9FD5-0C4B8FF20ACE}" destId="{8B1854D0-6506-4071-B83A-69C34CFC3761}" srcOrd="4" destOrd="0" presId="urn:microsoft.com/office/officeart/2005/8/layout/vList2"/>
    <dgm:cxn modelId="{2A470D4E-46AF-424A-BFA8-8E462D4C3483}" type="presParOf" srcId="{048140EF-E374-44D4-9FD5-0C4B8FF20ACE}" destId="{C7E7C6C6-4D0A-4CCA-9623-8B1CF65A62B9}" srcOrd="5" destOrd="0" presId="urn:microsoft.com/office/officeart/2005/8/layout/vList2"/>
    <dgm:cxn modelId="{4B387600-11A9-4D64-A8A8-BB98AC635F79}" type="presParOf" srcId="{048140EF-E374-44D4-9FD5-0C4B8FF20ACE}" destId="{DA3E4B9E-2465-4DE2-A9D7-507CACF8335D}" srcOrd="6" destOrd="0" presId="urn:microsoft.com/office/officeart/2005/8/layout/vList2"/>
    <dgm:cxn modelId="{D5F09B02-BE54-4675-8C01-361BD453051D}" type="presParOf" srcId="{048140EF-E374-44D4-9FD5-0C4B8FF20ACE}" destId="{51E1B84F-3BFA-4695-91A2-24A7E52E762A}" srcOrd="7" destOrd="0" presId="urn:microsoft.com/office/officeart/2005/8/layout/vList2"/>
    <dgm:cxn modelId="{2F6CFBCD-906A-42DF-BD15-24F46111DF53}" type="presParOf" srcId="{048140EF-E374-44D4-9FD5-0C4B8FF20ACE}" destId="{597A16BF-F6FF-40C7-9910-3411E523A62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1930E7-706D-4E20-A84B-617D233C734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0801ECA-DAE8-429C-A693-5371B1D35D57}">
      <dgm:prSet/>
      <dgm:spPr/>
      <dgm:t>
        <a:bodyPr/>
        <a:lstStyle/>
        <a:p>
          <a:r>
            <a:rPr lang="en-US"/>
            <a:t>Web UI (GSA) ↔ gvmd ↔ openvas‑scanner.</a:t>
          </a:r>
        </a:p>
      </dgm:t>
    </dgm:pt>
    <dgm:pt modelId="{01D3C9E8-07E0-463A-B4C3-3352BB8B7220}" type="parTrans" cxnId="{450E55ED-6ACC-4039-B4F2-684B8A8B2D32}">
      <dgm:prSet/>
      <dgm:spPr/>
      <dgm:t>
        <a:bodyPr/>
        <a:lstStyle/>
        <a:p>
          <a:endParaRPr lang="en-US"/>
        </a:p>
      </dgm:t>
    </dgm:pt>
    <dgm:pt modelId="{F8D5D456-BDB2-4656-8A16-0D411ED8BDE6}" type="sibTrans" cxnId="{450E55ED-6ACC-4039-B4F2-684B8A8B2D32}">
      <dgm:prSet/>
      <dgm:spPr/>
      <dgm:t>
        <a:bodyPr/>
        <a:lstStyle/>
        <a:p>
          <a:endParaRPr lang="en-US"/>
        </a:p>
      </dgm:t>
    </dgm:pt>
    <dgm:pt modelId="{3FC70A9E-ACC7-448B-A313-E01C9E027826}">
      <dgm:prSet/>
      <dgm:spPr/>
      <dgm:t>
        <a:bodyPr/>
        <a:lstStyle/>
        <a:p>
          <a:r>
            <a:rPr lang="en-US"/>
            <a:t>Feed servers supply daily updated Vulnerability Tests (VTs).</a:t>
          </a:r>
        </a:p>
      </dgm:t>
    </dgm:pt>
    <dgm:pt modelId="{F96EC5A5-E2A9-4EB0-B984-2D1E8A118A8C}" type="parTrans" cxnId="{F4924A7A-4A96-4881-848A-A65EED90F468}">
      <dgm:prSet/>
      <dgm:spPr/>
      <dgm:t>
        <a:bodyPr/>
        <a:lstStyle/>
        <a:p>
          <a:endParaRPr lang="en-US"/>
        </a:p>
      </dgm:t>
    </dgm:pt>
    <dgm:pt modelId="{25F78223-48CD-4642-B39C-91C1732C5350}" type="sibTrans" cxnId="{F4924A7A-4A96-4881-848A-A65EED90F468}">
      <dgm:prSet/>
      <dgm:spPr/>
      <dgm:t>
        <a:bodyPr/>
        <a:lstStyle/>
        <a:p>
          <a:endParaRPr lang="en-US"/>
        </a:p>
      </dgm:t>
    </dgm:pt>
    <dgm:pt modelId="{9FCA1788-6931-4BB2-8468-4597CA65FC5E}">
      <dgm:prSet/>
      <dgm:spPr/>
      <dgm:t>
        <a:bodyPr/>
        <a:lstStyle/>
        <a:p>
          <a:r>
            <a:rPr lang="en-US"/>
            <a:t>Supports distributed scanners for scale.</a:t>
          </a:r>
        </a:p>
      </dgm:t>
    </dgm:pt>
    <dgm:pt modelId="{2A970E70-F21F-4567-839B-1BDCF7110006}" type="parTrans" cxnId="{887C811D-BD5C-458B-B07D-4FEF83EB9BE9}">
      <dgm:prSet/>
      <dgm:spPr/>
      <dgm:t>
        <a:bodyPr/>
        <a:lstStyle/>
        <a:p>
          <a:endParaRPr lang="en-US"/>
        </a:p>
      </dgm:t>
    </dgm:pt>
    <dgm:pt modelId="{1CF57FD9-837F-4F8F-98C0-2D48C4BE2B09}" type="sibTrans" cxnId="{887C811D-BD5C-458B-B07D-4FEF83EB9BE9}">
      <dgm:prSet/>
      <dgm:spPr/>
      <dgm:t>
        <a:bodyPr/>
        <a:lstStyle/>
        <a:p>
          <a:endParaRPr lang="en-US"/>
        </a:p>
      </dgm:t>
    </dgm:pt>
    <dgm:pt modelId="{BED4BADD-7BE2-4390-B9EB-FDE25955232A}" type="pres">
      <dgm:prSet presAssocID="{AB1930E7-706D-4E20-A84B-617D233C7343}" presName="root" presStyleCnt="0">
        <dgm:presLayoutVars>
          <dgm:dir/>
          <dgm:resizeHandles val="exact"/>
        </dgm:presLayoutVars>
      </dgm:prSet>
      <dgm:spPr/>
    </dgm:pt>
    <dgm:pt modelId="{06B436F7-4B9A-4755-8A24-6800DECECB2C}" type="pres">
      <dgm:prSet presAssocID="{30801ECA-DAE8-429C-A693-5371B1D35D57}" presName="compNode" presStyleCnt="0"/>
      <dgm:spPr/>
    </dgm:pt>
    <dgm:pt modelId="{98156C8B-C992-4B82-AB68-4FDBF6887BB4}" type="pres">
      <dgm:prSet presAssocID="{30801ECA-DAE8-429C-A693-5371B1D35D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D1AC210C-A7BC-466E-832D-853B0CAB9558}" type="pres">
      <dgm:prSet presAssocID="{30801ECA-DAE8-429C-A693-5371B1D35D57}" presName="spaceRect" presStyleCnt="0"/>
      <dgm:spPr/>
    </dgm:pt>
    <dgm:pt modelId="{88D5E157-90AD-4235-9D48-587A19D366A5}" type="pres">
      <dgm:prSet presAssocID="{30801ECA-DAE8-429C-A693-5371B1D35D57}" presName="textRect" presStyleLbl="revTx" presStyleIdx="0" presStyleCnt="3">
        <dgm:presLayoutVars>
          <dgm:chMax val="1"/>
          <dgm:chPref val="1"/>
        </dgm:presLayoutVars>
      </dgm:prSet>
      <dgm:spPr/>
    </dgm:pt>
    <dgm:pt modelId="{6069BFDC-7B84-40BE-B98E-9B03BA5B5C9B}" type="pres">
      <dgm:prSet presAssocID="{F8D5D456-BDB2-4656-8A16-0D411ED8BDE6}" presName="sibTrans" presStyleCnt="0"/>
      <dgm:spPr/>
    </dgm:pt>
    <dgm:pt modelId="{28B34A4A-DB90-4AD2-9B32-3B9D9053DD0D}" type="pres">
      <dgm:prSet presAssocID="{3FC70A9E-ACC7-448B-A313-E01C9E027826}" presName="compNode" presStyleCnt="0"/>
      <dgm:spPr/>
    </dgm:pt>
    <dgm:pt modelId="{5394A7DC-E736-45B6-9FCD-3C9F2CAAF1B6}" type="pres">
      <dgm:prSet presAssocID="{3FC70A9E-ACC7-448B-A313-E01C9E0278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2836795-C7A8-44C5-ABF5-A70291BD08E1}" type="pres">
      <dgm:prSet presAssocID="{3FC70A9E-ACC7-448B-A313-E01C9E027826}" presName="spaceRect" presStyleCnt="0"/>
      <dgm:spPr/>
    </dgm:pt>
    <dgm:pt modelId="{EA97E981-BFAC-4D4F-B051-6FA72ACE2690}" type="pres">
      <dgm:prSet presAssocID="{3FC70A9E-ACC7-448B-A313-E01C9E027826}" presName="textRect" presStyleLbl="revTx" presStyleIdx="1" presStyleCnt="3">
        <dgm:presLayoutVars>
          <dgm:chMax val="1"/>
          <dgm:chPref val="1"/>
        </dgm:presLayoutVars>
      </dgm:prSet>
      <dgm:spPr/>
    </dgm:pt>
    <dgm:pt modelId="{71218446-FD8F-4375-A54C-0BB78E4BC436}" type="pres">
      <dgm:prSet presAssocID="{25F78223-48CD-4642-B39C-91C1732C5350}" presName="sibTrans" presStyleCnt="0"/>
      <dgm:spPr/>
    </dgm:pt>
    <dgm:pt modelId="{D02D7D28-D5E6-4E63-9780-39E602422947}" type="pres">
      <dgm:prSet presAssocID="{9FCA1788-6931-4BB2-8468-4597CA65FC5E}" presName="compNode" presStyleCnt="0"/>
      <dgm:spPr/>
    </dgm:pt>
    <dgm:pt modelId="{FAB0C480-D56D-4A23-8394-BDF15D33E0E6}" type="pres">
      <dgm:prSet presAssocID="{9FCA1788-6931-4BB2-8468-4597CA65FC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F501010-4B3E-41C5-BB08-B5CF83EA0521}" type="pres">
      <dgm:prSet presAssocID="{9FCA1788-6931-4BB2-8468-4597CA65FC5E}" presName="spaceRect" presStyleCnt="0"/>
      <dgm:spPr/>
    </dgm:pt>
    <dgm:pt modelId="{3435740F-00F7-40E5-9EF7-33C6A33A2F6F}" type="pres">
      <dgm:prSet presAssocID="{9FCA1788-6931-4BB2-8468-4597CA65FC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7EE411-39AB-4DEB-A012-A9D4A183A466}" type="presOf" srcId="{3FC70A9E-ACC7-448B-A313-E01C9E027826}" destId="{EA97E981-BFAC-4D4F-B051-6FA72ACE2690}" srcOrd="0" destOrd="0" presId="urn:microsoft.com/office/officeart/2018/2/layout/IconLabelList"/>
    <dgm:cxn modelId="{887C811D-BD5C-458B-B07D-4FEF83EB9BE9}" srcId="{AB1930E7-706D-4E20-A84B-617D233C7343}" destId="{9FCA1788-6931-4BB2-8468-4597CA65FC5E}" srcOrd="2" destOrd="0" parTransId="{2A970E70-F21F-4567-839B-1BDCF7110006}" sibTransId="{1CF57FD9-837F-4F8F-98C0-2D48C4BE2B09}"/>
    <dgm:cxn modelId="{F4924A7A-4A96-4881-848A-A65EED90F468}" srcId="{AB1930E7-706D-4E20-A84B-617D233C7343}" destId="{3FC70A9E-ACC7-448B-A313-E01C9E027826}" srcOrd="1" destOrd="0" parTransId="{F96EC5A5-E2A9-4EB0-B984-2D1E8A118A8C}" sibTransId="{25F78223-48CD-4642-B39C-91C1732C5350}"/>
    <dgm:cxn modelId="{13582A9A-DA61-4E66-A93A-4FCC6BE912FB}" type="presOf" srcId="{30801ECA-DAE8-429C-A693-5371B1D35D57}" destId="{88D5E157-90AD-4235-9D48-587A19D366A5}" srcOrd="0" destOrd="0" presId="urn:microsoft.com/office/officeart/2018/2/layout/IconLabelList"/>
    <dgm:cxn modelId="{3C2CECBA-2B1C-45F3-B904-93563D8AC5DA}" type="presOf" srcId="{AB1930E7-706D-4E20-A84B-617D233C7343}" destId="{BED4BADD-7BE2-4390-B9EB-FDE25955232A}" srcOrd="0" destOrd="0" presId="urn:microsoft.com/office/officeart/2018/2/layout/IconLabelList"/>
    <dgm:cxn modelId="{766798C1-394F-474C-AE50-8741F4F6D03A}" type="presOf" srcId="{9FCA1788-6931-4BB2-8468-4597CA65FC5E}" destId="{3435740F-00F7-40E5-9EF7-33C6A33A2F6F}" srcOrd="0" destOrd="0" presId="urn:microsoft.com/office/officeart/2018/2/layout/IconLabelList"/>
    <dgm:cxn modelId="{450E55ED-6ACC-4039-B4F2-684B8A8B2D32}" srcId="{AB1930E7-706D-4E20-A84B-617D233C7343}" destId="{30801ECA-DAE8-429C-A693-5371B1D35D57}" srcOrd="0" destOrd="0" parTransId="{01D3C9E8-07E0-463A-B4C3-3352BB8B7220}" sibTransId="{F8D5D456-BDB2-4656-8A16-0D411ED8BDE6}"/>
    <dgm:cxn modelId="{648CEBB7-2542-4C20-BB4A-81F1A0531535}" type="presParOf" srcId="{BED4BADD-7BE2-4390-B9EB-FDE25955232A}" destId="{06B436F7-4B9A-4755-8A24-6800DECECB2C}" srcOrd="0" destOrd="0" presId="urn:microsoft.com/office/officeart/2018/2/layout/IconLabelList"/>
    <dgm:cxn modelId="{B372361F-6052-4B10-A57F-3CA765D5B35D}" type="presParOf" srcId="{06B436F7-4B9A-4755-8A24-6800DECECB2C}" destId="{98156C8B-C992-4B82-AB68-4FDBF6887BB4}" srcOrd="0" destOrd="0" presId="urn:microsoft.com/office/officeart/2018/2/layout/IconLabelList"/>
    <dgm:cxn modelId="{22CEC379-FA4B-4FF5-ADDA-C44CF7AFE6B2}" type="presParOf" srcId="{06B436F7-4B9A-4755-8A24-6800DECECB2C}" destId="{D1AC210C-A7BC-466E-832D-853B0CAB9558}" srcOrd="1" destOrd="0" presId="urn:microsoft.com/office/officeart/2018/2/layout/IconLabelList"/>
    <dgm:cxn modelId="{FAF0AF24-E8C7-489C-881C-3A328F536094}" type="presParOf" srcId="{06B436F7-4B9A-4755-8A24-6800DECECB2C}" destId="{88D5E157-90AD-4235-9D48-587A19D366A5}" srcOrd="2" destOrd="0" presId="urn:microsoft.com/office/officeart/2018/2/layout/IconLabelList"/>
    <dgm:cxn modelId="{CCAB2110-B3BE-4EEF-B3A4-F5B7C0537CFF}" type="presParOf" srcId="{BED4BADD-7BE2-4390-B9EB-FDE25955232A}" destId="{6069BFDC-7B84-40BE-B98E-9B03BA5B5C9B}" srcOrd="1" destOrd="0" presId="urn:microsoft.com/office/officeart/2018/2/layout/IconLabelList"/>
    <dgm:cxn modelId="{8F8C8726-B7F0-4E2F-AD5A-50096C129C2F}" type="presParOf" srcId="{BED4BADD-7BE2-4390-B9EB-FDE25955232A}" destId="{28B34A4A-DB90-4AD2-9B32-3B9D9053DD0D}" srcOrd="2" destOrd="0" presId="urn:microsoft.com/office/officeart/2018/2/layout/IconLabelList"/>
    <dgm:cxn modelId="{8E9A765E-88CB-437B-ABCC-7178AA89DCA9}" type="presParOf" srcId="{28B34A4A-DB90-4AD2-9B32-3B9D9053DD0D}" destId="{5394A7DC-E736-45B6-9FCD-3C9F2CAAF1B6}" srcOrd="0" destOrd="0" presId="urn:microsoft.com/office/officeart/2018/2/layout/IconLabelList"/>
    <dgm:cxn modelId="{D51F81E2-8B74-40FF-8144-0230706441E8}" type="presParOf" srcId="{28B34A4A-DB90-4AD2-9B32-3B9D9053DD0D}" destId="{22836795-C7A8-44C5-ABF5-A70291BD08E1}" srcOrd="1" destOrd="0" presId="urn:microsoft.com/office/officeart/2018/2/layout/IconLabelList"/>
    <dgm:cxn modelId="{7A974503-078E-454C-B0B5-47861E765051}" type="presParOf" srcId="{28B34A4A-DB90-4AD2-9B32-3B9D9053DD0D}" destId="{EA97E981-BFAC-4D4F-B051-6FA72ACE2690}" srcOrd="2" destOrd="0" presId="urn:microsoft.com/office/officeart/2018/2/layout/IconLabelList"/>
    <dgm:cxn modelId="{1B00F980-61F0-427C-9899-65C9A910C7C8}" type="presParOf" srcId="{BED4BADD-7BE2-4390-B9EB-FDE25955232A}" destId="{71218446-FD8F-4375-A54C-0BB78E4BC436}" srcOrd="3" destOrd="0" presId="urn:microsoft.com/office/officeart/2018/2/layout/IconLabelList"/>
    <dgm:cxn modelId="{CB239B53-2F0A-49A8-94EE-3A8E3B20B782}" type="presParOf" srcId="{BED4BADD-7BE2-4390-B9EB-FDE25955232A}" destId="{D02D7D28-D5E6-4E63-9780-39E602422947}" srcOrd="4" destOrd="0" presId="urn:microsoft.com/office/officeart/2018/2/layout/IconLabelList"/>
    <dgm:cxn modelId="{470C4F48-F6D6-4A5C-BD3A-D3C2FC88DB66}" type="presParOf" srcId="{D02D7D28-D5E6-4E63-9780-39E602422947}" destId="{FAB0C480-D56D-4A23-8394-BDF15D33E0E6}" srcOrd="0" destOrd="0" presId="urn:microsoft.com/office/officeart/2018/2/layout/IconLabelList"/>
    <dgm:cxn modelId="{CF11B94A-69E3-4A65-810C-637713C17D34}" type="presParOf" srcId="{D02D7D28-D5E6-4E63-9780-39E602422947}" destId="{FF501010-4B3E-41C5-BB08-B5CF83EA0521}" srcOrd="1" destOrd="0" presId="urn:microsoft.com/office/officeart/2018/2/layout/IconLabelList"/>
    <dgm:cxn modelId="{26BEAE00-6D1E-489A-9B90-4FC15E40FC62}" type="presParOf" srcId="{D02D7D28-D5E6-4E63-9780-39E602422947}" destId="{3435740F-00F7-40E5-9EF7-33C6A33A2F6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33EDD3-588B-464F-910C-D5E9ADC6CBD1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3DE0B7-B98E-488E-80E4-524A7B523C06}">
      <dgm:prSet/>
      <dgm:spPr/>
      <dgm:t>
        <a:bodyPr/>
        <a:lstStyle/>
        <a:p>
          <a:r>
            <a:rPr lang="en-US"/>
            <a:t>Source compilation on Linux (Debian, Ubuntu, etc.).</a:t>
          </a:r>
        </a:p>
      </dgm:t>
    </dgm:pt>
    <dgm:pt modelId="{2932DB75-0E13-403E-BA2C-32C01814FE64}" type="parTrans" cxnId="{D01BFB48-B9D9-44C4-95F6-C47EA083D464}">
      <dgm:prSet/>
      <dgm:spPr/>
      <dgm:t>
        <a:bodyPr/>
        <a:lstStyle/>
        <a:p>
          <a:endParaRPr lang="en-US"/>
        </a:p>
      </dgm:t>
    </dgm:pt>
    <dgm:pt modelId="{64AA3EAA-6C83-454C-BB0D-532B31C824E3}" type="sibTrans" cxnId="{D01BFB48-B9D9-44C4-95F6-C47EA083D464}">
      <dgm:prSet/>
      <dgm:spPr/>
      <dgm:t>
        <a:bodyPr/>
        <a:lstStyle/>
        <a:p>
          <a:endParaRPr lang="en-US"/>
        </a:p>
      </dgm:t>
    </dgm:pt>
    <dgm:pt modelId="{F6C03B4D-5A17-448C-92D3-C9C825A51E94}">
      <dgm:prSet/>
      <dgm:spPr/>
      <dgm:t>
        <a:bodyPr/>
        <a:lstStyle/>
        <a:p>
          <a:r>
            <a:rPr lang="en-US"/>
            <a:t>Pre‑built packages for Kali Linux &amp; other distros.</a:t>
          </a:r>
        </a:p>
      </dgm:t>
    </dgm:pt>
    <dgm:pt modelId="{6C292030-FFC1-42FD-9CAC-E613BB7C1C44}" type="parTrans" cxnId="{C2C9CE11-B37E-48E6-8775-2EAD56B58028}">
      <dgm:prSet/>
      <dgm:spPr/>
      <dgm:t>
        <a:bodyPr/>
        <a:lstStyle/>
        <a:p>
          <a:endParaRPr lang="en-US"/>
        </a:p>
      </dgm:t>
    </dgm:pt>
    <dgm:pt modelId="{3646DF81-E5D1-4801-B0D8-75F06C305160}" type="sibTrans" cxnId="{C2C9CE11-B37E-48E6-8775-2EAD56B58028}">
      <dgm:prSet/>
      <dgm:spPr/>
      <dgm:t>
        <a:bodyPr/>
        <a:lstStyle/>
        <a:p>
          <a:endParaRPr lang="en-US"/>
        </a:p>
      </dgm:t>
    </dgm:pt>
    <dgm:pt modelId="{2399753E-A382-4B3D-A0B2-3EE0BCADEF51}">
      <dgm:prSet/>
      <dgm:spPr/>
      <dgm:t>
        <a:bodyPr/>
        <a:lstStyle/>
        <a:p>
          <a:r>
            <a:rPr lang="en-US"/>
            <a:t>Docker/Podman images (Greenbone Community Containers).</a:t>
          </a:r>
        </a:p>
      </dgm:t>
    </dgm:pt>
    <dgm:pt modelId="{29BA1BF1-DBB4-4D9A-9950-87681FD3585A}" type="parTrans" cxnId="{1A64372B-D474-4ED1-83EA-6052417A9F55}">
      <dgm:prSet/>
      <dgm:spPr/>
      <dgm:t>
        <a:bodyPr/>
        <a:lstStyle/>
        <a:p>
          <a:endParaRPr lang="en-US"/>
        </a:p>
      </dgm:t>
    </dgm:pt>
    <dgm:pt modelId="{3B21E7BA-3452-499F-9094-6A42E6056082}" type="sibTrans" cxnId="{1A64372B-D474-4ED1-83EA-6052417A9F55}">
      <dgm:prSet/>
      <dgm:spPr/>
      <dgm:t>
        <a:bodyPr/>
        <a:lstStyle/>
        <a:p>
          <a:endParaRPr lang="en-US"/>
        </a:p>
      </dgm:t>
    </dgm:pt>
    <dgm:pt modelId="{D2234989-C6B3-4C25-A3D7-DBCCCE5BA9BB}">
      <dgm:prSet/>
      <dgm:spPr/>
      <dgm:t>
        <a:bodyPr/>
        <a:lstStyle/>
        <a:p>
          <a:r>
            <a:rPr lang="en-US"/>
            <a:t>Greenbone Enterprise Appliances (GOS).</a:t>
          </a:r>
        </a:p>
      </dgm:t>
    </dgm:pt>
    <dgm:pt modelId="{69B7D448-0513-4B21-9B35-F58546BD5CC8}" type="parTrans" cxnId="{274E8111-316A-4837-ACB0-C88380084083}">
      <dgm:prSet/>
      <dgm:spPr/>
      <dgm:t>
        <a:bodyPr/>
        <a:lstStyle/>
        <a:p>
          <a:endParaRPr lang="en-US"/>
        </a:p>
      </dgm:t>
    </dgm:pt>
    <dgm:pt modelId="{30CDF245-1E01-4A0F-9860-71D59DEBBB98}" type="sibTrans" cxnId="{274E8111-316A-4837-ACB0-C88380084083}">
      <dgm:prSet/>
      <dgm:spPr/>
      <dgm:t>
        <a:bodyPr/>
        <a:lstStyle/>
        <a:p>
          <a:endParaRPr lang="en-US"/>
        </a:p>
      </dgm:t>
    </dgm:pt>
    <dgm:pt modelId="{0902CB1E-B12B-4A29-BA2C-74200A7B5DDE}" type="pres">
      <dgm:prSet presAssocID="{3533EDD3-588B-464F-910C-D5E9ADC6CBD1}" presName="matrix" presStyleCnt="0">
        <dgm:presLayoutVars>
          <dgm:chMax val="1"/>
          <dgm:dir/>
          <dgm:resizeHandles val="exact"/>
        </dgm:presLayoutVars>
      </dgm:prSet>
      <dgm:spPr/>
    </dgm:pt>
    <dgm:pt modelId="{9B0D4710-416E-470B-85BA-0224A31C04E5}" type="pres">
      <dgm:prSet presAssocID="{3533EDD3-588B-464F-910C-D5E9ADC6CBD1}" presName="diamond" presStyleLbl="bgShp" presStyleIdx="0" presStyleCnt="1"/>
      <dgm:spPr/>
    </dgm:pt>
    <dgm:pt modelId="{79B1F462-47D3-47F9-9E96-913815E49CCA}" type="pres">
      <dgm:prSet presAssocID="{3533EDD3-588B-464F-910C-D5E9ADC6CBD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12E7444-0B69-41E8-A046-582FF84EFFAA}" type="pres">
      <dgm:prSet presAssocID="{3533EDD3-588B-464F-910C-D5E9ADC6CBD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C2D16E3-F056-4D3E-93E5-94D199822405}" type="pres">
      <dgm:prSet presAssocID="{3533EDD3-588B-464F-910C-D5E9ADC6CBD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4C3CF80-8AD1-4299-9733-0BBE982E212F}" type="pres">
      <dgm:prSet presAssocID="{3533EDD3-588B-464F-910C-D5E9ADC6CBD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74E8111-316A-4837-ACB0-C88380084083}" srcId="{3533EDD3-588B-464F-910C-D5E9ADC6CBD1}" destId="{D2234989-C6B3-4C25-A3D7-DBCCCE5BA9BB}" srcOrd="3" destOrd="0" parTransId="{69B7D448-0513-4B21-9B35-F58546BD5CC8}" sibTransId="{30CDF245-1E01-4A0F-9860-71D59DEBBB98}"/>
    <dgm:cxn modelId="{C2C9CE11-B37E-48E6-8775-2EAD56B58028}" srcId="{3533EDD3-588B-464F-910C-D5E9ADC6CBD1}" destId="{F6C03B4D-5A17-448C-92D3-C9C825A51E94}" srcOrd="1" destOrd="0" parTransId="{6C292030-FFC1-42FD-9CAC-E613BB7C1C44}" sibTransId="{3646DF81-E5D1-4801-B0D8-75F06C305160}"/>
    <dgm:cxn modelId="{E2B8241D-EA43-43AA-96F0-7B2823B16E65}" type="presOf" srcId="{F6C03B4D-5A17-448C-92D3-C9C825A51E94}" destId="{B12E7444-0B69-41E8-A046-582FF84EFFAA}" srcOrd="0" destOrd="0" presId="urn:microsoft.com/office/officeart/2005/8/layout/matrix3"/>
    <dgm:cxn modelId="{1A64372B-D474-4ED1-83EA-6052417A9F55}" srcId="{3533EDD3-588B-464F-910C-D5E9ADC6CBD1}" destId="{2399753E-A382-4B3D-A0B2-3EE0BCADEF51}" srcOrd="2" destOrd="0" parTransId="{29BA1BF1-DBB4-4D9A-9950-87681FD3585A}" sibTransId="{3B21E7BA-3452-499F-9094-6A42E6056082}"/>
    <dgm:cxn modelId="{CCD2793E-DA06-4756-AD5F-4E4CDE23147C}" type="presOf" srcId="{1C3DE0B7-B98E-488E-80E4-524A7B523C06}" destId="{79B1F462-47D3-47F9-9E96-913815E49CCA}" srcOrd="0" destOrd="0" presId="urn:microsoft.com/office/officeart/2005/8/layout/matrix3"/>
    <dgm:cxn modelId="{D01BFB48-B9D9-44C4-95F6-C47EA083D464}" srcId="{3533EDD3-588B-464F-910C-D5E9ADC6CBD1}" destId="{1C3DE0B7-B98E-488E-80E4-524A7B523C06}" srcOrd="0" destOrd="0" parTransId="{2932DB75-0E13-403E-BA2C-32C01814FE64}" sibTransId="{64AA3EAA-6C83-454C-BB0D-532B31C824E3}"/>
    <dgm:cxn modelId="{A594EB49-2A4C-4AAD-91A3-6F25EB78D880}" type="presOf" srcId="{2399753E-A382-4B3D-A0B2-3EE0BCADEF51}" destId="{BC2D16E3-F056-4D3E-93E5-94D199822405}" srcOrd="0" destOrd="0" presId="urn:microsoft.com/office/officeart/2005/8/layout/matrix3"/>
    <dgm:cxn modelId="{6477E795-B37D-456A-9201-AC2B1562DC22}" type="presOf" srcId="{D2234989-C6B3-4C25-A3D7-DBCCCE5BA9BB}" destId="{14C3CF80-8AD1-4299-9733-0BBE982E212F}" srcOrd="0" destOrd="0" presId="urn:microsoft.com/office/officeart/2005/8/layout/matrix3"/>
    <dgm:cxn modelId="{5CA7A1D2-DDEE-4A19-9483-9FE1FF2D5D81}" type="presOf" srcId="{3533EDD3-588B-464F-910C-D5E9ADC6CBD1}" destId="{0902CB1E-B12B-4A29-BA2C-74200A7B5DDE}" srcOrd="0" destOrd="0" presId="urn:microsoft.com/office/officeart/2005/8/layout/matrix3"/>
    <dgm:cxn modelId="{CE127B76-360B-4A88-857C-FF953930BE2A}" type="presParOf" srcId="{0902CB1E-B12B-4A29-BA2C-74200A7B5DDE}" destId="{9B0D4710-416E-470B-85BA-0224A31C04E5}" srcOrd="0" destOrd="0" presId="urn:microsoft.com/office/officeart/2005/8/layout/matrix3"/>
    <dgm:cxn modelId="{106632A2-207B-45F7-BEAE-D70DB0668E1E}" type="presParOf" srcId="{0902CB1E-B12B-4A29-BA2C-74200A7B5DDE}" destId="{79B1F462-47D3-47F9-9E96-913815E49CCA}" srcOrd="1" destOrd="0" presId="urn:microsoft.com/office/officeart/2005/8/layout/matrix3"/>
    <dgm:cxn modelId="{46D58FDC-15E6-440D-A6B7-D8A6E4C430C5}" type="presParOf" srcId="{0902CB1E-B12B-4A29-BA2C-74200A7B5DDE}" destId="{B12E7444-0B69-41E8-A046-582FF84EFFAA}" srcOrd="2" destOrd="0" presId="urn:microsoft.com/office/officeart/2005/8/layout/matrix3"/>
    <dgm:cxn modelId="{39B88D64-887B-4AAF-96A6-1DBBF25E0345}" type="presParOf" srcId="{0902CB1E-B12B-4A29-BA2C-74200A7B5DDE}" destId="{BC2D16E3-F056-4D3E-93E5-94D199822405}" srcOrd="3" destOrd="0" presId="urn:microsoft.com/office/officeart/2005/8/layout/matrix3"/>
    <dgm:cxn modelId="{4F109689-5FA7-4214-ABB4-92C1C1AD150A}" type="presParOf" srcId="{0902CB1E-B12B-4A29-BA2C-74200A7B5DDE}" destId="{14C3CF80-8AD1-4299-9733-0BBE982E212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1DFDE90-D079-48A6-8F0D-B8B33867311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173C5A-90C3-4835-BF14-040B82A7D65D}">
      <dgm:prSet/>
      <dgm:spPr/>
      <dgm:t>
        <a:bodyPr/>
        <a:lstStyle/>
        <a:p>
          <a:r>
            <a:rPr lang="en-US"/>
            <a:t>Sync Greenbone Community Feed (NVTs, SCAP, CERT).</a:t>
          </a:r>
        </a:p>
      </dgm:t>
    </dgm:pt>
    <dgm:pt modelId="{CE6D00F9-925E-4829-9458-1D9ECF5B018D}" type="parTrans" cxnId="{A5CCB050-879D-43C8-9418-A5ADBE98B4C5}">
      <dgm:prSet/>
      <dgm:spPr/>
      <dgm:t>
        <a:bodyPr/>
        <a:lstStyle/>
        <a:p>
          <a:endParaRPr lang="en-US"/>
        </a:p>
      </dgm:t>
    </dgm:pt>
    <dgm:pt modelId="{BC5DFB13-FD8E-4401-9D96-CEAE4CA5F850}" type="sibTrans" cxnId="{A5CCB050-879D-43C8-9418-A5ADBE98B4C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9D96DB5-6DA4-4B20-B7A3-513E1012581E}">
      <dgm:prSet/>
      <dgm:spPr/>
      <dgm:t>
        <a:bodyPr/>
        <a:lstStyle/>
        <a:p>
          <a:r>
            <a:rPr lang="en-US"/>
            <a:t>Create scanner, user accounts, and roles.</a:t>
          </a:r>
        </a:p>
      </dgm:t>
    </dgm:pt>
    <dgm:pt modelId="{B431FD81-EA9C-4466-B892-52CCDDD1222D}" type="parTrans" cxnId="{1921E635-50AC-4E72-AEB7-F342FF6FD157}">
      <dgm:prSet/>
      <dgm:spPr/>
      <dgm:t>
        <a:bodyPr/>
        <a:lstStyle/>
        <a:p>
          <a:endParaRPr lang="en-US"/>
        </a:p>
      </dgm:t>
    </dgm:pt>
    <dgm:pt modelId="{2FF2CA64-EB90-4312-82AC-4BD78D7E4C64}" type="sibTrans" cxnId="{1921E635-50AC-4E72-AEB7-F342FF6FD15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76AF7D8-5386-4043-A322-009784E3D231}">
      <dgm:prSet/>
      <dgm:spPr/>
      <dgm:t>
        <a:bodyPr/>
        <a:lstStyle/>
        <a:p>
          <a:r>
            <a:rPr lang="en-US"/>
            <a:t>Verify connectivity to targets &amp; tune permissions.</a:t>
          </a:r>
        </a:p>
      </dgm:t>
    </dgm:pt>
    <dgm:pt modelId="{E5B40797-73E9-4996-A281-53A711F87522}" type="parTrans" cxnId="{0609012B-D462-4C76-898D-1F1FF175B915}">
      <dgm:prSet/>
      <dgm:spPr/>
      <dgm:t>
        <a:bodyPr/>
        <a:lstStyle/>
        <a:p>
          <a:endParaRPr lang="en-US"/>
        </a:p>
      </dgm:t>
    </dgm:pt>
    <dgm:pt modelId="{A6491BEE-F1B4-489D-A798-FFEE724B5950}" type="sibTrans" cxnId="{0609012B-D462-4C76-898D-1F1FF175B91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3EE856C-BBCA-4D4A-80FA-8BF2B1711C2B}" type="pres">
      <dgm:prSet presAssocID="{31DFDE90-D079-48A6-8F0D-B8B338673119}" presName="Name0" presStyleCnt="0">
        <dgm:presLayoutVars>
          <dgm:animLvl val="lvl"/>
          <dgm:resizeHandles val="exact"/>
        </dgm:presLayoutVars>
      </dgm:prSet>
      <dgm:spPr/>
    </dgm:pt>
    <dgm:pt modelId="{91339F57-7E77-4989-8D57-085CF07B82DB}" type="pres">
      <dgm:prSet presAssocID="{57173C5A-90C3-4835-BF14-040B82A7D65D}" presName="compositeNode" presStyleCnt="0">
        <dgm:presLayoutVars>
          <dgm:bulletEnabled val="1"/>
        </dgm:presLayoutVars>
      </dgm:prSet>
      <dgm:spPr/>
    </dgm:pt>
    <dgm:pt modelId="{6A4AF8AB-6059-482D-A53B-28DB335CB6B2}" type="pres">
      <dgm:prSet presAssocID="{57173C5A-90C3-4835-BF14-040B82A7D65D}" presName="bgRect" presStyleLbl="bgAccFollowNode1" presStyleIdx="0" presStyleCnt="3"/>
      <dgm:spPr/>
    </dgm:pt>
    <dgm:pt modelId="{6F9DE84E-0D18-4D0F-AEE4-0E2B3F6B3B4D}" type="pres">
      <dgm:prSet presAssocID="{BC5DFB13-FD8E-4401-9D96-CEAE4CA5F85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7A1696E-1B82-416D-8F22-A7BAE0CF4893}" type="pres">
      <dgm:prSet presAssocID="{57173C5A-90C3-4835-BF14-040B82A7D65D}" presName="bottomLine" presStyleLbl="alignNode1" presStyleIdx="1" presStyleCnt="6">
        <dgm:presLayoutVars/>
      </dgm:prSet>
      <dgm:spPr/>
    </dgm:pt>
    <dgm:pt modelId="{1C2CB2BA-287A-4D32-95E3-EB028DA4CFBA}" type="pres">
      <dgm:prSet presAssocID="{57173C5A-90C3-4835-BF14-040B82A7D65D}" presName="nodeText" presStyleLbl="bgAccFollowNode1" presStyleIdx="0" presStyleCnt="3">
        <dgm:presLayoutVars>
          <dgm:bulletEnabled val="1"/>
        </dgm:presLayoutVars>
      </dgm:prSet>
      <dgm:spPr/>
    </dgm:pt>
    <dgm:pt modelId="{5AD9C149-19B0-40E1-B939-E53D4A13269B}" type="pres">
      <dgm:prSet presAssocID="{BC5DFB13-FD8E-4401-9D96-CEAE4CA5F850}" presName="sibTrans" presStyleCnt="0"/>
      <dgm:spPr/>
    </dgm:pt>
    <dgm:pt modelId="{CBB28F57-F4CB-490E-9F98-E97CBB6CECCD}" type="pres">
      <dgm:prSet presAssocID="{09D96DB5-6DA4-4B20-B7A3-513E1012581E}" presName="compositeNode" presStyleCnt="0">
        <dgm:presLayoutVars>
          <dgm:bulletEnabled val="1"/>
        </dgm:presLayoutVars>
      </dgm:prSet>
      <dgm:spPr/>
    </dgm:pt>
    <dgm:pt modelId="{BB3F1D89-DC2D-47F2-8D4B-EAE03A5D35CF}" type="pres">
      <dgm:prSet presAssocID="{09D96DB5-6DA4-4B20-B7A3-513E1012581E}" presName="bgRect" presStyleLbl="bgAccFollowNode1" presStyleIdx="1" presStyleCnt="3"/>
      <dgm:spPr/>
    </dgm:pt>
    <dgm:pt modelId="{35D95DB4-BF31-48AC-926D-148E5D7AB91A}" type="pres">
      <dgm:prSet presAssocID="{2FF2CA64-EB90-4312-82AC-4BD78D7E4C6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800494D-935D-4DC0-81AC-A52A17A865A4}" type="pres">
      <dgm:prSet presAssocID="{09D96DB5-6DA4-4B20-B7A3-513E1012581E}" presName="bottomLine" presStyleLbl="alignNode1" presStyleIdx="3" presStyleCnt="6">
        <dgm:presLayoutVars/>
      </dgm:prSet>
      <dgm:spPr/>
    </dgm:pt>
    <dgm:pt modelId="{3325AFDC-6D00-4B67-A048-DD168C465C7A}" type="pres">
      <dgm:prSet presAssocID="{09D96DB5-6DA4-4B20-B7A3-513E1012581E}" presName="nodeText" presStyleLbl="bgAccFollowNode1" presStyleIdx="1" presStyleCnt="3">
        <dgm:presLayoutVars>
          <dgm:bulletEnabled val="1"/>
        </dgm:presLayoutVars>
      </dgm:prSet>
      <dgm:spPr/>
    </dgm:pt>
    <dgm:pt modelId="{F05FCD4E-16D4-44C4-82F4-2F9EA57A4760}" type="pres">
      <dgm:prSet presAssocID="{2FF2CA64-EB90-4312-82AC-4BD78D7E4C64}" presName="sibTrans" presStyleCnt="0"/>
      <dgm:spPr/>
    </dgm:pt>
    <dgm:pt modelId="{C5223B34-6877-4EAA-AB86-7709C0EB3700}" type="pres">
      <dgm:prSet presAssocID="{076AF7D8-5386-4043-A322-009784E3D231}" presName="compositeNode" presStyleCnt="0">
        <dgm:presLayoutVars>
          <dgm:bulletEnabled val="1"/>
        </dgm:presLayoutVars>
      </dgm:prSet>
      <dgm:spPr/>
    </dgm:pt>
    <dgm:pt modelId="{616528E6-FD72-4067-95B4-34BAD6CB4DC7}" type="pres">
      <dgm:prSet presAssocID="{076AF7D8-5386-4043-A322-009784E3D231}" presName="bgRect" presStyleLbl="bgAccFollowNode1" presStyleIdx="2" presStyleCnt="3"/>
      <dgm:spPr/>
    </dgm:pt>
    <dgm:pt modelId="{E928C5B7-0443-486B-A1B4-EF25435FC981}" type="pres">
      <dgm:prSet presAssocID="{A6491BEE-F1B4-489D-A798-FFEE724B595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BE4B0E9-D0DB-4E39-B0C3-18C9CA0D515F}" type="pres">
      <dgm:prSet presAssocID="{076AF7D8-5386-4043-A322-009784E3D231}" presName="bottomLine" presStyleLbl="alignNode1" presStyleIdx="5" presStyleCnt="6">
        <dgm:presLayoutVars/>
      </dgm:prSet>
      <dgm:spPr/>
    </dgm:pt>
    <dgm:pt modelId="{5B031D1A-2AC9-4788-9EB1-0C4CB2781850}" type="pres">
      <dgm:prSet presAssocID="{076AF7D8-5386-4043-A322-009784E3D23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D08F700-6CC5-4F3B-B266-2AD568F99741}" type="presOf" srcId="{076AF7D8-5386-4043-A322-009784E3D231}" destId="{616528E6-FD72-4067-95B4-34BAD6CB4DC7}" srcOrd="0" destOrd="0" presId="urn:microsoft.com/office/officeart/2016/7/layout/BasicLinearProcessNumbered"/>
    <dgm:cxn modelId="{0609012B-D462-4C76-898D-1F1FF175B915}" srcId="{31DFDE90-D079-48A6-8F0D-B8B338673119}" destId="{076AF7D8-5386-4043-A322-009784E3D231}" srcOrd="2" destOrd="0" parTransId="{E5B40797-73E9-4996-A281-53A711F87522}" sibTransId="{A6491BEE-F1B4-489D-A798-FFEE724B5950}"/>
    <dgm:cxn modelId="{1921E635-50AC-4E72-AEB7-F342FF6FD157}" srcId="{31DFDE90-D079-48A6-8F0D-B8B338673119}" destId="{09D96DB5-6DA4-4B20-B7A3-513E1012581E}" srcOrd="1" destOrd="0" parTransId="{B431FD81-EA9C-4466-B892-52CCDDD1222D}" sibTransId="{2FF2CA64-EB90-4312-82AC-4BD78D7E4C64}"/>
    <dgm:cxn modelId="{F55FB93A-8586-4E8D-B54B-1EBA2024396A}" type="presOf" srcId="{57173C5A-90C3-4835-BF14-040B82A7D65D}" destId="{1C2CB2BA-287A-4D32-95E3-EB028DA4CFBA}" srcOrd="1" destOrd="0" presId="urn:microsoft.com/office/officeart/2016/7/layout/BasicLinearProcessNumbered"/>
    <dgm:cxn modelId="{1F7D003B-6399-4CBA-9B59-11E9A6DCB21C}" type="presOf" srcId="{A6491BEE-F1B4-489D-A798-FFEE724B5950}" destId="{E928C5B7-0443-486B-A1B4-EF25435FC981}" srcOrd="0" destOrd="0" presId="urn:microsoft.com/office/officeart/2016/7/layout/BasicLinearProcessNumbered"/>
    <dgm:cxn modelId="{B4B3325F-9ADD-479D-B0B4-B0D36F73E384}" type="presOf" srcId="{076AF7D8-5386-4043-A322-009784E3D231}" destId="{5B031D1A-2AC9-4788-9EB1-0C4CB2781850}" srcOrd="1" destOrd="0" presId="urn:microsoft.com/office/officeart/2016/7/layout/BasicLinearProcessNumbered"/>
    <dgm:cxn modelId="{A5CCB050-879D-43C8-9418-A5ADBE98B4C5}" srcId="{31DFDE90-D079-48A6-8F0D-B8B338673119}" destId="{57173C5A-90C3-4835-BF14-040B82A7D65D}" srcOrd="0" destOrd="0" parTransId="{CE6D00F9-925E-4829-9458-1D9ECF5B018D}" sibTransId="{BC5DFB13-FD8E-4401-9D96-CEAE4CA5F850}"/>
    <dgm:cxn modelId="{78F7B256-206E-4A6C-AC15-E94BFF046807}" type="presOf" srcId="{2FF2CA64-EB90-4312-82AC-4BD78D7E4C64}" destId="{35D95DB4-BF31-48AC-926D-148E5D7AB91A}" srcOrd="0" destOrd="0" presId="urn:microsoft.com/office/officeart/2016/7/layout/BasicLinearProcessNumbered"/>
    <dgm:cxn modelId="{B2E3F85A-5B2D-4111-BCBA-87CEF19D1339}" type="presOf" srcId="{BC5DFB13-FD8E-4401-9D96-CEAE4CA5F850}" destId="{6F9DE84E-0D18-4D0F-AEE4-0E2B3F6B3B4D}" srcOrd="0" destOrd="0" presId="urn:microsoft.com/office/officeart/2016/7/layout/BasicLinearProcessNumbered"/>
    <dgm:cxn modelId="{6CF58295-45D1-4C57-BE45-6DAA707301CE}" type="presOf" srcId="{31DFDE90-D079-48A6-8F0D-B8B338673119}" destId="{23EE856C-BBCA-4D4A-80FA-8BF2B1711C2B}" srcOrd="0" destOrd="0" presId="urn:microsoft.com/office/officeart/2016/7/layout/BasicLinearProcessNumbered"/>
    <dgm:cxn modelId="{E2E23DBD-92B1-4544-A340-FB70196A87CD}" type="presOf" srcId="{09D96DB5-6DA4-4B20-B7A3-513E1012581E}" destId="{3325AFDC-6D00-4B67-A048-DD168C465C7A}" srcOrd="1" destOrd="0" presId="urn:microsoft.com/office/officeart/2016/7/layout/BasicLinearProcessNumbered"/>
    <dgm:cxn modelId="{07E2CFF1-C8BA-4CAD-8FF3-1E534086D1F2}" type="presOf" srcId="{09D96DB5-6DA4-4B20-B7A3-513E1012581E}" destId="{BB3F1D89-DC2D-47F2-8D4B-EAE03A5D35CF}" srcOrd="0" destOrd="0" presId="urn:microsoft.com/office/officeart/2016/7/layout/BasicLinearProcessNumbered"/>
    <dgm:cxn modelId="{41FA07FF-41D8-4CE7-A13E-514DA3EC270D}" type="presOf" srcId="{57173C5A-90C3-4835-BF14-040B82A7D65D}" destId="{6A4AF8AB-6059-482D-A53B-28DB335CB6B2}" srcOrd="0" destOrd="0" presId="urn:microsoft.com/office/officeart/2016/7/layout/BasicLinearProcessNumbered"/>
    <dgm:cxn modelId="{2FBD8F83-095A-464B-9B08-14EDD4A22645}" type="presParOf" srcId="{23EE856C-BBCA-4D4A-80FA-8BF2B1711C2B}" destId="{91339F57-7E77-4989-8D57-085CF07B82DB}" srcOrd="0" destOrd="0" presId="urn:microsoft.com/office/officeart/2016/7/layout/BasicLinearProcessNumbered"/>
    <dgm:cxn modelId="{42A4284D-D3AB-4924-8269-E88D6F72C087}" type="presParOf" srcId="{91339F57-7E77-4989-8D57-085CF07B82DB}" destId="{6A4AF8AB-6059-482D-A53B-28DB335CB6B2}" srcOrd="0" destOrd="0" presId="urn:microsoft.com/office/officeart/2016/7/layout/BasicLinearProcessNumbered"/>
    <dgm:cxn modelId="{803326C2-1D6A-4F9D-90BB-98D6B375DF2C}" type="presParOf" srcId="{91339F57-7E77-4989-8D57-085CF07B82DB}" destId="{6F9DE84E-0D18-4D0F-AEE4-0E2B3F6B3B4D}" srcOrd="1" destOrd="0" presId="urn:microsoft.com/office/officeart/2016/7/layout/BasicLinearProcessNumbered"/>
    <dgm:cxn modelId="{F3BF6F11-DB20-4AD5-97CF-155DF14E752F}" type="presParOf" srcId="{91339F57-7E77-4989-8D57-085CF07B82DB}" destId="{67A1696E-1B82-416D-8F22-A7BAE0CF4893}" srcOrd="2" destOrd="0" presId="urn:microsoft.com/office/officeart/2016/7/layout/BasicLinearProcessNumbered"/>
    <dgm:cxn modelId="{6346D1F2-8D95-43C9-8D66-A0B4EE4B6AF6}" type="presParOf" srcId="{91339F57-7E77-4989-8D57-085CF07B82DB}" destId="{1C2CB2BA-287A-4D32-95E3-EB028DA4CFBA}" srcOrd="3" destOrd="0" presId="urn:microsoft.com/office/officeart/2016/7/layout/BasicLinearProcessNumbered"/>
    <dgm:cxn modelId="{95A254F6-B055-4C2B-AD41-C1F2A6A87665}" type="presParOf" srcId="{23EE856C-BBCA-4D4A-80FA-8BF2B1711C2B}" destId="{5AD9C149-19B0-40E1-B939-E53D4A13269B}" srcOrd="1" destOrd="0" presId="urn:microsoft.com/office/officeart/2016/7/layout/BasicLinearProcessNumbered"/>
    <dgm:cxn modelId="{D905758C-84D9-4233-915A-82E474785C8D}" type="presParOf" srcId="{23EE856C-BBCA-4D4A-80FA-8BF2B1711C2B}" destId="{CBB28F57-F4CB-490E-9F98-E97CBB6CECCD}" srcOrd="2" destOrd="0" presId="urn:microsoft.com/office/officeart/2016/7/layout/BasicLinearProcessNumbered"/>
    <dgm:cxn modelId="{38AB5700-C1D0-4ABD-A212-637E9A6532CB}" type="presParOf" srcId="{CBB28F57-F4CB-490E-9F98-E97CBB6CECCD}" destId="{BB3F1D89-DC2D-47F2-8D4B-EAE03A5D35CF}" srcOrd="0" destOrd="0" presId="urn:microsoft.com/office/officeart/2016/7/layout/BasicLinearProcessNumbered"/>
    <dgm:cxn modelId="{CB3B5BEE-DE25-4E38-88AD-39FAADD557C4}" type="presParOf" srcId="{CBB28F57-F4CB-490E-9F98-E97CBB6CECCD}" destId="{35D95DB4-BF31-48AC-926D-148E5D7AB91A}" srcOrd="1" destOrd="0" presId="urn:microsoft.com/office/officeart/2016/7/layout/BasicLinearProcessNumbered"/>
    <dgm:cxn modelId="{D819D10D-C4FE-4951-B5BD-EBA2EEB67025}" type="presParOf" srcId="{CBB28F57-F4CB-490E-9F98-E97CBB6CECCD}" destId="{9800494D-935D-4DC0-81AC-A52A17A865A4}" srcOrd="2" destOrd="0" presId="urn:microsoft.com/office/officeart/2016/7/layout/BasicLinearProcessNumbered"/>
    <dgm:cxn modelId="{59E806FA-4E95-4AB8-A642-CB39A58B1DF9}" type="presParOf" srcId="{CBB28F57-F4CB-490E-9F98-E97CBB6CECCD}" destId="{3325AFDC-6D00-4B67-A048-DD168C465C7A}" srcOrd="3" destOrd="0" presId="urn:microsoft.com/office/officeart/2016/7/layout/BasicLinearProcessNumbered"/>
    <dgm:cxn modelId="{65D8A4B7-DEDE-43F1-9F72-1D208FBDDDD4}" type="presParOf" srcId="{23EE856C-BBCA-4D4A-80FA-8BF2B1711C2B}" destId="{F05FCD4E-16D4-44C4-82F4-2F9EA57A4760}" srcOrd="3" destOrd="0" presId="urn:microsoft.com/office/officeart/2016/7/layout/BasicLinearProcessNumbered"/>
    <dgm:cxn modelId="{01EDFACE-6C60-48DB-B272-856EBD968E1E}" type="presParOf" srcId="{23EE856C-BBCA-4D4A-80FA-8BF2B1711C2B}" destId="{C5223B34-6877-4EAA-AB86-7709C0EB3700}" srcOrd="4" destOrd="0" presId="urn:microsoft.com/office/officeart/2016/7/layout/BasicLinearProcessNumbered"/>
    <dgm:cxn modelId="{B9944620-DA35-4DF8-BAA3-D629EB4BD277}" type="presParOf" srcId="{C5223B34-6877-4EAA-AB86-7709C0EB3700}" destId="{616528E6-FD72-4067-95B4-34BAD6CB4DC7}" srcOrd="0" destOrd="0" presId="urn:microsoft.com/office/officeart/2016/7/layout/BasicLinearProcessNumbered"/>
    <dgm:cxn modelId="{75BF102A-099B-4BAC-A433-440DE5060BC2}" type="presParOf" srcId="{C5223B34-6877-4EAA-AB86-7709C0EB3700}" destId="{E928C5B7-0443-486B-A1B4-EF25435FC981}" srcOrd="1" destOrd="0" presId="urn:microsoft.com/office/officeart/2016/7/layout/BasicLinearProcessNumbered"/>
    <dgm:cxn modelId="{C7A2A41B-E2EE-47BE-9464-EC692822F7DC}" type="presParOf" srcId="{C5223B34-6877-4EAA-AB86-7709C0EB3700}" destId="{7BE4B0E9-D0DB-4E39-B0C3-18C9CA0D515F}" srcOrd="2" destOrd="0" presId="urn:microsoft.com/office/officeart/2016/7/layout/BasicLinearProcessNumbered"/>
    <dgm:cxn modelId="{A657A282-4735-4323-8848-413BE4F2717E}" type="presParOf" srcId="{C5223B34-6877-4EAA-AB86-7709C0EB3700}" destId="{5B031D1A-2AC9-4788-9EB1-0C4CB278185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FDAD71D-9F15-4B3F-A947-0107E661316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3C3AE86-1A4E-45F5-B790-2549A87FBECE}">
      <dgm:prSet/>
      <dgm:spPr/>
      <dgm:t>
        <a:bodyPr/>
        <a:lstStyle/>
        <a:p>
          <a:r>
            <a:rPr lang="en-US"/>
            <a:t>Full &amp; Fast (default comprehensive scan).</a:t>
          </a:r>
        </a:p>
      </dgm:t>
    </dgm:pt>
    <dgm:pt modelId="{A5AC156B-1E49-4223-9E14-EFA95B717460}" type="parTrans" cxnId="{956135D7-F1AB-4364-A780-EFCC8FBE62A2}">
      <dgm:prSet/>
      <dgm:spPr/>
      <dgm:t>
        <a:bodyPr/>
        <a:lstStyle/>
        <a:p>
          <a:endParaRPr lang="en-US"/>
        </a:p>
      </dgm:t>
    </dgm:pt>
    <dgm:pt modelId="{500625A8-C431-4B95-A271-6B5A9502773C}" type="sibTrans" cxnId="{956135D7-F1AB-4364-A780-EFCC8FBE62A2}">
      <dgm:prSet/>
      <dgm:spPr/>
      <dgm:t>
        <a:bodyPr/>
        <a:lstStyle/>
        <a:p>
          <a:endParaRPr lang="en-US"/>
        </a:p>
      </dgm:t>
    </dgm:pt>
    <dgm:pt modelId="{F991DAE3-040B-41D1-B730-977856982F04}">
      <dgm:prSet/>
      <dgm:spPr/>
      <dgm:t>
        <a:bodyPr/>
        <a:lstStyle/>
        <a:p>
          <a:r>
            <a:rPr lang="en-US"/>
            <a:t>Light (quick, low‑impact), Host/System Discovery.</a:t>
          </a:r>
        </a:p>
      </dgm:t>
    </dgm:pt>
    <dgm:pt modelId="{5CE4E232-EB6F-4127-A8CA-079ABD1A6AB1}" type="parTrans" cxnId="{D6972F4B-A093-461E-A74D-2E184D28EAD6}">
      <dgm:prSet/>
      <dgm:spPr/>
      <dgm:t>
        <a:bodyPr/>
        <a:lstStyle/>
        <a:p>
          <a:endParaRPr lang="en-US"/>
        </a:p>
      </dgm:t>
    </dgm:pt>
    <dgm:pt modelId="{3DC2B49F-8B3E-4573-AD03-8ED897809233}" type="sibTrans" cxnId="{D6972F4B-A093-461E-A74D-2E184D28EAD6}">
      <dgm:prSet/>
      <dgm:spPr/>
      <dgm:t>
        <a:bodyPr/>
        <a:lstStyle/>
        <a:p>
          <a:endParaRPr lang="en-US"/>
        </a:p>
      </dgm:t>
    </dgm:pt>
    <dgm:pt modelId="{537963DB-781E-4D76-BC08-D596B345E2DC}">
      <dgm:prSet/>
      <dgm:spPr/>
      <dgm:t>
        <a:bodyPr/>
        <a:lstStyle/>
        <a:p>
          <a:r>
            <a:rPr lang="en-US"/>
            <a:t>Custom configs: enable/disable tests, port lists, credentials.</a:t>
          </a:r>
        </a:p>
      </dgm:t>
    </dgm:pt>
    <dgm:pt modelId="{7A3D22EC-64B7-4F29-99CE-FA992334337A}" type="parTrans" cxnId="{7173A316-3BFF-468B-BF24-8D13E83A5360}">
      <dgm:prSet/>
      <dgm:spPr/>
      <dgm:t>
        <a:bodyPr/>
        <a:lstStyle/>
        <a:p>
          <a:endParaRPr lang="en-US"/>
        </a:p>
      </dgm:t>
    </dgm:pt>
    <dgm:pt modelId="{3D03E297-AF3E-4508-91BE-EDF7103204ED}" type="sibTrans" cxnId="{7173A316-3BFF-468B-BF24-8D13E83A5360}">
      <dgm:prSet/>
      <dgm:spPr/>
      <dgm:t>
        <a:bodyPr/>
        <a:lstStyle/>
        <a:p>
          <a:endParaRPr lang="en-US"/>
        </a:p>
      </dgm:t>
    </dgm:pt>
    <dgm:pt modelId="{1848E4AD-F6C1-4A13-B835-108343DB06D6}" type="pres">
      <dgm:prSet presAssocID="{3FDAD71D-9F15-4B3F-A947-0107E6613161}" presName="diagram" presStyleCnt="0">
        <dgm:presLayoutVars>
          <dgm:dir/>
          <dgm:resizeHandles val="exact"/>
        </dgm:presLayoutVars>
      </dgm:prSet>
      <dgm:spPr/>
    </dgm:pt>
    <dgm:pt modelId="{0C278F72-07C2-4931-BD3D-3C9A1CC4FBDC}" type="pres">
      <dgm:prSet presAssocID="{F3C3AE86-1A4E-45F5-B790-2549A87FBECE}" presName="node" presStyleLbl="node1" presStyleIdx="0" presStyleCnt="3">
        <dgm:presLayoutVars>
          <dgm:bulletEnabled val="1"/>
        </dgm:presLayoutVars>
      </dgm:prSet>
      <dgm:spPr/>
    </dgm:pt>
    <dgm:pt modelId="{1FB0D2AB-61A4-45DA-AC89-810BA58EF8DB}" type="pres">
      <dgm:prSet presAssocID="{500625A8-C431-4B95-A271-6B5A9502773C}" presName="sibTrans" presStyleCnt="0"/>
      <dgm:spPr/>
    </dgm:pt>
    <dgm:pt modelId="{C4F76A44-C443-4B85-B1D0-EADCC8AE3EAE}" type="pres">
      <dgm:prSet presAssocID="{F991DAE3-040B-41D1-B730-977856982F04}" presName="node" presStyleLbl="node1" presStyleIdx="1" presStyleCnt="3">
        <dgm:presLayoutVars>
          <dgm:bulletEnabled val="1"/>
        </dgm:presLayoutVars>
      </dgm:prSet>
      <dgm:spPr/>
    </dgm:pt>
    <dgm:pt modelId="{6FC04130-8A54-4D35-AD4E-9909D12245D2}" type="pres">
      <dgm:prSet presAssocID="{3DC2B49F-8B3E-4573-AD03-8ED897809233}" presName="sibTrans" presStyleCnt="0"/>
      <dgm:spPr/>
    </dgm:pt>
    <dgm:pt modelId="{5F25631C-056E-486D-BD23-1F2E4232C967}" type="pres">
      <dgm:prSet presAssocID="{537963DB-781E-4D76-BC08-D596B345E2DC}" presName="node" presStyleLbl="node1" presStyleIdx="2" presStyleCnt="3">
        <dgm:presLayoutVars>
          <dgm:bulletEnabled val="1"/>
        </dgm:presLayoutVars>
      </dgm:prSet>
      <dgm:spPr/>
    </dgm:pt>
  </dgm:ptLst>
  <dgm:cxnLst>
    <dgm:cxn modelId="{7173A316-3BFF-468B-BF24-8D13E83A5360}" srcId="{3FDAD71D-9F15-4B3F-A947-0107E6613161}" destId="{537963DB-781E-4D76-BC08-D596B345E2DC}" srcOrd="2" destOrd="0" parTransId="{7A3D22EC-64B7-4F29-99CE-FA992334337A}" sibTransId="{3D03E297-AF3E-4508-91BE-EDF7103204ED}"/>
    <dgm:cxn modelId="{2490C31E-71D8-462E-8444-155F19B9F230}" type="presOf" srcId="{537963DB-781E-4D76-BC08-D596B345E2DC}" destId="{5F25631C-056E-486D-BD23-1F2E4232C967}" srcOrd="0" destOrd="0" presId="urn:microsoft.com/office/officeart/2005/8/layout/default"/>
    <dgm:cxn modelId="{ABFF2F46-B917-4F4C-8EEF-8A5536BB5EE0}" type="presOf" srcId="{F991DAE3-040B-41D1-B730-977856982F04}" destId="{C4F76A44-C443-4B85-B1D0-EADCC8AE3EAE}" srcOrd="0" destOrd="0" presId="urn:microsoft.com/office/officeart/2005/8/layout/default"/>
    <dgm:cxn modelId="{D6972F4B-A093-461E-A74D-2E184D28EAD6}" srcId="{3FDAD71D-9F15-4B3F-A947-0107E6613161}" destId="{F991DAE3-040B-41D1-B730-977856982F04}" srcOrd="1" destOrd="0" parTransId="{5CE4E232-EB6F-4127-A8CA-079ABD1A6AB1}" sibTransId="{3DC2B49F-8B3E-4573-AD03-8ED897809233}"/>
    <dgm:cxn modelId="{348A0654-2C6C-48C9-8FEF-B0153D9BA7D5}" type="presOf" srcId="{F3C3AE86-1A4E-45F5-B790-2549A87FBECE}" destId="{0C278F72-07C2-4931-BD3D-3C9A1CC4FBDC}" srcOrd="0" destOrd="0" presId="urn:microsoft.com/office/officeart/2005/8/layout/default"/>
    <dgm:cxn modelId="{956135D7-F1AB-4364-A780-EFCC8FBE62A2}" srcId="{3FDAD71D-9F15-4B3F-A947-0107E6613161}" destId="{F3C3AE86-1A4E-45F5-B790-2549A87FBECE}" srcOrd="0" destOrd="0" parTransId="{A5AC156B-1E49-4223-9E14-EFA95B717460}" sibTransId="{500625A8-C431-4B95-A271-6B5A9502773C}"/>
    <dgm:cxn modelId="{68BCA4E9-4022-458B-B703-79C7DD6577D0}" type="presOf" srcId="{3FDAD71D-9F15-4B3F-A947-0107E6613161}" destId="{1848E4AD-F6C1-4A13-B835-108343DB06D6}" srcOrd="0" destOrd="0" presId="urn:microsoft.com/office/officeart/2005/8/layout/default"/>
    <dgm:cxn modelId="{B50AE574-2352-4973-8CC1-3790AEFE4840}" type="presParOf" srcId="{1848E4AD-F6C1-4A13-B835-108343DB06D6}" destId="{0C278F72-07C2-4931-BD3D-3C9A1CC4FBDC}" srcOrd="0" destOrd="0" presId="urn:microsoft.com/office/officeart/2005/8/layout/default"/>
    <dgm:cxn modelId="{0C97EBB8-9D69-4999-8AEB-954CE167517C}" type="presParOf" srcId="{1848E4AD-F6C1-4A13-B835-108343DB06D6}" destId="{1FB0D2AB-61A4-45DA-AC89-810BA58EF8DB}" srcOrd="1" destOrd="0" presId="urn:microsoft.com/office/officeart/2005/8/layout/default"/>
    <dgm:cxn modelId="{FFA73116-C2D4-4D64-8475-72E4540957BD}" type="presParOf" srcId="{1848E4AD-F6C1-4A13-B835-108343DB06D6}" destId="{C4F76A44-C443-4B85-B1D0-EADCC8AE3EAE}" srcOrd="2" destOrd="0" presId="urn:microsoft.com/office/officeart/2005/8/layout/default"/>
    <dgm:cxn modelId="{8F99AC23-3B39-45BA-9504-82D90A93A646}" type="presParOf" srcId="{1848E4AD-F6C1-4A13-B835-108343DB06D6}" destId="{6FC04130-8A54-4D35-AD4E-9909D12245D2}" srcOrd="3" destOrd="0" presId="urn:microsoft.com/office/officeart/2005/8/layout/default"/>
    <dgm:cxn modelId="{02609FFE-8F5B-4CF0-920A-071023A51DF2}" type="presParOf" srcId="{1848E4AD-F6C1-4A13-B835-108343DB06D6}" destId="{5F25631C-056E-486D-BD23-1F2E4232C96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428100-40F0-4D8E-AA72-E9D002F2601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96561E-E416-4983-B355-C7C29C8CEC54}">
      <dgm:prSet/>
      <dgm:spPr/>
      <dgm:t>
        <a:bodyPr/>
        <a:lstStyle/>
        <a:p>
          <a:r>
            <a:rPr lang="en-US"/>
            <a:t>Authenticated scans use SSH, SMB, WMI, or SNMP credentials.</a:t>
          </a:r>
        </a:p>
      </dgm:t>
    </dgm:pt>
    <dgm:pt modelId="{FDAF1F3B-2628-4A85-825F-2AE6994D513E}" type="parTrans" cxnId="{BD93BDD8-4B88-4494-8615-E46C22A79091}">
      <dgm:prSet/>
      <dgm:spPr/>
      <dgm:t>
        <a:bodyPr/>
        <a:lstStyle/>
        <a:p>
          <a:endParaRPr lang="en-US"/>
        </a:p>
      </dgm:t>
    </dgm:pt>
    <dgm:pt modelId="{E63DE757-43B8-4C3D-AFA0-3D3CAA11D459}" type="sibTrans" cxnId="{BD93BDD8-4B88-4494-8615-E46C22A79091}">
      <dgm:prSet/>
      <dgm:spPr/>
      <dgm:t>
        <a:bodyPr/>
        <a:lstStyle/>
        <a:p>
          <a:endParaRPr lang="en-US"/>
        </a:p>
      </dgm:t>
    </dgm:pt>
    <dgm:pt modelId="{EAC72C98-B6F9-40E1-A567-C2AF0AD64691}">
      <dgm:prSet/>
      <dgm:spPr/>
      <dgm:t>
        <a:bodyPr/>
        <a:lstStyle/>
        <a:p>
          <a:r>
            <a:rPr lang="en-US"/>
            <a:t>Reveal vulnerabilities hidden from network‑only probes.</a:t>
          </a:r>
        </a:p>
      </dgm:t>
    </dgm:pt>
    <dgm:pt modelId="{D53FC547-0CB9-44E7-929A-9DDFE48AA60F}" type="parTrans" cxnId="{5D7D27B5-DED6-4A66-B790-AEE4A8341290}">
      <dgm:prSet/>
      <dgm:spPr/>
      <dgm:t>
        <a:bodyPr/>
        <a:lstStyle/>
        <a:p>
          <a:endParaRPr lang="en-US"/>
        </a:p>
      </dgm:t>
    </dgm:pt>
    <dgm:pt modelId="{36237B83-6BAA-4216-8ABC-4FE74F006CFC}" type="sibTrans" cxnId="{5D7D27B5-DED6-4A66-B790-AEE4A8341290}">
      <dgm:prSet/>
      <dgm:spPr/>
      <dgm:t>
        <a:bodyPr/>
        <a:lstStyle/>
        <a:p>
          <a:endParaRPr lang="en-US"/>
        </a:p>
      </dgm:t>
    </dgm:pt>
    <dgm:pt modelId="{ED560D62-F13D-4913-98BE-C9B928835381}">
      <dgm:prSet/>
      <dgm:spPr/>
      <dgm:t>
        <a:bodyPr/>
        <a:lstStyle/>
        <a:p>
          <a:r>
            <a:rPr lang="en-US"/>
            <a:t>Manage credentials securely within gvmd database.</a:t>
          </a:r>
        </a:p>
      </dgm:t>
    </dgm:pt>
    <dgm:pt modelId="{D0453948-524A-458B-A51E-B35DF51655BF}" type="parTrans" cxnId="{F9BA60D8-73E8-4262-9A8F-430536D8885C}">
      <dgm:prSet/>
      <dgm:spPr/>
      <dgm:t>
        <a:bodyPr/>
        <a:lstStyle/>
        <a:p>
          <a:endParaRPr lang="en-US"/>
        </a:p>
      </dgm:t>
    </dgm:pt>
    <dgm:pt modelId="{258E1675-C41C-47C3-85C7-B458514A4829}" type="sibTrans" cxnId="{F9BA60D8-73E8-4262-9A8F-430536D8885C}">
      <dgm:prSet/>
      <dgm:spPr/>
      <dgm:t>
        <a:bodyPr/>
        <a:lstStyle/>
        <a:p>
          <a:endParaRPr lang="en-US"/>
        </a:p>
      </dgm:t>
    </dgm:pt>
    <dgm:pt modelId="{59FCE327-EE5B-4F99-9F24-FBA0EE157391}" type="pres">
      <dgm:prSet presAssocID="{BC428100-40F0-4D8E-AA72-E9D002F2601B}" presName="linear" presStyleCnt="0">
        <dgm:presLayoutVars>
          <dgm:animLvl val="lvl"/>
          <dgm:resizeHandles val="exact"/>
        </dgm:presLayoutVars>
      </dgm:prSet>
      <dgm:spPr/>
    </dgm:pt>
    <dgm:pt modelId="{8E5A1FC0-971D-42F2-8EA3-611C5E869CC4}" type="pres">
      <dgm:prSet presAssocID="{1E96561E-E416-4983-B355-C7C29C8CEC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EAE003-1DAF-47C6-8966-F7548E8B4D99}" type="pres">
      <dgm:prSet presAssocID="{E63DE757-43B8-4C3D-AFA0-3D3CAA11D459}" presName="spacer" presStyleCnt="0"/>
      <dgm:spPr/>
    </dgm:pt>
    <dgm:pt modelId="{FF39C72B-3B15-4EA0-8D99-2C337A106C43}" type="pres">
      <dgm:prSet presAssocID="{EAC72C98-B6F9-40E1-A567-C2AF0AD6469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9777A2-14DA-4B09-B970-571788D1B80B}" type="pres">
      <dgm:prSet presAssocID="{36237B83-6BAA-4216-8ABC-4FE74F006CFC}" presName="spacer" presStyleCnt="0"/>
      <dgm:spPr/>
    </dgm:pt>
    <dgm:pt modelId="{6CAAB36F-D76A-4A0E-A9A3-7D3D078467DB}" type="pres">
      <dgm:prSet presAssocID="{ED560D62-F13D-4913-98BE-C9B92883538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3548E0A-93E8-4F9D-822C-BACD53492A39}" type="presOf" srcId="{1E96561E-E416-4983-B355-C7C29C8CEC54}" destId="{8E5A1FC0-971D-42F2-8EA3-611C5E869CC4}" srcOrd="0" destOrd="0" presId="urn:microsoft.com/office/officeart/2005/8/layout/vList2"/>
    <dgm:cxn modelId="{6B29FD11-CA98-4FDB-9C5D-D7E49C9BE2C6}" type="presOf" srcId="{EAC72C98-B6F9-40E1-A567-C2AF0AD64691}" destId="{FF39C72B-3B15-4EA0-8D99-2C337A106C43}" srcOrd="0" destOrd="0" presId="urn:microsoft.com/office/officeart/2005/8/layout/vList2"/>
    <dgm:cxn modelId="{C67E5A94-96DA-4CC6-880E-0AFBF3E7CFE5}" type="presOf" srcId="{ED560D62-F13D-4913-98BE-C9B928835381}" destId="{6CAAB36F-D76A-4A0E-A9A3-7D3D078467DB}" srcOrd="0" destOrd="0" presId="urn:microsoft.com/office/officeart/2005/8/layout/vList2"/>
    <dgm:cxn modelId="{9C1678B1-DD49-4DE4-8B66-8DEFF00A711E}" type="presOf" srcId="{BC428100-40F0-4D8E-AA72-E9D002F2601B}" destId="{59FCE327-EE5B-4F99-9F24-FBA0EE157391}" srcOrd="0" destOrd="0" presId="urn:microsoft.com/office/officeart/2005/8/layout/vList2"/>
    <dgm:cxn modelId="{5D7D27B5-DED6-4A66-B790-AEE4A8341290}" srcId="{BC428100-40F0-4D8E-AA72-E9D002F2601B}" destId="{EAC72C98-B6F9-40E1-A567-C2AF0AD64691}" srcOrd="1" destOrd="0" parTransId="{D53FC547-0CB9-44E7-929A-9DDFE48AA60F}" sibTransId="{36237B83-6BAA-4216-8ABC-4FE74F006CFC}"/>
    <dgm:cxn modelId="{F9BA60D8-73E8-4262-9A8F-430536D8885C}" srcId="{BC428100-40F0-4D8E-AA72-E9D002F2601B}" destId="{ED560D62-F13D-4913-98BE-C9B928835381}" srcOrd="2" destOrd="0" parTransId="{D0453948-524A-458B-A51E-B35DF51655BF}" sibTransId="{258E1675-C41C-47C3-85C7-B458514A4829}"/>
    <dgm:cxn modelId="{BD93BDD8-4B88-4494-8615-E46C22A79091}" srcId="{BC428100-40F0-4D8E-AA72-E9D002F2601B}" destId="{1E96561E-E416-4983-B355-C7C29C8CEC54}" srcOrd="0" destOrd="0" parTransId="{FDAF1F3B-2628-4A85-825F-2AE6994D513E}" sibTransId="{E63DE757-43B8-4C3D-AFA0-3D3CAA11D459}"/>
    <dgm:cxn modelId="{8EC7B736-199A-4F04-9298-74AA0FD2D5B9}" type="presParOf" srcId="{59FCE327-EE5B-4F99-9F24-FBA0EE157391}" destId="{8E5A1FC0-971D-42F2-8EA3-611C5E869CC4}" srcOrd="0" destOrd="0" presId="urn:microsoft.com/office/officeart/2005/8/layout/vList2"/>
    <dgm:cxn modelId="{848EDBE7-53C3-491A-B365-D4A998D47B75}" type="presParOf" srcId="{59FCE327-EE5B-4F99-9F24-FBA0EE157391}" destId="{99EAE003-1DAF-47C6-8966-F7548E8B4D99}" srcOrd="1" destOrd="0" presId="urn:microsoft.com/office/officeart/2005/8/layout/vList2"/>
    <dgm:cxn modelId="{FEBC4600-37A8-4E0D-A9A2-45500D2C84D6}" type="presParOf" srcId="{59FCE327-EE5B-4F99-9F24-FBA0EE157391}" destId="{FF39C72B-3B15-4EA0-8D99-2C337A106C43}" srcOrd="2" destOrd="0" presId="urn:microsoft.com/office/officeart/2005/8/layout/vList2"/>
    <dgm:cxn modelId="{85BBBF08-A3E7-4FB2-B96A-58DB5E415E4B}" type="presParOf" srcId="{59FCE327-EE5B-4F99-9F24-FBA0EE157391}" destId="{E59777A2-14DA-4B09-B970-571788D1B80B}" srcOrd="3" destOrd="0" presId="urn:microsoft.com/office/officeart/2005/8/layout/vList2"/>
    <dgm:cxn modelId="{061BE536-B7ED-44A3-94A6-E67F22AA5C20}" type="presParOf" srcId="{59FCE327-EE5B-4F99-9F24-FBA0EE157391}" destId="{6CAAB36F-D76A-4A0E-A9A3-7D3D078467D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FD315-1CFE-4DA3-9A41-25D93B6207ED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Open‑source vulnerability scanner maintained by Greenbone.</a:t>
          </a:r>
        </a:p>
      </dsp:txBody>
      <dsp:txXfrm>
        <a:off x="83216" y="163860"/>
        <a:ext cx="4833692" cy="1538258"/>
      </dsp:txXfrm>
    </dsp:sp>
    <dsp:sp modelId="{13E0D21D-7904-43F6-8103-4989520CD9A8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Detects misconfigurations, outdated software, and known CVEs.</a:t>
          </a:r>
        </a:p>
      </dsp:txBody>
      <dsp:txXfrm>
        <a:off x="83216" y="1957830"/>
        <a:ext cx="4833692" cy="1538258"/>
      </dsp:txXfrm>
    </dsp:sp>
    <dsp:sp modelId="{72AF71D7-D81C-4671-A7D2-800CDD60F07B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Part of the Greenbone Vulnerability Management (GVM) framework.</a:t>
          </a:r>
        </a:p>
      </dsp:txBody>
      <dsp:txXfrm>
        <a:off x="83216" y="3751801"/>
        <a:ext cx="4833692" cy="15382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34511-FEA5-488E-B50F-DC13B90B2093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D43F7-86ED-4A54-B95B-1DFCDBFACB6B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100 000+ individual VTs mapped to CVE/CWE.</a:t>
          </a:r>
        </a:p>
      </dsp:txBody>
      <dsp:txXfrm>
        <a:off x="300222" y="1693310"/>
        <a:ext cx="2228479" cy="1383659"/>
      </dsp:txXfrm>
    </dsp:sp>
    <dsp:sp modelId="{9AB56C65-7A41-4ACE-98B1-D818B43035C3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CEBF9-F17A-4CFB-BD2E-00CE5EDEC0CC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Scripts written in NASL &amp; Notus policies.</a:t>
          </a:r>
        </a:p>
      </dsp:txBody>
      <dsp:txXfrm>
        <a:off x="3129147" y="1693310"/>
        <a:ext cx="2228479" cy="1383659"/>
      </dsp:txXfrm>
    </dsp:sp>
    <dsp:sp modelId="{2D8E0C5C-5C73-45CC-9C86-EFC8B20810F6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A41D1-DD98-474D-AB8D-44D62309E558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Daily updates keep pace with emerging threats.</a:t>
          </a:r>
        </a:p>
      </dsp:txBody>
      <dsp:txXfrm>
        <a:off x="5958072" y="1693310"/>
        <a:ext cx="2228479" cy="13836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8A31B1-7AC4-4FB7-BAEB-4691C14F90DC}">
      <dsp:nvSpPr>
        <dsp:cNvPr id="0" name=""/>
        <dsp:cNvSpPr/>
      </dsp:nvSpPr>
      <dsp:spPr>
        <a:xfrm>
          <a:off x="3759256" y="834988"/>
          <a:ext cx="6431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4315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63991" y="877339"/>
        <a:ext cx="33687" cy="6737"/>
      </dsp:txXfrm>
    </dsp:sp>
    <dsp:sp modelId="{86EE08EE-FB43-42A6-8BF1-C37B4FCC86D7}">
      <dsp:nvSpPr>
        <dsp:cNvPr id="0" name=""/>
        <dsp:cNvSpPr/>
      </dsp:nvSpPr>
      <dsp:spPr>
        <a:xfrm>
          <a:off x="831672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Define target (IP, hostname, exclusions).</a:t>
          </a:r>
        </a:p>
      </dsp:txBody>
      <dsp:txXfrm>
        <a:off x="831672" y="1893"/>
        <a:ext cx="2929383" cy="1757630"/>
      </dsp:txXfrm>
    </dsp:sp>
    <dsp:sp modelId="{7601F176-4A6A-431B-B304-59CADD2BC76E}">
      <dsp:nvSpPr>
        <dsp:cNvPr id="0" name=""/>
        <dsp:cNvSpPr/>
      </dsp:nvSpPr>
      <dsp:spPr>
        <a:xfrm>
          <a:off x="2296364" y="1757723"/>
          <a:ext cx="3603141" cy="643158"/>
        </a:xfrm>
        <a:custGeom>
          <a:avLst/>
          <a:gdLst/>
          <a:ahLst/>
          <a:cxnLst/>
          <a:rect l="0" t="0" r="0" b="0"/>
          <a:pathLst>
            <a:path>
              <a:moveTo>
                <a:pt x="3603141" y="0"/>
              </a:moveTo>
              <a:lnTo>
                <a:pt x="3603141" y="338679"/>
              </a:lnTo>
              <a:lnTo>
                <a:pt x="0" y="338679"/>
              </a:lnTo>
              <a:lnTo>
                <a:pt x="0" y="64315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06295" y="2075933"/>
        <a:ext cx="183279" cy="6737"/>
      </dsp:txXfrm>
    </dsp:sp>
    <dsp:sp modelId="{589D45AA-70C1-4ACA-82F6-3BA19CEDBA10}">
      <dsp:nvSpPr>
        <dsp:cNvPr id="0" name=""/>
        <dsp:cNvSpPr/>
      </dsp:nvSpPr>
      <dsp:spPr>
        <a:xfrm>
          <a:off x="4434814" y="1893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Select scan config and schedule or start immediately.</a:t>
          </a:r>
        </a:p>
      </dsp:txBody>
      <dsp:txXfrm>
        <a:off x="4434814" y="1893"/>
        <a:ext cx="2929383" cy="1757630"/>
      </dsp:txXfrm>
    </dsp:sp>
    <dsp:sp modelId="{2A0C23F5-1789-4642-B6A6-1E73BA3F2E6C}">
      <dsp:nvSpPr>
        <dsp:cNvPr id="0" name=""/>
        <dsp:cNvSpPr/>
      </dsp:nvSpPr>
      <dsp:spPr>
        <a:xfrm>
          <a:off x="831672" y="2433281"/>
          <a:ext cx="2929383" cy="17576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542" tIns="150673" rIns="143542" bIns="150673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Monitor progress; pause/resume as needed.</a:t>
          </a:r>
        </a:p>
      </dsp:txBody>
      <dsp:txXfrm>
        <a:off x="831672" y="2433281"/>
        <a:ext cx="2929383" cy="175763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EE4BD2-7237-4C59-A3BD-655FF3F5B5BC}">
      <dsp:nvSpPr>
        <dsp:cNvPr id="0" name=""/>
        <dsp:cNvSpPr/>
      </dsp:nvSpPr>
      <dsp:spPr>
        <a:xfrm>
          <a:off x="0" y="1118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Each finding assigned a CVSS v2/v3 base score.</a:t>
          </a:r>
        </a:p>
      </dsp:txBody>
      <dsp:txXfrm>
        <a:off x="69908" y="81089"/>
        <a:ext cx="8089784" cy="1292264"/>
      </dsp:txXfrm>
    </dsp:sp>
    <dsp:sp modelId="{4726D8E9-38D4-4239-B472-9EE850EE459A}">
      <dsp:nvSpPr>
        <dsp:cNvPr id="0" name=""/>
        <dsp:cNvSpPr/>
      </dsp:nvSpPr>
      <dsp:spPr>
        <a:xfrm>
          <a:off x="0" y="154694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Severity classes: Log, Low, Medium, High, Critical.</a:t>
          </a:r>
        </a:p>
      </dsp:txBody>
      <dsp:txXfrm>
        <a:off x="69908" y="1616849"/>
        <a:ext cx="8089784" cy="1292264"/>
      </dsp:txXfrm>
    </dsp:sp>
    <dsp:sp modelId="{446B6377-D489-460D-8F01-092369BD1E95}">
      <dsp:nvSpPr>
        <dsp:cNvPr id="0" name=""/>
        <dsp:cNvSpPr/>
      </dsp:nvSpPr>
      <dsp:spPr>
        <a:xfrm>
          <a:off x="0" y="308270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Mark false positives and accept risks within reports.</a:t>
          </a:r>
        </a:p>
      </dsp:txBody>
      <dsp:txXfrm>
        <a:off x="69908" y="3152609"/>
        <a:ext cx="8089784" cy="12922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FBFA8-282F-431E-A161-1D88948C2727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REST API (GMP) and OSP socket for automation.</a:t>
          </a:r>
        </a:p>
      </dsp:txBody>
      <dsp:txXfrm>
        <a:off x="429570" y="472"/>
        <a:ext cx="3346456" cy="2007873"/>
      </dsp:txXfrm>
    </dsp:sp>
    <dsp:sp modelId="{FAB3F30B-5D1B-4602-9CB5-39CBE85FFB96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Plugins for Jenkins, Ansible, Terraform modules.</a:t>
          </a:r>
        </a:p>
      </dsp:txBody>
      <dsp:txXfrm>
        <a:off x="4110672" y="472"/>
        <a:ext cx="3346456" cy="2007873"/>
      </dsp:txXfrm>
    </dsp:sp>
    <dsp:sp modelId="{EC89A6EF-1169-42D6-8776-D0FE33DC3B6A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SIEM ingestion: Splunk, ELK, Microsoft Sentinel.</a:t>
          </a:r>
        </a:p>
      </dsp:txBody>
      <dsp:txXfrm>
        <a:off x="2270121" y="2342991"/>
        <a:ext cx="3346456" cy="200787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7F45C-1E77-49E7-9FB7-E5AEC3F42C9E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7ABA0-E348-4453-B1D9-6AADD218D095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Restrict scanner network interfaces &amp; firewall rules.</a:t>
          </a:r>
        </a:p>
      </dsp:txBody>
      <dsp:txXfrm>
        <a:off x="90151" y="2602589"/>
        <a:ext cx="2402775" cy="720000"/>
      </dsp:txXfrm>
    </dsp:sp>
    <dsp:sp modelId="{446CB88F-845F-4A8E-852B-33793A6DFB7B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B8423-167C-40C0-B624-3F54C856C08C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Regularly update feeds and software packages.</a:t>
          </a:r>
        </a:p>
      </dsp:txBody>
      <dsp:txXfrm>
        <a:off x="2913412" y="2602589"/>
        <a:ext cx="2402775" cy="720000"/>
      </dsp:txXfrm>
    </dsp:sp>
    <dsp:sp modelId="{E0065A17-FD0E-4BD9-9FEB-DFA63097ECB9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EF135-FAB2-4D2F-A0D6-A17AF1063580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Encrypt backups of gvmd database &amp; reports.</a:t>
          </a:r>
        </a:p>
      </dsp:txBody>
      <dsp:txXfrm>
        <a:off x="5736673" y="2602589"/>
        <a:ext cx="2402775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47102-3868-49BD-B8F1-ED2CC2EA1101}">
      <dsp:nvSpPr>
        <dsp:cNvPr id="0" name=""/>
        <dsp:cNvSpPr/>
      </dsp:nvSpPr>
      <dsp:spPr>
        <a:xfrm>
          <a:off x="0" y="441958"/>
          <a:ext cx="4638115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Feed sync failures due to proxy/DNS issues.</a:t>
          </a:r>
        </a:p>
      </dsp:txBody>
      <dsp:txXfrm>
        <a:off x="62141" y="504099"/>
        <a:ext cx="4513833" cy="1148678"/>
      </dsp:txXfrm>
    </dsp:sp>
    <dsp:sp modelId="{89845EA7-C9D5-4771-93F3-618927FF8DE5}">
      <dsp:nvSpPr>
        <dsp:cNvPr id="0" name=""/>
        <dsp:cNvSpPr/>
      </dsp:nvSpPr>
      <dsp:spPr>
        <a:xfrm>
          <a:off x="0" y="1807078"/>
          <a:ext cx="4638115" cy="12729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Performance bottlenecks from high concurrency.</a:t>
          </a:r>
        </a:p>
      </dsp:txBody>
      <dsp:txXfrm>
        <a:off x="62141" y="1869219"/>
        <a:ext cx="4513833" cy="1148678"/>
      </dsp:txXfrm>
    </dsp:sp>
    <dsp:sp modelId="{0785C76E-B761-4F3E-B515-EE9D0A3C1084}">
      <dsp:nvSpPr>
        <dsp:cNvPr id="0" name=""/>
        <dsp:cNvSpPr/>
      </dsp:nvSpPr>
      <dsp:spPr>
        <a:xfrm>
          <a:off x="0" y="3172198"/>
          <a:ext cx="4638115" cy="12729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Check logs: gvmd.log, openvas.log, ospd.log.</a:t>
          </a:r>
        </a:p>
      </dsp:txBody>
      <dsp:txXfrm>
        <a:off x="62141" y="3234339"/>
        <a:ext cx="4513833" cy="114867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89166-535E-4654-A132-BD688FD4A9A1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AC70CB-A433-4BFB-9368-49D03E8CDBB0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F16DA-1F1E-480F-8511-BD8C232AFE13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OpenVAS provides comprehensive, up‑to‑date vulnerability scanning.</a:t>
          </a:r>
        </a:p>
      </dsp:txBody>
      <dsp:txXfrm>
        <a:off x="63393" y="2870481"/>
        <a:ext cx="2418750" cy="720000"/>
      </dsp:txXfrm>
    </dsp:sp>
    <dsp:sp modelId="{2E9FB9E7-F35A-4CD8-AD71-6ECEBF650DFA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8FEB1-493C-4C48-8DEF-B0588572008D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0FEC1E-CADE-4BE2-BA2D-BDDC184E749F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Modular architecture scales from home labs to enterprises.</a:t>
          </a:r>
        </a:p>
      </dsp:txBody>
      <dsp:txXfrm>
        <a:off x="2905425" y="2870481"/>
        <a:ext cx="2418750" cy="720000"/>
      </dsp:txXfrm>
    </dsp:sp>
    <dsp:sp modelId="{37AF8BF1-2927-4765-99DE-8E5694EC44AD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B9995-38C6-4E2E-AEF9-B3BF30F3EA8E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E4BCD1-88BA-484A-B87F-A4E64018F413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Get started: openvas.org | github.com/greenbone.</a:t>
          </a:r>
        </a:p>
      </dsp:txBody>
      <dsp:txXfrm>
        <a:off x="5747456" y="2870481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1D4DD-3BA2-44E6-A531-6A1D15F86DD7}">
      <dsp:nvSpPr>
        <dsp:cNvPr id="0" name=""/>
        <dsp:cNvSpPr/>
      </dsp:nvSpPr>
      <dsp:spPr>
        <a:xfrm>
          <a:off x="759731" y="225"/>
          <a:ext cx="2838883" cy="17033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Forked from Nessus in 2005 after Nessus became proprietary.</a:t>
          </a:r>
        </a:p>
      </dsp:txBody>
      <dsp:txXfrm>
        <a:off x="759731" y="225"/>
        <a:ext cx="2838883" cy="1703330"/>
      </dsp:txXfrm>
    </dsp:sp>
    <dsp:sp modelId="{5273C20D-613E-444E-B376-55BCDDD17D81}">
      <dsp:nvSpPr>
        <dsp:cNvPr id="0" name=""/>
        <dsp:cNvSpPr/>
      </dsp:nvSpPr>
      <dsp:spPr>
        <a:xfrm>
          <a:off x="759731" y="1987444"/>
          <a:ext cx="2838883" cy="17033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Rebranded as Greenbone Vulnerability Management (GVM) in 2019.</a:t>
          </a:r>
        </a:p>
      </dsp:txBody>
      <dsp:txXfrm>
        <a:off x="759731" y="1987444"/>
        <a:ext cx="2838883" cy="1703330"/>
      </dsp:txXfrm>
    </dsp:sp>
    <dsp:sp modelId="{5EE1B4FD-F745-4C59-AC31-50B3A15A6C54}">
      <dsp:nvSpPr>
        <dsp:cNvPr id="0" name=""/>
        <dsp:cNvSpPr/>
      </dsp:nvSpPr>
      <dsp:spPr>
        <a:xfrm>
          <a:off x="759731" y="3974662"/>
          <a:ext cx="2838883" cy="17033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Continues as a community edition and enterprise appliance.</a:t>
          </a:r>
        </a:p>
      </dsp:txBody>
      <dsp:txXfrm>
        <a:off x="759731" y="3974662"/>
        <a:ext cx="2838883" cy="1703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49DBF-048C-4A80-B370-B10D122A3DF6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994B00-1E6B-4B6D-B1EE-70D897A92A8A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Current version v23.20.0 (May 27 2025).</a:t>
          </a:r>
        </a:p>
      </dsp:txBody>
      <dsp:txXfrm>
        <a:off x="0" y="2703"/>
        <a:ext cx="5175384" cy="1843578"/>
      </dsp:txXfrm>
    </dsp:sp>
    <dsp:sp modelId="{573EFCFA-496F-480A-9E3E-BB4515BF10E6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1A18F-FB44-4AB1-A47A-CB41001C7C73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Adds feed transform verifier and bug fixes.</a:t>
          </a:r>
        </a:p>
      </dsp:txBody>
      <dsp:txXfrm>
        <a:off x="0" y="1846281"/>
        <a:ext cx="5175384" cy="1843578"/>
      </dsp:txXfrm>
    </dsp:sp>
    <dsp:sp modelId="{F38C316E-A672-448B-9E40-4B7512EEFDC4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009F4-0D67-42F6-B05F-120872279130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Roadmap: OpenVAS Report 1.0 planned for May 2025.</a:t>
          </a:r>
        </a:p>
      </dsp:txBody>
      <dsp:txXfrm>
        <a:off x="0" y="3689859"/>
        <a:ext cx="5175384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9883E-55D7-4C34-B3EF-403E33283726}">
      <dsp:nvSpPr>
        <dsp:cNvPr id="0" name=""/>
        <dsp:cNvSpPr/>
      </dsp:nvSpPr>
      <dsp:spPr>
        <a:xfrm>
          <a:off x="0" y="650507"/>
          <a:ext cx="819587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gvmd – Vulnerability management daemon (database &amp; scheduling).</a:t>
          </a:r>
        </a:p>
      </dsp:txBody>
      <dsp:txXfrm>
        <a:off x="25759" y="676266"/>
        <a:ext cx="8144353" cy="476152"/>
      </dsp:txXfrm>
    </dsp:sp>
    <dsp:sp modelId="{FCE5302D-3C24-4952-9BDD-D39C1B972978}">
      <dsp:nvSpPr>
        <dsp:cNvPr id="0" name=""/>
        <dsp:cNvSpPr/>
      </dsp:nvSpPr>
      <dsp:spPr>
        <a:xfrm>
          <a:off x="0" y="1241537"/>
          <a:ext cx="8195871" cy="52767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openvas‑scanner – Scanning engine executing tests.</a:t>
          </a:r>
        </a:p>
      </dsp:txBody>
      <dsp:txXfrm>
        <a:off x="25759" y="1267296"/>
        <a:ext cx="8144353" cy="476152"/>
      </dsp:txXfrm>
    </dsp:sp>
    <dsp:sp modelId="{8B1854D0-6506-4071-B83A-69C34CFC3761}">
      <dsp:nvSpPr>
        <dsp:cNvPr id="0" name=""/>
        <dsp:cNvSpPr/>
      </dsp:nvSpPr>
      <dsp:spPr>
        <a:xfrm>
          <a:off x="0" y="1832567"/>
          <a:ext cx="8195871" cy="52767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ospd‑openvas – OSP wrapper exposing scanner via socket.</a:t>
          </a:r>
        </a:p>
      </dsp:txBody>
      <dsp:txXfrm>
        <a:off x="25759" y="1858326"/>
        <a:ext cx="8144353" cy="476152"/>
      </dsp:txXfrm>
    </dsp:sp>
    <dsp:sp modelId="{DA3E4B9E-2465-4DE2-A9D7-507CACF8335D}">
      <dsp:nvSpPr>
        <dsp:cNvPr id="0" name=""/>
        <dsp:cNvSpPr/>
      </dsp:nvSpPr>
      <dsp:spPr>
        <a:xfrm>
          <a:off x="0" y="2423597"/>
          <a:ext cx="8195871" cy="52767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GSA &amp; gsad – Web UI service.</a:t>
          </a:r>
        </a:p>
      </dsp:txBody>
      <dsp:txXfrm>
        <a:off x="25759" y="2449356"/>
        <a:ext cx="8144353" cy="476152"/>
      </dsp:txXfrm>
    </dsp:sp>
    <dsp:sp modelId="{597A16BF-F6FF-40C7-9910-3411E523A62F}">
      <dsp:nvSpPr>
        <dsp:cNvPr id="0" name=""/>
        <dsp:cNvSpPr/>
      </dsp:nvSpPr>
      <dsp:spPr>
        <a:xfrm>
          <a:off x="0" y="3014627"/>
          <a:ext cx="8195871" cy="52767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notus‑scanner – Fast local CVE checks.</a:t>
          </a:r>
        </a:p>
      </dsp:txBody>
      <dsp:txXfrm>
        <a:off x="25759" y="3040386"/>
        <a:ext cx="8144353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56C8B-C992-4B82-AB68-4FDBF6887BB4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5E157-90AD-4235-9D48-587A19D366A5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UI (GSA) ↔ gvmd ↔ openvas‑scanner.</a:t>
          </a:r>
        </a:p>
      </dsp:txBody>
      <dsp:txXfrm>
        <a:off x="78583" y="2435142"/>
        <a:ext cx="2399612" cy="720000"/>
      </dsp:txXfrm>
    </dsp:sp>
    <dsp:sp modelId="{5394A7DC-E736-45B6-9FCD-3C9F2CAAF1B6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7E981-BFAC-4D4F-B051-6FA72ACE269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Feed servers supply daily updated Vulnerability Tests (VTs).</a:t>
          </a:r>
        </a:p>
      </dsp:txBody>
      <dsp:txXfrm>
        <a:off x="2898129" y="2435142"/>
        <a:ext cx="2399612" cy="720000"/>
      </dsp:txXfrm>
    </dsp:sp>
    <dsp:sp modelId="{FAB0C480-D56D-4A23-8394-BDF15D33E0E6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5740F-00F7-40E5-9EF7-33C6A33A2F6F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Supports distributed scanners for scale.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0D4710-416E-470B-85BA-0224A31C04E5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1F462-47D3-47F9-9E96-913815E49CCA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Source compilation on Linux (Debian, Ubuntu, etc.).</a:t>
          </a:r>
        </a:p>
      </dsp:txBody>
      <dsp:txXfrm>
        <a:off x="2479673" y="478140"/>
        <a:ext cx="1475545" cy="1475545"/>
      </dsp:txXfrm>
    </dsp:sp>
    <dsp:sp modelId="{B12E7444-0B69-41E8-A046-582FF84EFFAA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Pre‑built packages for Kali Linux &amp; other distros.</a:t>
          </a:r>
        </a:p>
      </dsp:txBody>
      <dsp:txXfrm>
        <a:off x="4240651" y="478140"/>
        <a:ext cx="1475545" cy="1475545"/>
      </dsp:txXfrm>
    </dsp:sp>
    <dsp:sp modelId="{BC2D16E3-F056-4D3E-93E5-94D199822405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Docker/Podman images (Greenbone Community Containers).</a:t>
          </a:r>
        </a:p>
      </dsp:txBody>
      <dsp:txXfrm>
        <a:off x="2479673" y="2239118"/>
        <a:ext cx="1475545" cy="1475545"/>
      </dsp:txXfrm>
    </dsp:sp>
    <dsp:sp modelId="{14C3CF80-8AD1-4299-9733-0BBE982E212F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Greenbone Enterprise Appliances (GOS).</a:t>
          </a:r>
        </a:p>
      </dsp:txBody>
      <dsp:txXfrm>
        <a:off x="4240651" y="2239118"/>
        <a:ext cx="1475545" cy="14755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4AF8AB-6059-482D-A53B-28DB335CB6B2}">
      <dsp:nvSpPr>
        <dsp:cNvPr id="0" name=""/>
        <dsp:cNvSpPr/>
      </dsp:nvSpPr>
      <dsp:spPr>
        <a:xfrm>
          <a:off x="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Sync Greenbone Community Feed (NVTs, SCAP, CERT).</a:t>
          </a:r>
        </a:p>
      </dsp:txBody>
      <dsp:txXfrm>
        <a:off x="0" y="1414419"/>
        <a:ext cx="2561209" cy="2151416"/>
      </dsp:txXfrm>
    </dsp:sp>
    <dsp:sp modelId="{6F9DE84E-0D18-4D0F-AEE4-0E2B3F6B3B4D}">
      <dsp:nvSpPr>
        <dsp:cNvPr id="0" name=""/>
        <dsp:cNvSpPr/>
      </dsp:nvSpPr>
      <dsp:spPr>
        <a:xfrm>
          <a:off x="742750" y="410425"/>
          <a:ext cx="1075708" cy="1075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0284" y="567959"/>
        <a:ext cx="760640" cy="760640"/>
      </dsp:txXfrm>
    </dsp:sp>
    <dsp:sp modelId="{67A1696E-1B82-416D-8F22-A7BAE0CF4893}">
      <dsp:nvSpPr>
        <dsp:cNvPr id="0" name=""/>
        <dsp:cNvSpPr/>
      </dsp:nvSpPr>
      <dsp:spPr>
        <a:xfrm>
          <a:off x="0" y="3637477"/>
          <a:ext cx="2561209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F1D89-DC2D-47F2-8D4B-EAE03A5D35CF}">
      <dsp:nvSpPr>
        <dsp:cNvPr id="0" name=""/>
        <dsp:cNvSpPr/>
      </dsp:nvSpPr>
      <dsp:spPr>
        <a:xfrm>
          <a:off x="281733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Create scanner, user accounts, and roles.</a:t>
          </a:r>
        </a:p>
      </dsp:txBody>
      <dsp:txXfrm>
        <a:off x="2817330" y="1414419"/>
        <a:ext cx="2561209" cy="2151416"/>
      </dsp:txXfrm>
    </dsp:sp>
    <dsp:sp modelId="{35D95DB4-BF31-48AC-926D-148E5D7AB91A}">
      <dsp:nvSpPr>
        <dsp:cNvPr id="0" name=""/>
        <dsp:cNvSpPr/>
      </dsp:nvSpPr>
      <dsp:spPr>
        <a:xfrm>
          <a:off x="3560081" y="410425"/>
          <a:ext cx="1075708" cy="1075708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17615" y="567959"/>
        <a:ext cx="760640" cy="760640"/>
      </dsp:txXfrm>
    </dsp:sp>
    <dsp:sp modelId="{9800494D-935D-4DC0-81AC-A52A17A865A4}">
      <dsp:nvSpPr>
        <dsp:cNvPr id="0" name=""/>
        <dsp:cNvSpPr/>
      </dsp:nvSpPr>
      <dsp:spPr>
        <a:xfrm>
          <a:off x="2817330" y="3637477"/>
          <a:ext cx="2561209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528E6-FD72-4067-95B4-34BAD6CB4DC7}">
      <dsp:nvSpPr>
        <dsp:cNvPr id="0" name=""/>
        <dsp:cNvSpPr/>
      </dsp:nvSpPr>
      <dsp:spPr>
        <a:xfrm>
          <a:off x="5634661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Verify connectivity to targets &amp; tune permissions.</a:t>
          </a:r>
        </a:p>
      </dsp:txBody>
      <dsp:txXfrm>
        <a:off x="5634661" y="1414419"/>
        <a:ext cx="2561209" cy="2151416"/>
      </dsp:txXfrm>
    </dsp:sp>
    <dsp:sp modelId="{E928C5B7-0443-486B-A1B4-EF25435FC981}">
      <dsp:nvSpPr>
        <dsp:cNvPr id="0" name=""/>
        <dsp:cNvSpPr/>
      </dsp:nvSpPr>
      <dsp:spPr>
        <a:xfrm>
          <a:off x="6377412" y="410425"/>
          <a:ext cx="1075708" cy="1075708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4946" y="567959"/>
        <a:ext cx="760640" cy="760640"/>
      </dsp:txXfrm>
    </dsp:sp>
    <dsp:sp modelId="{7BE4B0E9-D0DB-4E39-B0C3-18C9CA0D515F}">
      <dsp:nvSpPr>
        <dsp:cNvPr id="0" name=""/>
        <dsp:cNvSpPr/>
      </dsp:nvSpPr>
      <dsp:spPr>
        <a:xfrm>
          <a:off x="5634661" y="3637477"/>
          <a:ext cx="256120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278F72-07C2-4931-BD3D-3C9A1CC4FBDC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Full &amp; Fast (default comprehensive scan).</a:t>
          </a:r>
        </a:p>
      </dsp:txBody>
      <dsp:txXfrm>
        <a:off x="715337" y="2413"/>
        <a:ext cx="3221521" cy="1932912"/>
      </dsp:txXfrm>
    </dsp:sp>
    <dsp:sp modelId="{C4F76A44-C443-4B85-B1D0-EADCC8AE3EAE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Light (quick, low‑impact), Host/System Discovery.</a:t>
          </a:r>
        </a:p>
      </dsp:txBody>
      <dsp:txXfrm>
        <a:off x="4259011" y="2413"/>
        <a:ext cx="3221521" cy="1932912"/>
      </dsp:txXfrm>
    </dsp:sp>
    <dsp:sp modelId="{5F25631C-056E-486D-BD23-1F2E4232C967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Custom configs: enable/disable tests, port lists, credentials.</a:t>
          </a:r>
        </a:p>
      </dsp:txBody>
      <dsp:txXfrm>
        <a:off x="2487174" y="2257478"/>
        <a:ext cx="3221521" cy="19329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A1FC0-971D-42F2-8EA3-611C5E869CC4}">
      <dsp:nvSpPr>
        <dsp:cNvPr id="0" name=""/>
        <dsp:cNvSpPr/>
      </dsp:nvSpPr>
      <dsp:spPr>
        <a:xfrm>
          <a:off x="0" y="36994"/>
          <a:ext cx="4726201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Authenticated scans use SSH, SMB, WMI, or SNMP credentials.</a:t>
          </a:r>
        </a:p>
      </dsp:txBody>
      <dsp:txXfrm>
        <a:off x="91269" y="128263"/>
        <a:ext cx="4543663" cy="1687122"/>
      </dsp:txXfrm>
    </dsp:sp>
    <dsp:sp modelId="{FF39C72B-3B15-4EA0-8D99-2C337A106C43}">
      <dsp:nvSpPr>
        <dsp:cNvPr id="0" name=""/>
        <dsp:cNvSpPr/>
      </dsp:nvSpPr>
      <dsp:spPr>
        <a:xfrm>
          <a:off x="0" y="2004574"/>
          <a:ext cx="4726201" cy="18696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Reveal vulnerabilities hidden from network‑only probes.</a:t>
          </a:r>
        </a:p>
      </dsp:txBody>
      <dsp:txXfrm>
        <a:off x="91269" y="2095843"/>
        <a:ext cx="4543663" cy="1687122"/>
      </dsp:txXfrm>
    </dsp:sp>
    <dsp:sp modelId="{6CAAB36F-D76A-4A0E-A9A3-7D3D078467DB}">
      <dsp:nvSpPr>
        <dsp:cNvPr id="0" name=""/>
        <dsp:cNvSpPr/>
      </dsp:nvSpPr>
      <dsp:spPr>
        <a:xfrm>
          <a:off x="0" y="3972154"/>
          <a:ext cx="4726201" cy="18696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Manage credentials securely within gvmd database.</a:t>
          </a:r>
        </a:p>
      </dsp:txBody>
      <dsp:txXfrm>
        <a:off x="91269" y="4063423"/>
        <a:ext cx="4543663" cy="168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OpenVAS – Open Vulnerability Assessment System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9F1187-A576-1D36-A34A-0DE5414B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8692" y="2405894"/>
            <a:ext cx="3986392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algn="ctr" defTabSz="914400">
              <a:lnSpc>
                <a:spcPct val="90000"/>
              </a:lnSpc>
              <a:buNone/>
            </a:pPr>
            <a:r>
              <a:rPr lang="en-US" sz="4000" dirty="0"/>
              <a:t>Group 5</a:t>
            </a:r>
          </a:p>
          <a:p>
            <a:pPr marL="114300" indent="0" defTabSz="914400">
              <a:lnSpc>
                <a:spcPct val="90000"/>
              </a:lnSpc>
              <a:buNone/>
            </a:pPr>
            <a:endParaRPr lang="en-US" sz="17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Drew Dickenson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Hassan Evans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Mentu</a:t>
            </a:r>
            <a:r>
              <a:rPr lang="en-US" sz="1700" dirty="0"/>
              <a:t> Snoh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Camron Neal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Content Placeholder 5" descr="A green cartoon dinosaur head">
            <a:extLst>
              <a:ext uri="{FF2B5EF4-FFF2-40B4-BE49-F238E27FC236}">
                <a16:creationId xmlns:a16="http://schemas.microsoft.com/office/drawing/2014/main" id="{4116BFB5-53BA-6410-8CCB-EC140F7BB5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06975" y="1817018"/>
            <a:ext cx="3127897" cy="32558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Authenticated vs Unauthenticated Scans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7F1A9-17BD-BAFC-54AE-0360D5DF5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81405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Vulnerability Tests &amp; Feed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69A318-E363-3D7B-87F6-AF5138C2D2D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Running a Scan: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1B58F-B85F-0F79-6DA7-1B5A9D447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96636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Severity Scoring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49F74A-C1D0-2E4D-0CCB-87E40DAB17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Reporting &amp; Export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Built‑in templates: PDF, HTML, CSV, XML, TXT.</a:t>
            </a:r>
          </a:p>
          <a:p>
            <a:r>
              <a:rPr lang="en-US" sz="1700"/>
              <a:t>Custom report formats via XSLT.</a:t>
            </a:r>
          </a:p>
          <a:p>
            <a:r>
              <a:rPr lang="en-US" sz="1700"/>
              <a:t>Automated email delivery or REST API retrieval.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A82F63FE-E6C4-4A25-D0FD-B582E008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Performance Tuning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Adjust max_hosts &amp; max_checks to balance speed and load.</a:t>
            </a:r>
          </a:p>
          <a:p>
            <a:r>
              <a:rPr lang="en-US" sz="1700"/>
              <a:t>Use multiple scanners controlled by a central gvmd.</a:t>
            </a:r>
          </a:p>
          <a:p>
            <a:r>
              <a:rPr lang="en-US" sz="1700"/>
              <a:t>Recommend dedicated hardware or VM with ≥4 CPU, 8 GB RAM.</a:t>
            </a:r>
          </a:p>
        </p:txBody>
      </p:sp>
      <p:pic>
        <p:nvPicPr>
          <p:cNvPr id="5" name="Picture 4" descr="Electronic circuit board">
            <a:extLst>
              <a:ext uri="{FF2B5EF4-FFF2-40B4-BE49-F238E27FC236}">
                <a16:creationId xmlns:a16="http://schemas.microsoft.com/office/drawing/2014/main" id="{FEB3FD36-93F9-8274-7B04-E6FD05D416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77" r="14646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4ABA020-1DFF-DA18-DA7E-88715B84EC5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30" r="4170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Integration with Ecosystem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268551-58F1-2E0C-D5FB-82C22C8D3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03107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Best Practices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F06018-D194-89B6-D63A-74320BD08A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CA69EF-E8B5-4598-BEAD-258F15765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5D65ED-8248-4E7D-AF41-C2685CAE7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76A8F9C6-ED35-4E0A-AC66-5241CA206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F71A736-42D6-4F11-8A7B-633C40624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141" y="412979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019251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Common Pitfalls &amp; Troubleshooting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73D287-48F0-41E2-8B0B-DE4C7D175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31430" y="53645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BC3C2F6-A83E-46F7-89F9-C282A9234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D78D60A-D765-47AF-BF8C-DD38B6749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61CBF5-5283-4C6A-9049-AA88E175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A00BB8-8401-4CFA-A40C-8A60D39A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F6FC59-F5F7-4ED5-8DCD-CF10608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24749C-25FB-43F3-97CC-16D3738B1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CAAC4D-89A7-40FC-A14D-14E7137A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9F8FFC8-0941-4853-894E-6FBB72564C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4F021A-2C9B-422B-8408-BB819B3147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53138C4-3227-4945-9CE8-AF90A759D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9C4482-176D-49FB-BFC0-2DCD9283E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7D9F02-FC5F-4AA6-83BD-AE4EC012D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23DF942-E0FC-4481-99E4-5EDE1F760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2571B16-D62A-4B37-A469-E72C79D69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3667" y="444870"/>
            <a:ext cx="5193577" cy="5665806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E0A0BC-3EE4-4453-9522-08FF2DE30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6184" y="436482"/>
            <a:ext cx="5201060" cy="5665805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BE36BD-9903-4FB5-BBE7-1023D7F73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3141" y="305936"/>
            <a:ext cx="5207858" cy="568529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DEBFB-93DA-C1E4-6766-4E7067924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742469"/>
              </p:ext>
            </p:extLst>
          </p:nvPr>
        </p:nvGraphicFramePr>
        <p:xfrm>
          <a:off x="3877235" y="693271"/>
          <a:ext cx="4638115" cy="4887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Community &amp; Commercial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Greenbone Community Forum, GitHub issues, Matrix chat.</a:t>
            </a:r>
          </a:p>
          <a:p>
            <a:r>
              <a:rPr lang="en-US" sz="1700"/>
              <a:t>Commercial subscriptions: Greenbone Enterprise support &amp; training.</a:t>
            </a:r>
          </a:p>
          <a:p>
            <a:r>
              <a:rPr lang="en-US" sz="1700"/>
              <a:t>Extensive documentation at docs.greenbone.net.</a:t>
            </a:r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73F80D0C-633F-2DDD-F2D7-A025EC4565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96" r="37853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OpenVAS?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9EEB0C-09A8-B6D1-5579-483F2D7967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285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Takeaways &amp; Further Resources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3955B6-290C-54C4-E071-8DE5A9ADE6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300">
                <a:solidFill>
                  <a:srgbClr val="FFFFFF"/>
                </a:solidFill>
              </a:rPr>
              <a:t>Project History &amp; Evolution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280898-D38B-0EC5-24D7-96D847E55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502007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Latest Release &amp; Roadmap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B7445B-05D5-EC08-455B-934F61B8B1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89017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Core 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16CF50-C9A1-261A-42BE-0BB575EE5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814292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28F7A5-3928-6CE9-9B49-2014A5F48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8861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Installation Options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0DD1C2-401D-C81D-C842-77D1F1E24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348064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Initial Setup &amp; Feed Updates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944A99-8A73-8A46-1F94-4193F22C0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74942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Scan Configurations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38637-1F90-C918-8807-493D473318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901639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668</Words>
  <Application>Microsoft Office PowerPoint</Application>
  <PresentationFormat>On-screen Show (4:3)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OpenVAS – Open Vulnerability Assessment System</vt:lpstr>
      <vt:lpstr>What is OpenVAS?</vt:lpstr>
      <vt:lpstr>Project History &amp; Evolution</vt:lpstr>
      <vt:lpstr>Latest Release &amp; Roadmap</vt:lpstr>
      <vt:lpstr>Core Components</vt:lpstr>
      <vt:lpstr>Architecture Overview</vt:lpstr>
      <vt:lpstr>Installation Options</vt:lpstr>
      <vt:lpstr>Initial Setup &amp; Feed Updates</vt:lpstr>
      <vt:lpstr>Scan Configurations</vt:lpstr>
      <vt:lpstr>Authenticated vs Unauthenticated Scans</vt:lpstr>
      <vt:lpstr>Vulnerability Tests &amp; Feed</vt:lpstr>
      <vt:lpstr>Running a Scan: Workflow</vt:lpstr>
      <vt:lpstr>Results &amp; Severity Scoring</vt:lpstr>
      <vt:lpstr>Reporting &amp; Export Formats</vt:lpstr>
      <vt:lpstr>Performance Tuning &amp; Scalability</vt:lpstr>
      <vt:lpstr>Integration with Ecosystem</vt:lpstr>
      <vt:lpstr>Security Best Practices</vt:lpstr>
      <vt:lpstr>Common Pitfalls &amp; Troubleshooting</vt:lpstr>
      <vt:lpstr>Community &amp; Commercial Support</vt:lpstr>
      <vt:lpstr>Key Takeaways &amp; Further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Camron Neal</cp:lastModifiedBy>
  <cp:revision>6</cp:revision>
  <dcterms:created xsi:type="dcterms:W3CDTF">2013-01-27T09:14:16Z</dcterms:created>
  <dcterms:modified xsi:type="dcterms:W3CDTF">2025-06-09T22:57:46Z</dcterms:modified>
  <cp:category/>
</cp:coreProperties>
</file>