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23" autoAdjust="0"/>
  </p:normalViewPr>
  <p:slideViewPr>
    <p:cSldViewPr>
      <p:cViewPr varScale="1">
        <p:scale>
          <a:sx n="63" d="100"/>
          <a:sy n="63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0983BFA-7D39-42AF-9F23-D913BC45E8A3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BB6BD5-9EC7-4813-9401-AE82B5CD8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GSR Measurement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Sneha Krishna</a:t>
            </a:r>
          </a:p>
          <a:p>
            <a:r>
              <a:rPr lang="en-US" dirty="0" smtClean="0"/>
              <a:t>Caleb </a:t>
            </a:r>
            <a:r>
              <a:rPr lang="en-US" dirty="0" err="1" smtClean="0"/>
              <a:t>Barde</a:t>
            </a:r>
            <a:endParaRPr lang="en-US" dirty="0" smtClean="0"/>
          </a:p>
          <a:p>
            <a:r>
              <a:rPr lang="en-US" dirty="0" smtClean="0"/>
              <a:t>Tanner Christensen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Building a device for Dr. Jason </a:t>
            </a:r>
            <a:r>
              <a:rPr lang="en-US" dirty="0" err="1" smtClean="0"/>
              <a:t>Silveira</a:t>
            </a:r>
            <a:endParaRPr lang="en-US" dirty="0"/>
          </a:p>
          <a:p>
            <a:r>
              <a:rPr lang="en-US" dirty="0" smtClean="0"/>
              <a:t>Galvanic Skin Response (GSR) measurement</a:t>
            </a:r>
          </a:p>
          <a:p>
            <a:r>
              <a:rPr lang="en-US" dirty="0" smtClean="0"/>
              <a:t>Wireless</a:t>
            </a:r>
          </a:p>
          <a:p>
            <a:r>
              <a:rPr lang="en-US" dirty="0" smtClean="0"/>
              <a:t>Handles multiple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Visualizes raw data in real-time 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Matlab</a:t>
            </a:r>
            <a:r>
              <a:rPr lang="en-US" dirty="0" smtClean="0"/>
              <a:t> for data analysis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Bracelet design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Rechargable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</TotalTime>
  <Words>44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GSR Measurement Device</vt:lpstr>
      <vt:lpstr>Overview</vt:lpstr>
      <vt:lpstr>Specs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Krishna</dc:creator>
  <cp:lastModifiedBy>Sneha Krishna</cp:lastModifiedBy>
  <cp:revision>4</cp:revision>
  <dcterms:created xsi:type="dcterms:W3CDTF">2014-05-14T18:50:08Z</dcterms:created>
  <dcterms:modified xsi:type="dcterms:W3CDTF">2014-05-14T19:16:30Z</dcterms:modified>
</cp:coreProperties>
</file>