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8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29"/>
  </p:normalViewPr>
  <p:slideViewPr>
    <p:cSldViewPr snapToGrid="0" snapToObjects="1">
      <p:cViewPr>
        <p:scale>
          <a:sx n="87" d="100"/>
          <a:sy n="87" d="100"/>
        </p:scale>
        <p:origin x="33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rosezx77/Library/Mobile%20Documents/com~apple~CloudDocs/Thinkful/Capstone%202/Capston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rosezx77/Library/Mobile%20Documents/com~apple~CloudDocs/Thinkful/Capstone%202/Capstone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EA-7E44-AB80-152E4C77BE6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A-7E44-AB80-152E4C77BE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HILLSIDE!$L$5:$L$6</c:f>
              <c:strCache>
                <c:ptCount val="2"/>
                <c:pt idx="0">
                  <c:v>SAMPLE 1</c:v>
                </c:pt>
                <c:pt idx="1">
                  <c:v>SAMPLE 2</c:v>
                </c:pt>
              </c:strCache>
            </c:strRef>
          </c:cat>
          <c:val>
            <c:numRef>
              <c:f>HILLSIDE!$M$5:$M$6</c:f>
              <c:numCache>
                <c:formatCode>_("$"* #,##0_);_("$"* \(#,##0\);_("$"* "-"??_);_(@_)</c:formatCode>
                <c:ptCount val="2"/>
                <c:pt idx="0">
                  <c:v>179126.41773049644</c:v>
                </c:pt>
                <c:pt idx="1">
                  <c:v>231533.94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A-7E44-AB80-152E4C77BE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0783791"/>
        <c:axId val="800785471"/>
      </c:barChart>
      <c:catAx>
        <c:axId val="80078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0785471"/>
        <c:crosses val="autoZero"/>
        <c:auto val="1"/>
        <c:lblAlgn val="ctr"/>
        <c:lblOffset val="100"/>
        <c:noMultiLvlLbl val="0"/>
      </c:catAx>
      <c:valAx>
        <c:axId val="800785471"/>
        <c:scaling>
          <c:orientation val="minMax"/>
        </c:scaling>
        <c:delete val="1"/>
        <c:axPos val="l"/>
        <c:numFmt formatCode="&quot;$&quot;#,##0" sourceLinked="0"/>
        <c:majorTickMark val="none"/>
        <c:minorTickMark val="none"/>
        <c:tickLblPos val="nextTo"/>
        <c:crossAx val="80078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186-3B41-AB49-7E204B98CD9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86-3B41-AB49-7E204B98CD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GREENBELT!$K$6:$K$7</c:f>
              <c:strCache>
                <c:ptCount val="2"/>
                <c:pt idx="0">
                  <c:v>SAMPLE 1</c:v>
                </c:pt>
                <c:pt idx="1">
                  <c:v>SAMPLE 2</c:v>
                </c:pt>
              </c:strCache>
            </c:strRef>
          </c:cat>
          <c:val>
            <c:numRef>
              <c:f>GREENBELT!$L$6:$L$7</c:f>
              <c:numCache>
                <c:formatCode>_("$"* #,##0_);_("$"* \(#,##0\);_("$"* "-"??_);_(@_)</c:formatCode>
                <c:ptCount val="2"/>
                <c:pt idx="0">
                  <c:v>180215.9427773901</c:v>
                </c:pt>
                <c:pt idx="1">
                  <c:v>218351.85185185185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6-3B41-AB49-7E204B98CD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00138207"/>
        <c:axId val="694037487"/>
      </c:barChart>
      <c:catAx>
        <c:axId val="800138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037487"/>
        <c:crosses val="autoZero"/>
        <c:auto val="1"/>
        <c:lblAlgn val="ctr"/>
        <c:lblOffset val="100"/>
        <c:noMultiLvlLbl val="0"/>
      </c:catAx>
      <c:valAx>
        <c:axId val="694037487"/>
        <c:scaling>
          <c:orientation val="minMax"/>
        </c:scaling>
        <c:delete val="1"/>
        <c:axPos val="l"/>
        <c:numFmt formatCode="&quot;$&quot;#,##0" sourceLinked="0"/>
        <c:majorTickMark val="none"/>
        <c:minorTickMark val="none"/>
        <c:tickLblPos val="nextTo"/>
        <c:crossAx val="80013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E09E-8B27-4A49-AFB1-06CE71C94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Price driven attributes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B46DD-3779-7742-89E4-C7AFC1CC8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A Journey to Intelligent Investing</a:t>
            </a:r>
          </a:p>
          <a:p>
            <a:r>
              <a:rPr lang="en-US" sz="2500" dirty="0" err="1">
                <a:solidFill>
                  <a:schemeClr val="bg1"/>
                </a:solidFill>
              </a:rPr>
              <a:t>Nealey</a:t>
            </a:r>
            <a:r>
              <a:rPr lang="en-US" sz="2500" dirty="0">
                <a:solidFill>
                  <a:schemeClr val="bg1"/>
                </a:solidFill>
              </a:rPr>
              <a:t> Bell</a:t>
            </a:r>
          </a:p>
        </p:txBody>
      </p:sp>
    </p:spTree>
    <p:extLst>
      <p:ext uri="{BB962C8B-B14F-4D97-AF65-F5344CB8AC3E}">
        <p14:creationId xmlns:p14="http://schemas.microsoft.com/office/powerpoint/2010/main" val="285751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C56045-E64D-1F42-B439-50A68A080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186004"/>
              </p:ext>
            </p:extLst>
          </p:nvPr>
        </p:nvGraphicFramePr>
        <p:xfrm>
          <a:off x="707923" y="206477"/>
          <a:ext cx="10781071" cy="6076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190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A4D89-7488-594A-A808-1BE7ACCFDB39}"/>
              </a:ext>
            </a:extLst>
          </p:cNvPr>
          <p:cNvSpPr txBox="1"/>
          <p:nvPr/>
        </p:nvSpPr>
        <p:spPr>
          <a:xfrm>
            <a:off x="0" y="2433483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UNDERSTANDING OUR SALE PRICE DRIVERS</a:t>
            </a:r>
          </a:p>
        </p:txBody>
      </p:sp>
    </p:spTree>
    <p:extLst>
      <p:ext uri="{BB962C8B-B14F-4D97-AF65-F5344CB8AC3E}">
        <p14:creationId xmlns:p14="http://schemas.microsoft.com/office/powerpoint/2010/main" val="411613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C96C4-2F09-5A47-8DFD-CCE41DB90DF0}"/>
              </a:ext>
            </a:extLst>
          </p:cNvPr>
          <p:cNvSpPr txBox="1"/>
          <p:nvPr/>
        </p:nvSpPr>
        <p:spPr>
          <a:xfrm>
            <a:off x="0" y="2698955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699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5D80E-E075-A24F-BBCA-9AFB05A3BEF7}"/>
              </a:ext>
            </a:extLst>
          </p:cNvPr>
          <p:cNvSpPr txBox="1"/>
          <p:nvPr/>
        </p:nvSpPr>
        <p:spPr>
          <a:xfrm>
            <a:off x="0" y="281353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WE’RE NOT IN COLORADO ANYMORE</a:t>
            </a:r>
          </a:p>
        </p:txBody>
      </p:sp>
    </p:spTree>
    <p:extLst>
      <p:ext uri="{BB962C8B-B14F-4D97-AF65-F5344CB8AC3E}">
        <p14:creationId xmlns:p14="http://schemas.microsoft.com/office/powerpoint/2010/main" val="232139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E092F2-62EC-4941-9722-62BDF23BBB25}"/>
              </a:ext>
            </a:extLst>
          </p:cNvPr>
          <p:cNvSpPr txBox="1"/>
          <p:nvPr/>
        </p:nvSpPr>
        <p:spPr>
          <a:xfrm>
            <a:off x="-1" y="2536723"/>
            <a:ext cx="121920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AMES, IOWA</a:t>
            </a:r>
          </a:p>
        </p:txBody>
      </p:sp>
    </p:spTree>
    <p:extLst>
      <p:ext uri="{BB962C8B-B14F-4D97-AF65-F5344CB8AC3E}">
        <p14:creationId xmlns:p14="http://schemas.microsoft.com/office/powerpoint/2010/main" val="321596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54458-29C7-A64E-BBEF-F4DE212E8D54}"/>
              </a:ext>
            </a:extLst>
          </p:cNvPr>
          <p:cNvSpPr txBox="1"/>
          <p:nvPr/>
        </p:nvSpPr>
        <p:spPr>
          <a:xfrm>
            <a:off x="0" y="2743200"/>
            <a:ext cx="12191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WHAT IS </a:t>
            </a:r>
            <a:r>
              <a:rPr lang="en-US" sz="4500" dirty="0">
                <a:solidFill>
                  <a:srgbClr val="00B0F0"/>
                </a:solidFill>
              </a:rPr>
              <a:t>DRIVING</a:t>
            </a:r>
            <a:r>
              <a:rPr lang="en-US" sz="4500" dirty="0"/>
              <a:t> SALE PRICES?</a:t>
            </a:r>
            <a:endParaRPr lang="en-US" sz="4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3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24096A-A363-094F-83ED-CA70257E37A5}"/>
              </a:ext>
            </a:extLst>
          </p:cNvPr>
          <p:cNvSpPr txBox="1"/>
          <p:nvPr/>
        </p:nvSpPr>
        <p:spPr>
          <a:xfrm>
            <a:off x="0" y="2674988"/>
            <a:ext cx="12191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DRIVER 1: </a:t>
            </a:r>
            <a:r>
              <a:rPr lang="en-US" sz="4500" dirty="0">
                <a:solidFill>
                  <a:srgbClr val="00B0F0"/>
                </a:solidFill>
              </a:rPr>
              <a:t>LAND CONTOUR</a:t>
            </a:r>
          </a:p>
        </p:txBody>
      </p:sp>
    </p:spTree>
    <p:extLst>
      <p:ext uri="{BB962C8B-B14F-4D97-AF65-F5344CB8AC3E}">
        <p14:creationId xmlns:p14="http://schemas.microsoft.com/office/powerpoint/2010/main" val="199323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79B46-EFFB-ED44-B57B-DD8E9ADBD7AD}"/>
              </a:ext>
            </a:extLst>
          </p:cNvPr>
          <p:cNvSpPr txBox="1"/>
          <p:nvPr/>
        </p:nvSpPr>
        <p:spPr>
          <a:xfrm>
            <a:off x="1235639" y="2352368"/>
            <a:ext cx="10186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1:  PROPERTY NOT ON A HILLSIDE</a:t>
            </a:r>
          </a:p>
          <a:p>
            <a:endParaRPr lang="en-US" sz="4000" dirty="0"/>
          </a:p>
          <a:p>
            <a:r>
              <a:rPr lang="en-US" sz="4000" dirty="0"/>
              <a:t>SAMPLE 2: PROPERTY </a:t>
            </a:r>
            <a:r>
              <a:rPr lang="en-US" sz="4000" dirty="0">
                <a:solidFill>
                  <a:srgbClr val="00B0F0"/>
                </a:solidFill>
              </a:rPr>
              <a:t>ON A HILLSIDE</a:t>
            </a:r>
          </a:p>
        </p:txBody>
      </p:sp>
    </p:spTree>
    <p:extLst>
      <p:ext uri="{BB962C8B-B14F-4D97-AF65-F5344CB8AC3E}">
        <p14:creationId xmlns:p14="http://schemas.microsoft.com/office/powerpoint/2010/main" val="363119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AC4F69-04D1-6E49-8E44-F766AD513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906044"/>
              </p:ext>
            </p:extLst>
          </p:nvPr>
        </p:nvGraphicFramePr>
        <p:xfrm>
          <a:off x="943897" y="486698"/>
          <a:ext cx="10309121" cy="578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366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097C2-C4F9-C543-9DDB-8707F699FE35}"/>
              </a:ext>
            </a:extLst>
          </p:cNvPr>
          <p:cNvSpPr txBox="1"/>
          <p:nvPr/>
        </p:nvSpPr>
        <p:spPr>
          <a:xfrm>
            <a:off x="0" y="2807262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DRIVER 2: </a:t>
            </a:r>
            <a:r>
              <a:rPr lang="en-US" sz="4500" dirty="0">
                <a:solidFill>
                  <a:srgbClr val="00B0F0"/>
                </a:solidFill>
              </a:rPr>
              <a:t>CONDITION ONE</a:t>
            </a:r>
          </a:p>
        </p:txBody>
      </p:sp>
    </p:spTree>
    <p:extLst>
      <p:ext uri="{BB962C8B-B14F-4D97-AF65-F5344CB8AC3E}">
        <p14:creationId xmlns:p14="http://schemas.microsoft.com/office/powerpoint/2010/main" val="234952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7317A-9319-1C44-8FDE-E523730B4FC4}"/>
              </a:ext>
            </a:extLst>
          </p:cNvPr>
          <p:cNvSpPr txBox="1"/>
          <p:nvPr/>
        </p:nvSpPr>
        <p:spPr>
          <a:xfrm>
            <a:off x="1745837" y="1744920"/>
            <a:ext cx="97869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1:  PROPERTY NOT NEAR A POSITIVE FEATURE</a:t>
            </a:r>
          </a:p>
          <a:p>
            <a:endParaRPr lang="en-US" sz="4000" dirty="0"/>
          </a:p>
          <a:p>
            <a:r>
              <a:rPr lang="en-US" sz="4000" dirty="0"/>
              <a:t>SAMPLE 2: PROPERTY </a:t>
            </a:r>
            <a:r>
              <a:rPr lang="en-US" sz="4000" dirty="0">
                <a:solidFill>
                  <a:srgbClr val="00B0F0"/>
                </a:solidFill>
              </a:rPr>
              <a:t>NEAR A POSITIVE FEATURE</a:t>
            </a:r>
          </a:p>
        </p:txBody>
      </p:sp>
    </p:spTree>
    <p:extLst>
      <p:ext uri="{BB962C8B-B14F-4D97-AF65-F5344CB8AC3E}">
        <p14:creationId xmlns:p14="http://schemas.microsoft.com/office/powerpoint/2010/main" val="31748398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10980</TotalTime>
  <Words>73</Words>
  <Application>Microsoft Macintosh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Price driven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driven attributes</dc:title>
  <dc:creator>Nealey Bell</dc:creator>
  <cp:lastModifiedBy>Nealey Bell</cp:lastModifiedBy>
  <cp:revision>30</cp:revision>
  <dcterms:created xsi:type="dcterms:W3CDTF">2019-05-21T15:31:25Z</dcterms:created>
  <dcterms:modified xsi:type="dcterms:W3CDTF">2019-05-30T03:57:43Z</dcterms:modified>
</cp:coreProperties>
</file>