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6DD7"/>
    <a:srgbClr val="3878E1"/>
    <a:srgbClr val="4181ED"/>
    <a:srgbClr val="9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7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7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al Haddaway" userId="b6d86819-91b2-456d-9ab0-2ad39e8d2cef" providerId="ADAL" clId="{AAD6C53C-FB15-7942-9E23-230544ABE088}"/>
    <pc:docChg chg="custSel modSld">
      <pc:chgData name="Neal Haddaway" userId="b6d86819-91b2-456d-9ab0-2ad39e8d2cef" providerId="ADAL" clId="{AAD6C53C-FB15-7942-9E23-230544ABE088}" dt="2022-04-17T16:51:37.759" v="4" actId="571"/>
      <pc:docMkLst>
        <pc:docMk/>
      </pc:docMkLst>
      <pc:sldChg chg="addSp delSp modSp mod">
        <pc:chgData name="Neal Haddaway" userId="b6d86819-91b2-456d-9ab0-2ad39e8d2cef" providerId="ADAL" clId="{AAD6C53C-FB15-7942-9E23-230544ABE088}" dt="2022-04-17T16:51:37.759" v="4" actId="571"/>
        <pc:sldMkLst>
          <pc:docMk/>
          <pc:sldMk cId="321177183" sldId="257"/>
        </pc:sldMkLst>
        <pc:spChg chg="mod">
          <ac:chgData name="Neal Haddaway" userId="b6d86819-91b2-456d-9ab0-2ad39e8d2cef" providerId="ADAL" clId="{AAD6C53C-FB15-7942-9E23-230544ABE088}" dt="2022-04-17T16:51:32.842" v="2" actId="1076"/>
          <ac:spMkLst>
            <pc:docMk/>
            <pc:sldMk cId="321177183" sldId="257"/>
            <ac:spMk id="4" creationId="{3BE0997B-5B74-E1BF-8578-5BAFA5C65B54}"/>
          </ac:spMkLst>
        </pc:spChg>
        <pc:spChg chg="mod">
          <ac:chgData name="Neal Haddaway" userId="b6d86819-91b2-456d-9ab0-2ad39e8d2cef" providerId="ADAL" clId="{AAD6C53C-FB15-7942-9E23-230544ABE088}" dt="2022-04-17T16:51:32.842" v="2" actId="1076"/>
          <ac:spMkLst>
            <pc:docMk/>
            <pc:sldMk cId="321177183" sldId="257"/>
            <ac:spMk id="5" creationId="{7F2D4614-7C68-F10F-CD7E-10A1D64C4731}"/>
          </ac:spMkLst>
        </pc:spChg>
        <pc:spChg chg="mod">
          <ac:chgData name="Neal Haddaway" userId="b6d86819-91b2-456d-9ab0-2ad39e8d2cef" providerId="ADAL" clId="{AAD6C53C-FB15-7942-9E23-230544ABE088}" dt="2022-04-17T16:51:32.842" v="2" actId="1076"/>
          <ac:spMkLst>
            <pc:docMk/>
            <pc:sldMk cId="321177183" sldId="257"/>
            <ac:spMk id="6" creationId="{215731E5-7B15-00E6-A78D-26B69AD0D8A6}"/>
          </ac:spMkLst>
        </pc:spChg>
        <pc:spChg chg="add mod">
          <ac:chgData name="Neal Haddaway" userId="b6d86819-91b2-456d-9ab0-2ad39e8d2cef" providerId="ADAL" clId="{AAD6C53C-FB15-7942-9E23-230544ABE088}" dt="2022-04-17T16:51:37.759" v="4" actId="571"/>
          <ac:spMkLst>
            <pc:docMk/>
            <pc:sldMk cId="321177183" sldId="257"/>
            <ac:spMk id="12" creationId="{92F11999-FC8E-36B2-8954-0CF1374E30D3}"/>
          </ac:spMkLst>
        </pc:spChg>
        <pc:spChg chg="add mod">
          <ac:chgData name="Neal Haddaway" userId="b6d86819-91b2-456d-9ab0-2ad39e8d2cef" providerId="ADAL" clId="{AAD6C53C-FB15-7942-9E23-230544ABE088}" dt="2022-04-17T16:51:37.759" v="4" actId="571"/>
          <ac:spMkLst>
            <pc:docMk/>
            <pc:sldMk cId="321177183" sldId="257"/>
            <ac:spMk id="13" creationId="{02CB7851-7D20-C0E3-2A52-3B1CE9C00A7C}"/>
          </ac:spMkLst>
        </pc:spChg>
        <pc:spChg chg="add mod">
          <ac:chgData name="Neal Haddaway" userId="b6d86819-91b2-456d-9ab0-2ad39e8d2cef" providerId="ADAL" clId="{AAD6C53C-FB15-7942-9E23-230544ABE088}" dt="2022-04-17T16:51:37.759" v="4" actId="571"/>
          <ac:spMkLst>
            <pc:docMk/>
            <pc:sldMk cId="321177183" sldId="257"/>
            <ac:spMk id="14" creationId="{7B02A2E2-05FA-0103-BB90-E3F9CC7A04EB}"/>
          </ac:spMkLst>
        </pc:spChg>
        <pc:spChg chg="mod">
          <ac:chgData name="Neal Haddaway" userId="b6d86819-91b2-456d-9ab0-2ad39e8d2cef" providerId="ADAL" clId="{AAD6C53C-FB15-7942-9E23-230544ABE088}" dt="2022-04-17T16:51:32.842" v="2" actId="1076"/>
          <ac:spMkLst>
            <pc:docMk/>
            <pc:sldMk cId="321177183" sldId="257"/>
            <ac:spMk id="19" creationId="{96AD6686-7123-A7A5-D82F-F59188F1EFF9}"/>
          </ac:spMkLst>
        </pc:spChg>
        <pc:spChg chg="del">
          <ac:chgData name="Neal Haddaway" userId="b6d86819-91b2-456d-9ab0-2ad39e8d2cef" providerId="ADAL" clId="{AAD6C53C-FB15-7942-9E23-230544ABE088}" dt="2022-04-17T16:51:22.683" v="0" actId="478"/>
          <ac:spMkLst>
            <pc:docMk/>
            <pc:sldMk cId="321177183" sldId="257"/>
            <ac:spMk id="21" creationId="{1FB3DE01-FF0F-D47B-7F20-34FAB568FCB0}"/>
          </ac:spMkLst>
        </pc:spChg>
        <pc:spChg chg="add mod">
          <ac:chgData name="Neal Haddaway" userId="b6d86819-91b2-456d-9ab0-2ad39e8d2cef" providerId="ADAL" clId="{AAD6C53C-FB15-7942-9E23-230544ABE088}" dt="2022-04-17T16:51:37.759" v="4" actId="571"/>
          <ac:spMkLst>
            <pc:docMk/>
            <pc:sldMk cId="321177183" sldId="257"/>
            <ac:spMk id="24" creationId="{D22AF974-BBE5-0C34-9981-535E1B46E0E4}"/>
          </ac:spMkLst>
        </pc:spChg>
        <pc:picChg chg="mod">
          <ac:chgData name="Neal Haddaway" userId="b6d86819-91b2-456d-9ab0-2ad39e8d2cef" providerId="ADAL" clId="{AAD6C53C-FB15-7942-9E23-230544ABE088}" dt="2022-04-17T16:51:32.842" v="2" actId="1076"/>
          <ac:picMkLst>
            <pc:docMk/>
            <pc:sldMk cId="321177183" sldId="257"/>
            <ac:picMk id="9" creationId="{8D7E8E3F-DDBC-F958-2F0E-0653F8D870B2}"/>
          </ac:picMkLst>
        </pc:picChg>
        <pc:picChg chg="add mod">
          <ac:chgData name="Neal Haddaway" userId="b6d86819-91b2-456d-9ab0-2ad39e8d2cef" providerId="ADAL" clId="{AAD6C53C-FB15-7942-9E23-230544ABE088}" dt="2022-04-17T16:51:37.759" v="4" actId="571"/>
          <ac:picMkLst>
            <pc:docMk/>
            <pc:sldMk cId="321177183" sldId="257"/>
            <ac:picMk id="15" creationId="{12942553-4E47-308C-816E-057B997EA88B}"/>
          </ac:picMkLst>
        </pc:picChg>
        <pc:picChg chg="add mod">
          <ac:chgData name="Neal Haddaway" userId="b6d86819-91b2-456d-9ab0-2ad39e8d2cef" providerId="ADAL" clId="{AAD6C53C-FB15-7942-9E23-230544ABE088}" dt="2022-04-17T16:51:37.759" v="4" actId="571"/>
          <ac:picMkLst>
            <pc:docMk/>
            <pc:sldMk cId="321177183" sldId="257"/>
            <ac:picMk id="16" creationId="{FA6DCB7F-5712-2F0A-5876-72E97D94E1F4}"/>
          </ac:picMkLst>
        </pc:picChg>
        <pc:picChg chg="mod">
          <ac:chgData name="Neal Haddaway" userId="b6d86819-91b2-456d-9ab0-2ad39e8d2cef" providerId="ADAL" clId="{AAD6C53C-FB15-7942-9E23-230544ABE088}" dt="2022-04-17T16:51:32.842" v="2" actId="1076"/>
          <ac:picMkLst>
            <pc:docMk/>
            <pc:sldMk cId="321177183" sldId="257"/>
            <ac:picMk id="17" creationId="{99EF7A19-AEDB-B135-4F78-3F6E4EC69357}"/>
          </ac:picMkLst>
        </pc:picChg>
        <pc:picChg chg="mod">
          <ac:chgData name="Neal Haddaway" userId="b6d86819-91b2-456d-9ab0-2ad39e8d2cef" providerId="ADAL" clId="{AAD6C53C-FB15-7942-9E23-230544ABE088}" dt="2022-04-17T16:51:32.842" v="2" actId="1076"/>
          <ac:picMkLst>
            <pc:docMk/>
            <pc:sldMk cId="321177183" sldId="257"/>
            <ac:picMk id="18" creationId="{33A44C13-E06A-A152-0162-F4B8FFD2DECA}"/>
          </ac:picMkLst>
        </pc:picChg>
        <pc:picChg chg="del">
          <ac:chgData name="Neal Haddaway" userId="b6d86819-91b2-456d-9ab0-2ad39e8d2cef" providerId="ADAL" clId="{AAD6C53C-FB15-7942-9E23-230544ABE088}" dt="2022-04-17T16:51:22.683" v="0" actId="478"/>
          <ac:picMkLst>
            <pc:docMk/>
            <pc:sldMk cId="321177183" sldId="257"/>
            <ac:picMk id="20" creationId="{21B4F88E-E9E7-B404-DC20-4CDA73E9A3BD}"/>
          </ac:picMkLst>
        </pc:picChg>
        <pc:picChg chg="add mod">
          <ac:chgData name="Neal Haddaway" userId="b6d86819-91b2-456d-9ab0-2ad39e8d2cef" providerId="ADAL" clId="{AAD6C53C-FB15-7942-9E23-230544ABE088}" dt="2022-04-17T16:51:37.759" v="4" actId="571"/>
          <ac:picMkLst>
            <pc:docMk/>
            <pc:sldMk cId="321177183" sldId="257"/>
            <ac:picMk id="22" creationId="{2F465892-9D8D-F48F-7433-FB40E7537BE9}"/>
          </ac:picMkLst>
        </pc:picChg>
        <pc:picChg chg="del">
          <ac:chgData name="Neal Haddaway" userId="b6d86819-91b2-456d-9ab0-2ad39e8d2cef" providerId="ADAL" clId="{AAD6C53C-FB15-7942-9E23-230544ABE088}" dt="2022-04-17T16:51:29.463" v="1" actId="478"/>
          <ac:picMkLst>
            <pc:docMk/>
            <pc:sldMk cId="321177183" sldId="257"/>
            <ac:picMk id="23" creationId="{91310070-BCE0-E35B-5DAD-5AD5130409C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7FE9B-BA3F-C985-016F-4B07DE14F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59487-2E4F-48E5-36B8-2E0247E71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E50D3-1A26-6819-F7AE-BE6FEAE7A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7BD3-83BC-F543-B9F7-1524A07AAC7A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830F2-DA34-85D4-6E4D-61C52DC8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95297-1E1E-754B-41B1-0CA8276D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75A4-67D7-EB41-A311-04F95A918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0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5E02-59EB-A6AC-2694-F5A0BB11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5D849-CAA1-890A-7EBA-4FFD650E8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F43DA-9BE9-B6CF-E1E3-B2226729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7BD3-83BC-F543-B9F7-1524A07AAC7A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44068-C04F-618D-8479-E558C828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2DCB2-327E-99E2-49D2-F15F604C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75A4-67D7-EB41-A311-04F95A918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65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729EED-491B-6601-02AD-5C5BA2AFA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BE1F6-EE0D-A66E-0250-7F778FE44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5828-D904-B48F-151C-7179BC6B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7BD3-83BC-F543-B9F7-1524A07AAC7A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8AB28-CFC3-AD27-B2D0-E34B32DB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CA0F4-7318-0C61-7496-0E67D3C3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75A4-67D7-EB41-A311-04F95A918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8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A308C-9DD8-F4FA-DB13-FCA77227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C875-DBF2-DC38-0B53-A2BBFA2C0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2CFC7-15D7-9F24-BF60-75C200721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7BD3-83BC-F543-B9F7-1524A07AAC7A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A089B-5179-CC41-DBC3-F2780F4FB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B8412-9AD3-3598-D1B6-5BC61977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75A4-67D7-EB41-A311-04F95A918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1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FE046-947C-A84A-45B8-F165B63A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B5F4-5BEE-254E-A325-B00A8D3F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FCEC9-3852-95E8-ED2B-7B5E6F41C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7BD3-83BC-F543-B9F7-1524A07AAC7A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A9556-5D43-8218-C2B5-9F7EB279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E520E-B51E-D5E7-B4EC-7484A7F4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75A4-67D7-EB41-A311-04F95A918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0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CC40A-8741-E513-4E8E-2F70396F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F95A8-00AA-440C-0BBF-D1C4598BC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5BF43-1586-2AFA-B490-9B132D663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730DD-028B-0BEB-2B7E-59D55DF01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7BD3-83BC-F543-B9F7-1524A07AAC7A}" type="datetimeFigureOut">
              <a:rPr lang="en-US" smtClean="0"/>
              <a:t>4/17/22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3F7FA-B3CD-462C-2844-C3D85502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BED87-39EA-9354-D690-9378305E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75A4-67D7-EB41-A311-04F95A918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6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D883-AF0F-1F82-A61D-FD97818D4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D8840-FEDF-F38A-A46D-DCAB7E179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2C443-5554-F62E-458F-96036633B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9DCA0-B04F-8618-9D8F-31488FD59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A2DA1-1A59-5ED6-B83C-57E770239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C1BFAF-DF4B-8B12-4E22-99D836630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7BD3-83BC-F543-B9F7-1524A07AAC7A}" type="datetimeFigureOut">
              <a:rPr lang="en-US" smtClean="0"/>
              <a:t>4/17/22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6BE797-B533-9604-5D04-1DEB55CD0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7700AF-AD50-AD9E-28BB-9894B1E8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75A4-67D7-EB41-A311-04F95A918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8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D8BE9-41CA-4D33-CB4F-283CA888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1128C3-5F1C-D9D8-1C07-DFA1E164C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7BD3-83BC-F543-B9F7-1524A07AAC7A}" type="datetimeFigureOut">
              <a:rPr lang="en-US" smtClean="0"/>
              <a:t>4/17/22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041DC-7E89-8393-87B7-0FBDDE315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D68FF-ADA0-013C-3833-EA4AD02B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75A4-67D7-EB41-A311-04F95A918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2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CA8E0-49DE-E8C2-5DBC-D6AFB6472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7BD3-83BC-F543-B9F7-1524A07AAC7A}" type="datetimeFigureOut">
              <a:rPr lang="en-US" smtClean="0"/>
              <a:t>4/17/22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AF360B-EE2A-12DF-52E9-90FFD0194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5F6C7-78B3-55E6-3509-5E22951D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75A4-67D7-EB41-A311-04F95A918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06FA-70D4-873C-7F6C-0D320B885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74585-BB6E-FB82-91D0-49804C33B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DDF57-1452-27B5-68F7-63FF12E4A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057A6-5EE8-BF4F-491E-4B5E018E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7BD3-83BC-F543-B9F7-1524A07AAC7A}" type="datetimeFigureOut">
              <a:rPr lang="en-US" smtClean="0"/>
              <a:t>4/17/22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3C561-07B0-A8C1-6379-8491A739D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6F899-5C96-18D3-F2ED-C868FCCD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75A4-67D7-EB41-A311-04F95A918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6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A64A-ED77-9BD6-8222-DDD44FF5F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1A8918-53B1-AF07-E53F-A122EDD0B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19954-5109-CA19-FE0D-4CC4BEFEC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A06ED-76B0-4F07-F7D6-E0A39B39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7BD3-83BC-F543-B9F7-1524A07AAC7A}" type="datetimeFigureOut">
              <a:rPr lang="en-US" smtClean="0"/>
              <a:t>4/17/22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D1CC-E076-48BD-5B58-910A771C2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1A679-71D6-9BCE-12EB-122C91FBF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75A4-67D7-EB41-A311-04F95A918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0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12D25C-1AEF-5CD2-F85E-0594B29F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C9A0B-7952-6BBD-C272-A534ED00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02BCE-08F1-17A2-C39C-D63F98F92B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67BD3-83BC-F543-B9F7-1524A07AAC7A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A62B4-E209-642C-AB74-3917FFB3A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0D3A1-8E8C-883A-AA14-A4311537F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C75A4-67D7-EB41-A311-04F95A918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2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799856-8688-58E0-9EA0-0A16919B5924}"/>
              </a:ext>
            </a:extLst>
          </p:cNvPr>
          <p:cNvSpPr/>
          <p:nvPr/>
        </p:nvSpPr>
        <p:spPr>
          <a:xfrm>
            <a:off x="0" y="2649892"/>
            <a:ext cx="1181224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https://</a:t>
            </a:r>
            <a:r>
              <a:rPr lang="en-US" sz="1050" dirty="0" err="1"/>
              <a:t>scholar.google.co.uk</a:t>
            </a:r>
            <a:r>
              <a:rPr lang="en-US" sz="1050" dirty="0"/>
              <a:t>/</a:t>
            </a:r>
            <a:r>
              <a:rPr lang="en-US" sz="1050" dirty="0" err="1"/>
              <a:t>scholar?start</a:t>
            </a:r>
            <a:r>
              <a:rPr lang="en-US" sz="1050" dirty="0"/>
              <a:t>=0&amp;q=</a:t>
            </a:r>
            <a:r>
              <a:rPr lang="en-US" sz="1050" dirty="0" err="1"/>
              <a:t>river+aquatic+crayfish+OR+fish</a:t>
            </a:r>
            <a:r>
              <a:rPr lang="en-US" sz="1050" dirty="0"/>
              <a:t>+%22water+chemistry%22+-lobster+-</a:t>
            </a:r>
            <a:r>
              <a:rPr lang="en-US" sz="1050" dirty="0" err="1"/>
              <a:t>coral+author:haddaway+source:freshwater&amp;hl</a:t>
            </a:r>
            <a:r>
              <a:rPr lang="en-US" sz="1050" dirty="0"/>
              <a:t>=</a:t>
            </a:r>
            <a:r>
              <a:rPr lang="en-US" sz="1050" dirty="0" err="1"/>
              <a:t>en&amp;as_ylo</a:t>
            </a:r>
            <a:r>
              <a:rPr lang="en-US" sz="1050" dirty="0"/>
              <a:t>=1900&amp;as_yhi=2020&amp;as_vis=0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D784A9-D3D7-6B88-A173-380FADB45659}"/>
              </a:ext>
            </a:extLst>
          </p:cNvPr>
          <p:cNvSpPr/>
          <p:nvPr/>
        </p:nvSpPr>
        <p:spPr>
          <a:xfrm>
            <a:off x="701739" y="2646795"/>
            <a:ext cx="1586137" cy="30551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299497-0170-385A-29BD-4E447B0C3A79}"/>
              </a:ext>
            </a:extLst>
          </p:cNvPr>
          <p:cNvSpPr/>
          <p:nvPr/>
        </p:nvSpPr>
        <p:spPr>
          <a:xfrm>
            <a:off x="2335779" y="2649891"/>
            <a:ext cx="407194" cy="30777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54E1A-EED4-9507-F8A4-2B37F212785A}"/>
              </a:ext>
            </a:extLst>
          </p:cNvPr>
          <p:cNvSpPr/>
          <p:nvPr/>
        </p:nvSpPr>
        <p:spPr>
          <a:xfrm>
            <a:off x="9479696" y="2647634"/>
            <a:ext cx="1529819" cy="30777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6EBEEC-B4F5-750C-46E1-DE3BB3CD74CA}"/>
              </a:ext>
            </a:extLst>
          </p:cNvPr>
          <p:cNvSpPr txBox="1"/>
          <p:nvPr/>
        </p:nvSpPr>
        <p:spPr>
          <a:xfrm>
            <a:off x="645991" y="3544746"/>
            <a:ext cx="1697634" cy="339887"/>
          </a:xfrm>
          <a:prstGeom prst="rect">
            <a:avLst/>
          </a:prstGeom>
          <a:noFill/>
        </p:spPr>
        <p:txBody>
          <a:bodyPr wrap="square" tIns="108000" rtlCol="0" anchor="ctr" anchorCtr="0">
            <a:spAutoFit/>
          </a:bodyPr>
          <a:lstStyle/>
          <a:p>
            <a:pPr algn="ctr"/>
            <a:r>
              <a:rPr lang="en-US" sz="1200" dirty="0"/>
              <a:t>Google Scholar stem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8C2CEA-68C6-E5B8-4BD0-10648D1B0505}"/>
              </a:ext>
            </a:extLst>
          </p:cNvPr>
          <p:cNvSpPr txBox="1"/>
          <p:nvPr/>
        </p:nvSpPr>
        <p:spPr>
          <a:xfrm>
            <a:off x="1690559" y="1527332"/>
            <a:ext cx="1697634" cy="532914"/>
          </a:xfrm>
          <a:prstGeom prst="rect">
            <a:avLst/>
          </a:prstGeom>
          <a:noFill/>
        </p:spPr>
        <p:txBody>
          <a:bodyPr wrap="square" tIns="54000" bIns="108000" rtlCol="0" anchor="t" anchorCtr="0">
            <a:spAutoFit/>
          </a:bodyPr>
          <a:lstStyle/>
          <a:p>
            <a:pPr algn="ctr"/>
            <a:r>
              <a:rPr lang="en-US" sz="1200" dirty="0"/>
              <a:t>Start from record…</a:t>
            </a:r>
          </a:p>
          <a:p>
            <a:pPr algn="ctr"/>
            <a:r>
              <a:rPr lang="en-US" sz="1200" dirty="0"/>
              <a:t>(0 = page 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A25177-BBAF-0A64-30D5-549B0291F0BC}"/>
              </a:ext>
            </a:extLst>
          </p:cNvPr>
          <p:cNvSpPr txBox="1"/>
          <p:nvPr/>
        </p:nvSpPr>
        <p:spPr>
          <a:xfrm>
            <a:off x="2996868" y="3545055"/>
            <a:ext cx="1076132" cy="339887"/>
          </a:xfrm>
          <a:prstGeom prst="rect">
            <a:avLst/>
          </a:prstGeom>
          <a:noFill/>
        </p:spPr>
        <p:txBody>
          <a:bodyPr wrap="square" tIns="108000" rtlCol="0" anchor="ctr" anchorCtr="0">
            <a:spAutoFit/>
          </a:bodyPr>
          <a:lstStyle/>
          <a:p>
            <a:pPr algn="ctr"/>
            <a:r>
              <a:rPr lang="en-US" sz="1200" dirty="0"/>
              <a:t>AND terms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9ABF42-DB27-F63E-2B31-A2A36938C30A}"/>
              </a:ext>
            </a:extLst>
          </p:cNvPr>
          <p:cNvSpPr txBox="1"/>
          <p:nvPr/>
        </p:nvSpPr>
        <p:spPr>
          <a:xfrm>
            <a:off x="9395788" y="3545054"/>
            <a:ext cx="1697634" cy="339887"/>
          </a:xfrm>
          <a:prstGeom prst="rect">
            <a:avLst/>
          </a:prstGeom>
          <a:noFill/>
        </p:spPr>
        <p:txBody>
          <a:bodyPr wrap="square" tIns="108000" rtlCol="0" anchor="ctr" anchorCtr="0">
            <a:spAutoFit/>
          </a:bodyPr>
          <a:lstStyle/>
          <a:p>
            <a:pPr algn="ctr"/>
            <a:r>
              <a:rPr lang="en-US" sz="1200" dirty="0"/>
              <a:t>Year from... to…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BE7070-087C-3788-F50A-29806BF2671F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V="1">
            <a:off x="1494808" y="2952314"/>
            <a:ext cx="0" cy="592432"/>
          </a:xfrm>
          <a:prstGeom prst="line">
            <a:avLst/>
          </a:prstGeom>
          <a:ln w="28575" cap="rnd">
            <a:solidFill>
              <a:srgbClr val="FF0000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AF95D37-E0B4-05F9-220A-050DC0932F5D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>
            <a:off x="2539376" y="2060246"/>
            <a:ext cx="0" cy="589645"/>
          </a:xfrm>
          <a:prstGeom prst="line">
            <a:avLst/>
          </a:prstGeom>
          <a:ln w="28575" cap="rnd">
            <a:solidFill>
              <a:srgbClr val="FF0000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6F488BB-95F2-0E38-EFF3-B6B50A237410}"/>
              </a:ext>
            </a:extLst>
          </p:cNvPr>
          <p:cNvCxnSpPr>
            <a:cxnSpLocks/>
            <a:stCxn id="13" idx="0"/>
            <a:endCxn id="56" idx="2"/>
          </p:cNvCxnSpPr>
          <p:nvPr/>
        </p:nvCxnSpPr>
        <p:spPr>
          <a:xfrm flipH="1" flipV="1">
            <a:off x="3528183" y="2955104"/>
            <a:ext cx="6751" cy="589951"/>
          </a:xfrm>
          <a:prstGeom prst="line">
            <a:avLst/>
          </a:prstGeom>
          <a:ln w="28575" cap="rnd">
            <a:solidFill>
              <a:srgbClr val="FF0000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BA35ADF-4F95-01F7-F06A-A4F01DD9B43E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V="1">
            <a:off x="10244605" y="2955411"/>
            <a:ext cx="1" cy="589643"/>
          </a:xfrm>
          <a:prstGeom prst="line">
            <a:avLst/>
          </a:prstGeom>
          <a:ln w="28575" cap="rnd">
            <a:solidFill>
              <a:srgbClr val="FF0000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C000B9B-76E6-33E0-9002-C2A93CABD431}"/>
              </a:ext>
            </a:extLst>
          </p:cNvPr>
          <p:cNvSpPr/>
          <p:nvPr/>
        </p:nvSpPr>
        <p:spPr>
          <a:xfrm>
            <a:off x="2916216" y="2647327"/>
            <a:ext cx="1223934" cy="30777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24B8C28-CB29-EED5-A410-F2CAA7F3C00A}"/>
              </a:ext>
            </a:extLst>
          </p:cNvPr>
          <p:cNvSpPr/>
          <p:nvPr/>
        </p:nvSpPr>
        <p:spPr>
          <a:xfrm>
            <a:off x="4196647" y="2647634"/>
            <a:ext cx="458253" cy="30777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4FEACC3-C03F-784B-75C1-78E7326A60C3}"/>
              </a:ext>
            </a:extLst>
          </p:cNvPr>
          <p:cNvSpPr txBox="1"/>
          <p:nvPr/>
        </p:nvSpPr>
        <p:spPr>
          <a:xfrm>
            <a:off x="4018826" y="1527639"/>
            <a:ext cx="813894" cy="348248"/>
          </a:xfrm>
          <a:prstGeom prst="rect">
            <a:avLst/>
          </a:prstGeom>
          <a:noFill/>
        </p:spPr>
        <p:txBody>
          <a:bodyPr wrap="square" tIns="54000" bIns="108000" rtlCol="0" anchor="t" anchorCtr="0">
            <a:spAutoFit/>
          </a:bodyPr>
          <a:lstStyle/>
          <a:p>
            <a:pPr algn="ctr"/>
            <a:r>
              <a:rPr lang="en-US" sz="1200" dirty="0"/>
              <a:t>OR terms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DAA71C8-709B-328E-0C14-03EACF772186}"/>
              </a:ext>
            </a:extLst>
          </p:cNvPr>
          <p:cNvCxnSpPr>
            <a:cxnSpLocks/>
            <a:stCxn id="64" idx="0"/>
            <a:endCxn id="66" idx="2"/>
          </p:cNvCxnSpPr>
          <p:nvPr/>
        </p:nvCxnSpPr>
        <p:spPr>
          <a:xfrm flipH="1" flipV="1">
            <a:off x="4425773" y="1875887"/>
            <a:ext cx="1" cy="771747"/>
          </a:xfrm>
          <a:prstGeom prst="line">
            <a:avLst/>
          </a:prstGeom>
          <a:ln w="28575" cap="rnd">
            <a:solidFill>
              <a:srgbClr val="FF0000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23739F39-5C99-B192-AF5E-45034C3945FE}"/>
              </a:ext>
            </a:extLst>
          </p:cNvPr>
          <p:cNvSpPr/>
          <p:nvPr/>
        </p:nvSpPr>
        <p:spPr>
          <a:xfrm>
            <a:off x="4702352" y="2647634"/>
            <a:ext cx="1374948" cy="30777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F60B588-F362-B976-D514-B1F93F17EF85}"/>
              </a:ext>
            </a:extLst>
          </p:cNvPr>
          <p:cNvSpPr txBox="1"/>
          <p:nvPr/>
        </p:nvSpPr>
        <p:spPr>
          <a:xfrm>
            <a:off x="4864961" y="3545053"/>
            <a:ext cx="1049752" cy="339887"/>
          </a:xfrm>
          <a:prstGeom prst="rect">
            <a:avLst/>
          </a:prstGeom>
          <a:noFill/>
        </p:spPr>
        <p:txBody>
          <a:bodyPr wrap="square" tIns="108000" rtlCol="0" anchor="ctr" anchorCtr="0">
            <a:spAutoFit/>
          </a:bodyPr>
          <a:lstStyle/>
          <a:p>
            <a:pPr algn="ctr"/>
            <a:r>
              <a:rPr lang="en-US" sz="1200" dirty="0"/>
              <a:t>Exact phrase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C31DDF0-C571-2804-6A41-9185F5988E75}"/>
              </a:ext>
            </a:extLst>
          </p:cNvPr>
          <p:cNvCxnSpPr>
            <a:cxnSpLocks/>
            <a:stCxn id="74" idx="0"/>
            <a:endCxn id="73" idx="2"/>
          </p:cNvCxnSpPr>
          <p:nvPr/>
        </p:nvCxnSpPr>
        <p:spPr>
          <a:xfrm flipH="1" flipV="1">
            <a:off x="5389826" y="2955411"/>
            <a:ext cx="11" cy="589642"/>
          </a:xfrm>
          <a:prstGeom prst="line">
            <a:avLst/>
          </a:prstGeom>
          <a:ln w="28575" cap="rnd">
            <a:solidFill>
              <a:srgbClr val="FF0000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487D1210-EFFC-AB7F-5921-76D7AF94177C}"/>
              </a:ext>
            </a:extLst>
          </p:cNvPr>
          <p:cNvSpPr/>
          <p:nvPr/>
        </p:nvSpPr>
        <p:spPr>
          <a:xfrm>
            <a:off x="6120146" y="2647327"/>
            <a:ext cx="851292" cy="30777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A9F3C7D-3BF9-832C-6D57-68C67317F124}"/>
              </a:ext>
            </a:extLst>
          </p:cNvPr>
          <p:cNvSpPr txBox="1"/>
          <p:nvPr/>
        </p:nvSpPr>
        <p:spPr>
          <a:xfrm>
            <a:off x="6006122" y="1527332"/>
            <a:ext cx="1067104" cy="348248"/>
          </a:xfrm>
          <a:prstGeom prst="rect">
            <a:avLst/>
          </a:prstGeom>
          <a:noFill/>
        </p:spPr>
        <p:txBody>
          <a:bodyPr wrap="square" tIns="54000" bIns="108000" rtlCol="0" anchor="t" anchorCtr="0">
            <a:spAutoFit/>
          </a:bodyPr>
          <a:lstStyle/>
          <a:p>
            <a:pPr algn="ctr"/>
            <a:r>
              <a:rPr lang="en-US" sz="1200" dirty="0"/>
              <a:t>NOT terms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9D75612-EB82-82A1-87E2-F3587EA908CE}"/>
              </a:ext>
            </a:extLst>
          </p:cNvPr>
          <p:cNvCxnSpPr>
            <a:cxnSpLocks/>
            <a:stCxn id="83" idx="0"/>
            <a:endCxn id="84" idx="2"/>
          </p:cNvCxnSpPr>
          <p:nvPr/>
        </p:nvCxnSpPr>
        <p:spPr>
          <a:xfrm flipH="1" flipV="1">
            <a:off x="6539674" y="1875580"/>
            <a:ext cx="6118" cy="771747"/>
          </a:xfrm>
          <a:prstGeom prst="line">
            <a:avLst/>
          </a:prstGeom>
          <a:ln w="28575" cap="rnd">
            <a:solidFill>
              <a:srgbClr val="FF0000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BDA16D06-F74A-2365-A4D3-0821A578E860}"/>
              </a:ext>
            </a:extLst>
          </p:cNvPr>
          <p:cNvSpPr/>
          <p:nvPr/>
        </p:nvSpPr>
        <p:spPr>
          <a:xfrm>
            <a:off x="7024174" y="2647327"/>
            <a:ext cx="955817" cy="30777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8C4C2A6-336F-EE04-EA03-6A7E7732EA3E}"/>
              </a:ext>
            </a:extLst>
          </p:cNvPr>
          <p:cNvSpPr txBox="1"/>
          <p:nvPr/>
        </p:nvSpPr>
        <p:spPr>
          <a:xfrm>
            <a:off x="6763530" y="3544746"/>
            <a:ext cx="1477104" cy="339887"/>
          </a:xfrm>
          <a:prstGeom prst="rect">
            <a:avLst/>
          </a:prstGeom>
          <a:noFill/>
        </p:spPr>
        <p:txBody>
          <a:bodyPr wrap="square" tIns="108000" rtlCol="0" anchor="ctr" anchorCtr="0">
            <a:spAutoFit/>
          </a:bodyPr>
          <a:lstStyle/>
          <a:p>
            <a:pPr algn="ctr"/>
            <a:r>
              <a:rPr lang="en-US" sz="1200" dirty="0"/>
              <a:t>Authors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04550EF-9A89-5ED5-C6DF-6D14726ED115}"/>
              </a:ext>
            </a:extLst>
          </p:cNvPr>
          <p:cNvCxnSpPr>
            <a:cxnSpLocks/>
            <a:stCxn id="93" idx="0"/>
            <a:endCxn id="92" idx="2"/>
          </p:cNvCxnSpPr>
          <p:nvPr/>
        </p:nvCxnSpPr>
        <p:spPr>
          <a:xfrm flipV="1">
            <a:off x="7502082" y="2955104"/>
            <a:ext cx="1" cy="589642"/>
          </a:xfrm>
          <a:prstGeom prst="line">
            <a:avLst/>
          </a:prstGeom>
          <a:ln w="28575" cap="rnd">
            <a:solidFill>
              <a:srgbClr val="FF0000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4231B25D-F8BA-D3D2-38C3-32957038E3DF}"/>
              </a:ext>
            </a:extLst>
          </p:cNvPr>
          <p:cNvSpPr/>
          <p:nvPr/>
        </p:nvSpPr>
        <p:spPr>
          <a:xfrm>
            <a:off x="8029737" y="2647327"/>
            <a:ext cx="1040768" cy="30777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2071284-7D25-6977-8F37-B1C3C4B9F8BC}"/>
              </a:ext>
            </a:extLst>
          </p:cNvPr>
          <p:cNvSpPr txBox="1"/>
          <p:nvPr/>
        </p:nvSpPr>
        <p:spPr>
          <a:xfrm>
            <a:off x="7930938" y="1527332"/>
            <a:ext cx="1238366" cy="348248"/>
          </a:xfrm>
          <a:prstGeom prst="rect">
            <a:avLst/>
          </a:prstGeom>
          <a:noFill/>
        </p:spPr>
        <p:txBody>
          <a:bodyPr wrap="square" tIns="54000" bIns="108000" rtlCol="0" anchor="t" anchorCtr="0">
            <a:spAutoFit/>
          </a:bodyPr>
          <a:lstStyle/>
          <a:p>
            <a:pPr algn="ctr"/>
            <a:r>
              <a:rPr lang="en-US" sz="1200" dirty="0"/>
              <a:t>Source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1D25F8C-8579-477B-04F0-0C1AFA078B60}"/>
              </a:ext>
            </a:extLst>
          </p:cNvPr>
          <p:cNvCxnSpPr>
            <a:cxnSpLocks/>
            <a:stCxn id="97" idx="0"/>
            <a:endCxn id="98" idx="2"/>
          </p:cNvCxnSpPr>
          <p:nvPr/>
        </p:nvCxnSpPr>
        <p:spPr>
          <a:xfrm flipV="1">
            <a:off x="8550121" y="1875580"/>
            <a:ext cx="0" cy="771747"/>
          </a:xfrm>
          <a:prstGeom prst="line">
            <a:avLst/>
          </a:prstGeom>
          <a:ln w="28575" cap="rnd">
            <a:solidFill>
              <a:srgbClr val="FF0000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E538095-32F1-574E-F0D9-001FF88E56F0}"/>
              </a:ext>
            </a:extLst>
          </p:cNvPr>
          <p:cNvSpPr/>
          <p:nvPr/>
        </p:nvSpPr>
        <p:spPr>
          <a:xfrm>
            <a:off x="11067268" y="2646795"/>
            <a:ext cx="510936" cy="30777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CE38FCF-57AD-EDAF-4B22-5190AC9017D8}"/>
              </a:ext>
            </a:extLst>
          </p:cNvPr>
          <p:cNvSpPr txBox="1"/>
          <p:nvPr/>
        </p:nvSpPr>
        <p:spPr>
          <a:xfrm>
            <a:off x="10703553" y="1527332"/>
            <a:ext cx="1238366" cy="348248"/>
          </a:xfrm>
          <a:prstGeom prst="rect">
            <a:avLst/>
          </a:prstGeom>
          <a:noFill/>
        </p:spPr>
        <p:txBody>
          <a:bodyPr wrap="square" tIns="54000" bIns="108000" rtlCol="0" anchor="t" anchorCtr="0">
            <a:spAutoFit/>
          </a:bodyPr>
          <a:lstStyle/>
          <a:p>
            <a:pPr algn="ctr"/>
            <a:r>
              <a:rPr lang="en-US" sz="1200" dirty="0"/>
              <a:t>Include citations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0CBF00C-31AC-4702-EEFF-910A1D030115}"/>
              </a:ext>
            </a:extLst>
          </p:cNvPr>
          <p:cNvCxnSpPr>
            <a:cxnSpLocks/>
            <a:stCxn id="111" idx="0"/>
            <a:endCxn id="112" idx="2"/>
          </p:cNvCxnSpPr>
          <p:nvPr/>
        </p:nvCxnSpPr>
        <p:spPr>
          <a:xfrm flipV="1">
            <a:off x="11322736" y="1875580"/>
            <a:ext cx="0" cy="771215"/>
          </a:xfrm>
          <a:prstGeom prst="line">
            <a:avLst/>
          </a:prstGeom>
          <a:ln w="28575" cap="rnd">
            <a:solidFill>
              <a:srgbClr val="FF0000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3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E0997B-5B74-E1BF-8578-5BAFA5C65B54}"/>
              </a:ext>
            </a:extLst>
          </p:cNvPr>
          <p:cNvSpPr/>
          <p:nvPr/>
        </p:nvSpPr>
        <p:spPr>
          <a:xfrm>
            <a:off x="1172916" y="2683162"/>
            <a:ext cx="2013526" cy="655781"/>
          </a:xfrm>
          <a:prstGeom prst="roundRect">
            <a:avLst>
              <a:gd name="adj" fmla="val 6808"/>
            </a:avLst>
          </a:prstGeom>
          <a:solidFill>
            <a:srgbClr val="4181ED">
              <a:alpha val="4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links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F2D4614-7C68-F10F-CD7E-10A1D64C4731}"/>
              </a:ext>
            </a:extLst>
          </p:cNvPr>
          <p:cNvSpPr/>
          <p:nvPr/>
        </p:nvSpPr>
        <p:spPr>
          <a:xfrm>
            <a:off x="3791427" y="2683163"/>
            <a:ext cx="2013526" cy="655781"/>
          </a:xfrm>
          <a:prstGeom prst="roundRect">
            <a:avLst>
              <a:gd name="adj" fmla="val 6808"/>
            </a:avLst>
          </a:prstGeom>
          <a:solidFill>
            <a:srgbClr val="4181ED">
              <a:alpha val="6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results HTMLs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15731E5-7B15-00E6-A78D-26B69AD0D8A6}"/>
              </a:ext>
            </a:extLst>
          </p:cNvPr>
          <p:cNvSpPr/>
          <p:nvPr/>
        </p:nvSpPr>
        <p:spPr>
          <a:xfrm>
            <a:off x="6409938" y="2683164"/>
            <a:ext cx="2013526" cy="655781"/>
          </a:xfrm>
          <a:prstGeom prst="roundRect">
            <a:avLst>
              <a:gd name="adj" fmla="val 6808"/>
            </a:avLst>
          </a:prstGeom>
          <a:solidFill>
            <a:srgbClr val="4181ED">
              <a:alpha val="8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Scrape results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7E8E3F-DDBC-F958-2F0E-0653F8D87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696" y="2845990"/>
            <a:ext cx="470477" cy="3393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EF7A19-AEDB-B135-4F78-3F6E4EC69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207" y="2845990"/>
            <a:ext cx="470477" cy="3393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A44C13-E06A-A152-0162-F4B8FFD2D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718" y="2841375"/>
            <a:ext cx="470477" cy="339360"/>
          </a:xfrm>
          <a:prstGeom prst="rect">
            <a:avLst/>
          </a:prstGeom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6AD6686-7123-A7A5-D82F-F59188F1EFF9}"/>
              </a:ext>
            </a:extLst>
          </p:cNvPr>
          <p:cNvSpPr/>
          <p:nvPr/>
        </p:nvSpPr>
        <p:spPr>
          <a:xfrm>
            <a:off x="9028449" y="2683165"/>
            <a:ext cx="2013526" cy="655781"/>
          </a:xfrm>
          <a:prstGeom prst="roundRect">
            <a:avLst>
              <a:gd name="adj" fmla="val 6808"/>
            </a:avLst>
          </a:prstGeom>
          <a:solidFill>
            <a:srgbClr val="4181E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 data</a:t>
            </a:r>
          </a:p>
        </p:txBody>
      </p:sp>
    </p:spTree>
    <p:extLst>
      <p:ext uri="{BB962C8B-B14F-4D97-AF65-F5344CB8AC3E}">
        <p14:creationId xmlns:p14="http://schemas.microsoft.com/office/powerpoint/2010/main" val="321177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107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Neal Haddaway</dc:creator>
  <cp:lastModifiedBy>Neal Haddaway</cp:lastModifiedBy>
  <cp:revision>3</cp:revision>
  <dcterms:created xsi:type="dcterms:W3CDTF">2022-04-16T06:54:04Z</dcterms:created>
  <dcterms:modified xsi:type="dcterms:W3CDTF">2022-04-17T16:52:10Z</dcterms:modified>
</cp:coreProperties>
</file>