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94"/>
    <p:restoredTop sz="94643"/>
  </p:normalViewPr>
  <p:slideViewPr>
    <p:cSldViewPr snapToGrid="0" snapToObjects="1">
      <p:cViewPr varScale="1">
        <p:scale>
          <a:sx n="159" d="100"/>
          <a:sy n="159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5269-5909-D44D-A35D-0B4B94661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339A9-B777-C045-9414-07C8ED9E5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8E21-D761-874F-834E-4C0BFA0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6B-C389-FC49-91B3-59F4E68217B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C6E03-D404-ED48-B881-07EEE174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1049-374B-7A42-8855-316FE7FF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42D-A501-3E49-8362-34035101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6D92-F8D0-114E-A84B-C708EAC6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B4875-7206-C446-BEC5-F7E5B4D8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6C296-6359-1A43-967D-08284264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6B-C389-FC49-91B3-59F4E68217B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BC08-CC3D-0440-BA4A-F28C44ED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896F-0A3A-974E-88CC-B1E4A6CD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42D-A501-3E49-8362-34035101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D41B3-075A-EB4F-B470-801183ED2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4EC0E-EC0D-C446-B251-437A2ED95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C385-AE9A-174E-ABF1-C5E98DD9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6B-C389-FC49-91B3-59F4E68217B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39E3-A084-434E-BD26-F83E26F2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DCEE-00AE-D04A-B515-0B2D2C78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42D-A501-3E49-8362-34035101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4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A20E-CCBE-2C40-9742-AACAF456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A342-A702-A749-9CCF-E4017773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8DACF-C838-E54F-9686-3DA257CE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6B-C389-FC49-91B3-59F4E68217B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C563D-0F0B-FB4D-B129-F73F9276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5CE1-8B0E-4B4B-8024-4B1F1585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42D-A501-3E49-8362-34035101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7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3165-153D-8844-91A4-E446ABC4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9203E-7D15-4746-BDE3-87882E6FD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176F5-878E-0148-A5E7-A14BCFC6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6B-C389-FC49-91B3-59F4E68217B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8ED4-FE6D-1B40-8747-800ABE8D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4EF0-641A-3D42-89A7-E8F3FE92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42D-A501-3E49-8362-34035101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9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F675-6EF8-7E4B-AE1F-17573348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055E-F6BD-534D-9F0F-263818B24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E544-CB81-BB46-898A-93C76985F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6ED9C-5B6D-1746-A396-49925089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6B-C389-FC49-91B3-59F4E68217B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CE143-548D-104C-B17C-75938668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57928-963F-C74E-8E73-03C197E8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42D-A501-3E49-8362-34035101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3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9564-021A-4646-AAE5-D1304898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BFDF9-1E06-2240-9734-02771C18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DB45C-3666-0948-B0D0-30DBDC070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640B5-FFEF-5A4D-A42B-55E5130FD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5944B-EE51-014B-995E-D4B102735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C49EC-4279-594E-8F68-3C35C3F8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6B-C389-FC49-91B3-59F4E68217B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F0712-1F36-A54A-86CF-768C05B7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DA889-4CDB-114E-A5E3-5C2AB399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42D-A501-3E49-8362-34035101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58D0-607B-7740-986E-7A2FD213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31A22-22FA-2F40-89DD-A50BFE49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6B-C389-FC49-91B3-59F4E68217B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74DF8-E3EF-1242-8ECA-3DE1B76F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ECFDA-4FF3-C948-B81A-D22DC71C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42D-A501-3E49-8362-34035101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5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7AAF3-3ACF-B546-BA3C-FA9F2EED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6B-C389-FC49-91B3-59F4E68217B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38468-DFFC-5D44-9189-7D5E4A38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88B48-A7C6-9C41-8561-6F572FD4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42D-A501-3E49-8362-34035101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EBF2-4E28-4840-B2C2-DAE40788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92D4-FA6C-8D4F-A61F-F87AD3E4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B30F8-DE92-144F-BE8D-50BC5E322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61B37-8E4E-644E-846A-13A75D58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6B-C389-FC49-91B3-59F4E68217B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68855-9022-9644-A823-0773BE26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6E14A-C99E-434D-841E-B7E825B2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42D-A501-3E49-8362-34035101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3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1818-B019-374F-8184-5DD57466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ED337-7FBA-604A-900C-9C8F5CC29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E4AA0-DE16-A841-A013-F53291608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DEEC3-BB83-124A-86A5-22E6ACE6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6B-C389-FC49-91B3-59F4E68217B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13322-5D39-3946-B248-36E4616B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F289D-28CD-4947-B03C-B70CBDE9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42D-A501-3E49-8362-34035101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D4ED5-ACA1-A249-9E5D-EB530BD1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4C2CE-C89B-3B48-A1E5-550E6B1F8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8092-C2C8-1E4D-8FB2-71567BDA9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5E6B-C389-FC49-91B3-59F4E68217B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A2B3-2DFF-A54C-872D-A4A83554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5839-AD2A-324A-9DF7-869B5CD77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42D-A501-3E49-8362-34035101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1A2D-A0D6-4643-A60B-A355FC45F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8985F-F144-D744-8FF6-89FF1E8D0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35FCE-6B21-6546-B5DC-189ADF3E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7"/>
            <a:ext cx="12192000" cy="683038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CA03BD-814B-5A4F-8628-719EBE37F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52185"/>
              </p:ext>
            </p:extLst>
          </p:nvPr>
        </p:nvGraphicFramePr>
        <p:xfrm>
          <a:off x="307474" y="-9663"/>
          <a:ext cx="3598776" cy="36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315319138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284729962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472777649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360487341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08804964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521491885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48210033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946076688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591463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4173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191637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05892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6184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43017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345728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9849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0951B7-C6FC-A243-B085-1A24F1882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13434"/>
              </p:ext>
            </p:extLst>
          </p:nvPr>
        </p:nvGraphicFramePr>
        <p:xfrm>
          <a:off x="307474" y="2692844"/>
          <a:ext cx="3598776" cy="36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315319138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284729962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472777649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360487341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08804964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521491885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48210033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946076688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591463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4173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191637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05892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6184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43017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345728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9849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82A9C1-78E9-8D44-B000-8B8726721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74615"/>
              </p:ext>
            </p:extLst>
          </p:nvPr>
        </p:nvGraphicFramePr>
        <p:xfrm>
          <a:off x="3906250" y="-9663"/>
          <a:ext cx="3598776" cy="36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315319138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284729962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472777649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360487341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08804964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521491885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48210033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946076688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591463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4173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191637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05892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6184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43017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345728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9849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EF1AA9-5DE2-5440-8C79-4A757B333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09585"/>
              </p:ext>
            </p:extLst>
          </p:nvPr>
        </p:nvGraphicFramePr>
        <p:xfrm>
          <a:off x="3906250" y="2692844"/>
          <a:ext cx="3598776" cy="36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315319138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284729962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472777649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360487341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08804964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521491885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48210033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946076688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591463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4173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191637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05892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6184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43017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345728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98495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27F834-86CB-8D4F-8381-91D08DDA8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25918"/>
              </p:ext>
            </p:extLst>
          </p:nvPr>
        </p:nvGraphicFramePr>
        <p:xfrm>
          <a:off x="7505026" y="-9663"/>
          <a:ext cx="3598776" cy="36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315319138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284729962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472777649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360487341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08804964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521491885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48210033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946076688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591463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4173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191637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05892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6184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43017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345728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98495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DB2E4FB-88B8-0B43-90AA-89E89A4AD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49136"/>
              </p:ext>
            </p:extLst>
          </p:nvPr>
        </p:nvGraphicFramePr>
        <p:xfrm>
          <a:off x="7505026" y="2692844"/>
          <a:ext cx="3598776" cy="36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315319138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284729962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472777649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360487341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08804964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521491885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48210033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946076688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591463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4173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191637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05892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6184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43017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345728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98495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464164-F945-0D41-B39F-5712B1FC9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64994"/>
              </p:ext>
            </p:extLst>
          </p:nvPr>
        </p:nvGraphicFramePr>
        <p:xfrm>
          <a:off x="8375323" y="-9663"/>
          <a:ext cx="3598776" cy="36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315319138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284729962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472777649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360487341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08804964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521491885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48210033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946076688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591463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4173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191637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05892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6184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43017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345728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98495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9626B9-F6D0-844B-8649-E1D8F93EB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02843"/>
              </p:ext>
            </p:extLst>
          </p:nvPr>
        </p:nvGraphicFramePr>
        <p:xfrm>
          <a:off x="8375323" y="2692844"/>
          <a:ext cx="3598776" cy="36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315319138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284729962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472777649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360487341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08804964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521491885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2482100333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946076688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591463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74173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191637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05892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6184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430171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345728"/>
                  </a:ext>
                </a:extLst>
              </a:tr>
              <a:tr h="450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98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38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Haddaway</dc:creator>
  <cp:lastModifiedBy>Neal Haddaway</cp:lastModifiedBy>
  <cp:revision>3</cp:revision>
  <dcterms:created xsi:type="dcterms:W3CDTF">2021-02-17T09:17:28Z</dcterms:created>
  <dcterms:modified xsi:type="dcterms:W3CDTF">2021-02-17T14:54:02Z</dcterms:modified>
</cp:coreProperties>
</file>