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1819"/>
    <a:srgbClr val="153F8F"/>
    <a:srgbClr val="960761"/>
    <a:srgbClr val="EF6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al Haddaway" userId="b6d86819-91b2-456d-9ab0-2ad39e8d2cef" providerId="ADAL" clId="{8D6CE49B-64BB-BC47-868A-C472C32715F0}"/>
    <pc:docChg chg="undo custSel modSld">
      <pc:chgData name="Neal Haddaway" userId="b6d86819-91b2-456d-9ab0-2ad39e8d2cef" providerId="ADAL" clId="{8D6CE49B-64BB-BC47-868A-C472C32715F0}" dt="2022-10-30T14:54:47.988" v="8" actId="14100"/>
      <pc:docMkLst>
        <pc:docMk/>
      </pc:docMkLst>
      <pc:sldChg chg="modSp mod">
        <pc:chgData name="Neal Haddaway" userId="b6d86819-91b2-456d-9ab0-2ad39e8d2cef" providerId="ADAL" clId="{8D6CE49B-64BB-BC47-868A-C472C32715F0}" dt="2022-10-30T14:54:47.988" v="8" actId="14100"/>
        <pc:sldMkLst>
          <pc:docMk/>
          <pc:sldMk cId="1682883406" sldId="256"/>
        </pc:sldMkLst>
        <pc:spChg chg="mod">
          <ac:chgData name="Neal Haddaway" userId="b6d86819-91b2-456d-9ab0-2ad39e8d2cef" providerId="ADAL" clId="{8D6CE49B-64BB-BC47-868A-C472C32715F0}" dt="2022-10-30T14:54:43.105" v="5" actId="14100"/>
          <ac:spMkLst>
            <pc:docMk/>
            <pc:sldMk cId="1682883406" sldId="256"/>
            <ac:spMk id="5" creationId="{B822325F-594A-671F-1082-F9FC0C32A174}"/>
          </ac:spMkLst>
        </pc:spChg>
        <pc:spChg chg="mod">
          <ac:chgData name="Neal Haddaway" userId="b6d86819-91b2-456d-9ab0-2ad39e8d2cef" providerId="ADAL" clId="{8D6CE49B-64BB-BC47-868A-C472C32715F0}" dt="2022-10-30T14:54:47.988" v="8" actId="14100"/>
          <ac:spMkLst>
            <pc:docMk/>
            <pc:sldMk cId="1682883406" sldId="256"/>
            <ac:spMk id="6" creationId="{8A25B688-D319-8E74-19DA-A0F7F5B4C31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D234-BAF8-67AB-F182-CB866E6AD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DE8A5-C95B-836B-C03A-E089065E4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EBAF9-9639-297B-7787-5EC9D2EF0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4AF3-7843-D040-A73F-2549D3EF5632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387FC-EB4E-549A-835E-4D31754F3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1DE77-5F8C-84A6-1C7C-036BF2AC4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00A2-DA81-7C4D-A158-DEFB530E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7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27C05-0D25-0A38-1E6E-6702E0998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EB88A-6DC8-28F1-8867-2836CEF49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99AA2-480C-A39F-3C96-B16D0BDA2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4AF3-7843-D040-A73F-2549D3EF5632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2ED10-1005-9EB5-AB24-1C9F9602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27DD4-D307-B332-44D1-CE612462D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00A2-DA81-7C4D-A158-DEFB530E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2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FA17C8-E4E2-E811-EBCF-CA38B6427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FA043-1E45-7B33-9F81-93F1805E7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02107-0D99-5BF2-105E-F374B9572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4AF3-7843-D040-A73F-2549D3EF5632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6F23F-1C82-D824-2708-8BF3BED67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E92EF-81AD-D8F5-9E4C-8B49A1F5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00A2-DA81-7C4D-A158-DEFB530E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7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F469-8B6A-A610-20D8-914A3B37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7022F-07FE-0961-4F89-DFDE194A4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3CD42-2105-1019-FAE8-1B06E79E5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4AF3-7843-D040-A73F-2549D3EF5632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A0BAD-5BFE-1702-F672-06898E4A1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92DFD-A2B5-C574-D458-FBD21E82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00A2-DA81-7C4D-A158-DEFB530E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2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34B9-6585-E575-776F-B6205B825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A8034-DD86-B7CB-695D-E9E0C17EF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ABCE0-24BC-84F1-ACFA-93D92C11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4AF3-7843-D040-A73F-2549D3EF5632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A5CC0-7F25-851A-8BDF-8AD29BCD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58A5D-799E-F148-1DF9-559BC079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00A2-DA81-7C4D-A158-DEFB530E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1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977A-6EA0-29F6-1E0F-BD91BF6F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C800D-3325-BF7B-36A3-74097B335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EFECE-B246-AB79-B59E-D678114CE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99DC7-C657-EDF5-F15E-AF87DF6AC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4AF3-7843-D040-A73F-2549D3EF5632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34CC6-A370-F7A4-F2D9-7DCC9BC2D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9B771-284E-6AA7-7B01-F1C4DED6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00A2-DA81-7C4D-A158-DEFB530E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4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2A2C-75BC-8760-27DA-B2FA9855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2A718-F545-F2DF-53EF-5EF69AADF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A83BD-534E-5675-8795-9D3163D8F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89F414-A998-1CE5-F6C6-A0125D6D9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50C86-B22F-5344-2B56-110E3C4CC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A8F09D-A5C1-A813-97F6-EAFFF23D3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4AF3-7843-D040-A73F-2549D3EF5632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68119F-D1DA-FB3B-C91D-B9653A5E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C09B2-31E5-4FE0-8624-269492DCD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00A2-DA81-7C4D-A158-DEFB530E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1B1F9-D951-8BE6-3D1B-6E621FAE4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81D60-59E8-7A17-9727-6B19DBAF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4AF3-7843-D040-A73F-2549D3EF5632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8C27D-0960-40C6-FE76-8E44E96E3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58B45-234F-92E2-FF4D-32C06DE5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00A2-DA81-7C4D-A158-DEFB530E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5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243658-EC50-EA8B-5600-C4A4FD43E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4AF3-7843-D040-A73F-2549D3EF5632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7FF212-C3C7-AA11-9DCC-746EFD55A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25242-D13D-FB92-040B-73D9AAB4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00A2-DA81-7C4D-A158-DEFB530E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7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AD3F7-EE1A-7DF9-3EA9-B4569A91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AAFDA-E74E-3E87-F58E-80DA6F485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B7DC1-372B-33E0-0EFF-0F9F03010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81ADC-EC3D-0C0D-F02C-8A3906F0C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4AF3-7843-D040-A73F-2549D3EF5632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CF993-92E2-BFCB-0AE1-6D874682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A6F03-FC0C-F90F-878C-B048B4E4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00A2-DA81-7C4D-A158-DEFB530E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0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6B58-0C23-C613-2553-E6A08D16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5F741D-9960-8E55-6C0A-DE20262B6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29932-E9AA-84BF-6C71-4A838A980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327BF-7E62-FECE-034D-DCA64EA2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4AF3-7843-D040-A73F-2549D3EF5632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DFFF1-B28B-9D24-8671-1F9D764BF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574D0-C84C-EE49-CCBF-D1986F55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00A2-DA81-7C4D-A158-DEFB530E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8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8CF637-AABD-DA77-8220-01E6895D2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EC512-4F05-5134-6A4D-06A24875C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1A6BC-56FC-FD36-19D8-D241282E6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64AF3-7843-D040-A73F-2549D3EF5632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A80CC-5942-7987-C160-57EE10630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D7B1C-BA52-3C23-394C-54135A107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600A2-DA81-7C4D-A158-DEFB530E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4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822325F-594A-671F-1082-F9FC0C32A174}"/>
              </a:ext>
            </a:extLst>
          </p:cNvPr>
          <p:cNvSpPr/>
          <p:nvPr/>
        </p:nvSpPr>
        <p:spPr>
          <a:xfrm>
            <a:off x="2834797" y="0"/>
            <a:ext cx="5486400" cy="2543975"/>
          </a:xfrm>
          <a:prstGeom prst="rect">
            <a:avLst/>
          </a:prstGeom>
          <a:solidFill>
            <a:srgbClr val="C61819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25B688-D319-8E74-19DA-A0F7F5B4C31E}"/>
              </a:ext>
            </a:extLst>
          </p:cNvPr>
          <p:cNvSpPr/>
          <p:nvPr/>
        </p:nvSpPr>
        <p:spPr>
          <a:xfrm>
            <a:off x="2834797" y="2543975"/>
            <a:ext cx="5486400" cy="2543974"/>
          </a:xfrm>
          <a:prstGeom prst="rect">
            <a:avLst/>
          </a:prstGeom>
          <a:solidFill>
            <a:srgbClr val="153F8F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6C2F6C-D80F-8219-4A53-5831A5F44104}"/>
              </a:ext>
            </a:extLst>
          </p:cNvPr>
          <p:cNvSpPr txBox="1"/>
          <p:nvPr/>
        </p:nvSpPr>
        <p:spPr>
          <a:xfrm>
            <a:off x="2841171" y="1883228"/>
            <a:ext cx="5480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960761"/>
                </a:solidFill>
                <a:latin typeface="Posterama" panose="020B0604020202020204" pitchFamily="34" charset="0"/>
                <a:ea typeface="UD Digi Kyokasho N-B" panose="020B0400000000000000" pitchFamily="34" charset="-128"/>
                <a:cs typeface="Posterama" panose="020B0604020202020204" pitchFamily="34" charset="0"/>
              </a:rPr>
              <a:t>Pro</a:t>
            </a:r>
            <a:r>
              <a:rPr lang="en-US" sz="7200" dirty="0">
                <a:latin typeface="Posterama" panose="020B0604020202020204" pitchFamily="34" charset="0"/>
                <a:ea typeface="UD Digi Kyokasho N-B" panose="020B0400000000000000" pitchFamily="34" charset="-128"/>
                <a:cs typeface="Posterama" panose="020B0604020202020204" pitchFamily="34" charset="0"/>
              </a:rPr>
              <a:t>Test</a:t>
            </a:r>
            <a:r>
              <a:rPr lang="en-US" sz="7200" dirty="0">
                <a:solidFill>
                  <a:srgbClr val="EF6B00"/>
                </a:solidFill>
                <a:latin typeface="Posterama" panose="020B0604020202020204" pitchFamily="34" charset="0"/>
                <a:ea typeface="UD Digi Kyokasho N-B" panose="020B0400000000000000" pitchFamily="34" charset="-128"/>
                <a:cs typeface="Posterama" panose="020B0604020202020204" pitchFamily="34" charset="0"/>
              </a:rPr>
              <a:t>Defy</a:t>
            </a:r>
          </a:p>
        </p:txBody>
      </p:sp>
    </p:spTree>
    <p:extLst>
      <p:ext uri="{BB962C8B-B14F-4D97-AF65-F5344CB8AC3E}">
        <p14:creationId xmlns:p14="http://schemas.microsoft.com/office/powerpoint/2010/main" val="1682883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Posterama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Neal Haddaway</dc:creator>
  <cp:lastModifiedBy>Neal Haddaway</cp:lastModifiedBy>
  <cp:revision>1</cp:revision>
  <dcterms:created xsi:type="dcterms:W3CDTF">2022-10-30T13:46:59Z</dcterms:created>
  <dcterms:modified xsi:type="dcterms:W3CDTF">2022-10-30T14:55:01Z</dcterms:modified>
</cp:coreProperties>
</file>