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71" r:id="rId4"/>
    <p:sldId id="262" r:id="rId5"/>
    <p:sldId id="27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06" autoAdjust="0"/>
  </p:normalViewPr>
  <p:slideViewPr>
    <p:cSldViewPr snapToGrid="0">
      <p:cViewPr varScale="1">
        <p:scale>
          <a:sx n="100" d="100"/>
          <a:sy n="100" d="100"/>
        </p:scale>
        <p:origin x="108" y="6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4/6/2024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4/6/2024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Panorammer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CMPT 470 Final Project – Neal Hamacher and </a:t>
            </a:r>
            <a:r>
              <a:rPr lang="en-US" dirty="0" err="1"/>
              <a:t>Conlan</a:t>
            </a:r>
            <a:r>
              <a:rPr lang="en-US" dirty="0"/>
              <a:t> Myers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on the panorama lab to create a general-purpose panorama generator</a:t>
            </a:r>
          </a:p>
          <a:p>
            <a:r>
              <a:rPr lang="en-US" dirty="0"/>
              <a:t>Inspired by OpenCV Stitcher API</a:t>
            </a:r>
          </a:p>
          <a:p>
            <a:r>
              <a:rPr lang="en-US" dirty="0"/>
              <a:t>Desired features:</a:t>
            </a:r>
          </a:p>
          <a:p>
            <a:pPr lvl="1"/>
            <a:r>
              <a:rPr lang="en-US" dirty="0"/>
              <a:t>Works with </a:t>
            </a:r>
            <a:r>
              <a:rPr lang="en-US" dirty="0" err="1"/>
              <a:t>colour</a:t>
            </a:r>
            <a:r>
              <a:rPr lang="en-US" dirty="0"/>
              <a:t> images</a:t>
            </a:r>
          </a:p>
          <a:p>
            <a:pPr lvl="1"/>
            <a:r>
              <a:rPr lang="en-US" dirty="0"/>
              <a:t>Works with any number of images and any layout</a:t>
            </a:r>
          </a:p>
          <a:p>
            <a:pPr lvl="1"/>
            <a:r>
              <a:rPr lang="en-US" dirty="0"/>
              <a:t>Automatically generate a layout </a:t>
            </a:r>
          </a:p>
          <a:p>
            <a:pPr lvl="1"/>
            <a:r>
              <a:rPr lang="en-US" dirty="0"/>
              <a:t>Automatically crop the image</a:t>
            </a:r>
          </a:p>
          <a:p>
            <a:pPr lvl="1"/>
            <a:r>
              <a:rPr lang="en-US" dirty="0"/>
              <a:t>Blend the portions of the image where they overlap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1:</a:t>
            </a:r>
            <a:br>
              <a:rPr lang="en-US" dirty="0"/>
            </a:br>
            <a:r>
              <a:rPr lang="en-US" dirty="0" err="1"/>
              <a:t>Colour</a:t>
            </a:r>
            <a:r>
              <a:rPr lang="en-US" dirty="0"/>
              <a:t> Panoramas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26193-CAC8-BC0B-5B1D-CBEA48E0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7138"/>
            <a:ext cx="9601200" cy="3809999"/>
          </a:xfrm>
        </p:spPr>
        <p:txBody>
          <a:bodyPr/>
          <a:lstStyle/>
          <a:p>
            <a:r>
              <a:rPr lang="en-US" dirty="0"/>
              <a:t>Modification to lab assignment 3 code to allow to blend images with a 3</a:t>
            </a:r>
            <a:r>
              <a:rPr lang="en-US" baseline="30000" dirty="0"/>
              <a:t>rd</a:t>
            </a:r>
            <a:r>
              <a:rPr lang="en-US" dirty="0"/>
              <a:t> dimension (for </a:t>
            </a:r>
            <a:r>
              <a:rPr lang="en-US" dirty="0" err="1"/>
              <a:t>colour</a:t>
            </a:r>
            <a:r>
              <a:rPr lang="en-US" dirty="0"/>
              <a:t> space) </a:t>
            </a:r>
          </a:p>
          <a:p>
            <a:r>
              <a:rPr lang="en-US" dirty="0"/>
              <a:t>Works with RGB images only</a:t>
            </a:r>
          </a:p>
          <a:p>
            <a:r>
              <a:rPr lang="en-US" dirty="0"/>
              <a:t>Initially did </a:t>
            </a:r>
            <a:r>
              <a:rPr lang="en-US" dirty="0" err="1"/>
              <a:t>keypoint</a:t>
            </a:r>
            <a:r>
              <a:rPr lang="en-US" dirty="0"/>
              <a:t> matching on all 3 </a:t>
            </a:r>
            <a:r>
              <a:rPr lang="en-US" dirty="0" err="1"/>
              <a:t>colours</a:t>
            </a:r>
            <a:r>
              <a:rPr lang="en-US" dirty="0"/>
              <a:t>, later revised to do </a:t>
            </a:r>
            <a:r>
              <a:rPr lang="en-US" dirty="0" err="1"/>
              <a:t>colour</a:t>
            </a:r>
            <a:r>
              <a:rPr lang="en-US" dirty="0"/>
              <a:t> matching on grayscale images to improve speed of execution</a:t>
            </a:r>
          </a:p>
          <a:p>
            <a:r>
              <a:rPr lang="en-US" dirty="0"/>
              <a:t>Fairly straightforward to implement initially, led to some headache as the project progressed</a:t>
            </a:r>
          </a:p>
          <a:p>
            <a:pPr lvl="1"/>
            <a:r>
              <a:rPr lang="en-US" dirty="0"/>
              <a:t>Required making two versions of many functions, one for 2D arrays, one for 3D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2:</a:t>
            </a:r>
            <a:br>
              <a:rPr lang="en-US" dirty="0"/>
            </a:br>
            <a:r>
              <a:rPr lang="en-US" dirty="0"/>
              <a:t>Build panorama out multiple images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26193-CAC8-BC0B-5B1D-CBEA48E0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7138"/>
            <a:ext cx="9601200" cy="3809999"/>
          </a:xfrm>
        </p:spPr>
        <p:txBody>
          <a:bodyPr/>
          <a:lstStyle/>
          <a:p>
            <a:r>
              <a:rPr lang="en-US" dirty="0"/>
              <a:t>First version takes in a list of images and a paired list of locations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Initializes a canvas</a:t>
            </a:r>
          </a:p>
          <a:p>
            <a:r>
              <a:rPr lang="en-US" dirty="0"/>
              <a:t>Requirements: </a:t>
            </a:r>
          </a:p>
          <a:p>
            <a:pPr lvl="1"/>
            <a:r>
              <a:rPr lang="en-US" dirty="0"/>
              <a:t>Images are the same size (approximately</a:t>
            </a:r>
          </a:p>
          <a:p>
            <a:pPr lvl="1"/>
            <a:r>
              <a:rPr lang="en-US" dirty="0"/>
              <a:t>Images are the same </a:t>
            </a:r>
            <a:r>
              <a:rPr lang="en-US" dirty="0" err="1"/>
              <a:t>colour</a:t>
            </a:r>
            <a:r>
              <a:rPr lang="en-US" dirty="0"/>
              <a:t> scheme (RGB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25D74-CFA2-AC87-1BCE-AD13804D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01" y="2393532"/>
            <a:ext cx="5385020" cy="56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Panorammer</a:t>
            </a:r>
            <a:r>
              <a:rPr lang="en-US" dirty="0"/>
              <a:t>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26193-CAC8-BC0B-5B1D-CBEA48E0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7138"/>
            <a:ext cx="9601200" cy="3809999"/>
          </a:xfrm>
        </p:spPr>
        <p:txBody>
          <a:bodyPr/>
          <a:lstStyle/>
          <a:p>
            <a:r>
              <a:rPr lang="en-US" dirty="0"/>
              <a:t>All functionality is wrapped up in a “tidy” API called with the </a:t>
            </a:r>
            <a:r>
              <a:rPr lang="en-US" dirty="0" err="1"/>
              <a:t>panoram</a:t>
            </a:r>
            <a:r>
              <a:rPr lang="en-US"/>
              <a:t> function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A57AE-E1BF-A956-7DF5-80D794F2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2366962"/>
            <a:ext cx="71056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3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6702625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117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144</TotalTime>
  <Words>296</Words>
  <Application>Microsoft Office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Diamond Grid 16x9</vt:lpstr>
      <vt:lpstr>The Panorammer</vt:lpstr>
      <vt:lpstr>Project Outline</vt:lpstr>
      <vt:lpstr>Feature 1: Colour Panoramas</vt:lpstr>
      <vt:lpstr>Feature 2: Build panorama out multiple images</vt:lpstr>
      <vt:lpstr>The Panorammer API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Panorammer</dc:title>
  <dc:creator>Neal Hamacher</dc:creator>
  <cp:lastModifiedBy>Neal Hamacher</cp:lastModifiedBy>
  <cp:revision>1</cp:revision>
  <dcterms:created xsi:type="dcterms:W3CDTF">2024-04-06T23:14:08Z</dcterms:created>
  <dcterms:modified xsi:type="dcterms:W3CDTF">2024-04-07T01:38:59Z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