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D54E6-F316-4A47-BE4E-E164624B4E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E24AC92-9C02-4D45-A365-34C416668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3202BEC-A804-493D-98AE-BA9FF4C5ED2A}"/>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5" name="Espace réservé du pied de page 4">
            <a:extLst>
              <a:ext uri="{FF2B5EF4-FFF2-40B4-BE49-F238E27FC236}">
                <a16:creationId xmlns:a16="http://schemas.microsoft.com/office/drawing/2014/main" id="{2BDA7437-F8D3-46E6-B309-DC9DB22E92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470A3B-362C-48F1-8918-AB76E2A8931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27693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95D5F-6CE6-4D06-8677-D87D47F64BA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6C6546E-7C7D-4FAD-A341-4D68E59E578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51EBC8-730F-4F84-8E49-926B9D4B83F8}"/>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5" name="Espace réservé du pied de page 4">
            <a:extLst>
              <a:ext uri="{FF2B5EF4-FFF2-40B4-BE49-F238E27FC236}">
                <a16:creationId xmlns:a16="http://schemas.microsoft.com/office/drawing/2014/main" id="{5D00906D-6FA8-4995-B933-6AEC37C655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195CE3-B040-475C-982F-4FA67FCF0A8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8281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C63CC1-57E0-4484-83E2-7D7C9E90AB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397FC17-DD45-47CF-8AB5-54E134A2734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6331D0-5AC3-403A-B92E-025592C12F8F}"/>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5" name="Espace réservé du pied de page 4">
            <a:extLst>
              <a:ext uri="{FF2B5EF4-FFF2-40B4-BE49-F238E27FC236}">
                <a16:creationId xmlns:a16="http://schemas.microsoft.com/office/drawing/2014/main" id="{2B38C211-6A5C-4A8A-A615-2BB6CF88B4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EE9513-5ED6-443C-8BA1-832D6578ECC8}"/>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87280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0F894-BC0B-496C-A895-73AD46D519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5C539A-F8C3-42B9-BB41-4281FD03239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B17A4C-2CA4-458D-A803-F7E9DD66CBF9}"/>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5" name="Espace réservé du pied de page 4">
            <a:extLst>
              <a:ext uri="{FF2B5EF4-FFF2-40B4-BE49-F238E27FC236}">
                <a16:creationId xmlns:a16="http://schemas.microsoft.com/office/drawing/2014/main" id="{6D982EB5-C4FA-46F4-88CE-534A96473C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1C4180-CF93-41B2-A9DC-18CB26E001BC}"/>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84307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A04F7-F068-42CD-8630-C62CD8C684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AFCBB8-3AC6-4F7B-A511-5611F8F00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5DED055-74B2-4210-BA9F-9809AA583D1F}"/>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5" name="Espace réservé du pied de page 4">
            <a:extLst>
              <a:ext uri="{FF2B5EF4-FFF2-40B4-BE49-F238E27FC236}">
                <a16:creationId xmlns:a16="http://schemas.microsoft.com/office/drawing/2014/main" id="{9285A720-ED86-402D-BC5C-68ACA7862F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BD626-AF3A-4866-B016-AF0844C2149B}"/>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64503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B6206-D3CE-49B1-83EE-83C3B0E8BE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6F1515-6BED-4846-ADED-7DCA73F9493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666B9B9-7178-4E90-A1C6-28AC0CFD246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5265727-D4AD-4BF9-A411-E8B345894787}"/>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6" name="Espace réservé du pied de page 5">
            <a:extLst>
              <a:ext uri="{FF2B5EF4-FFF2-40B4-BE49-F238E27FC236}">
                <a16:creationId xmlns:a16="http://schemas.microsoft.com/office/drawing/2014/main" id="{65D57B9E-F55F-42A3-9AE7-84F2F203E9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27B0A-EBA3-436B-8DF2-31ABC153B1F4}"/>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58644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A061C-7351-47CC-BE9B-F088859910D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B1AAE53-4C9E-4963-8923-547367775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07D4B5-5039-46A2-A6E4-EA56C93E802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09C8AF-2A43-4CAA-8CC1-FBF4EBFA0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BFA26B8-BC0C-4F2F-9AC9-25A925E389C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7F4C64-480C-4FDE-914E-4A017A044A30}"/>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8" name="Espace réservé du pied de page 7">
            <a:extLst>
              <a:ext uri="{FF2B5EF4-FFF2-40B4-BE49-F238E27FC236}">
                <a16:creationId xmlns:a16="http://schemas.microsoft.com/office/drawing/2014/main" id="{A88AAF4E-E95C-4E9C-AEAB-FC3CC33F8D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303A47C-C14C-45A5-8782-D3E73AC4DFF6}"/>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86789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FEA17-75A3-4E0E-868B-D4BE38582FA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E1D9E8-5D3B-4F78-9B2C-11F95F569C0A}"/>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4" name="Espace réservé du pied de page 3">
            <a:extLst>
              <a:ext uri="{FF2B5EF4-FFF2-40B4-BE49-F238E27FC236}">
                <a16:creationId xmlns:a16="http://schemas.microsoft.com/office/drawing/2014/main" id="{8870957F-CFFC-47F2-B1C6-46E85ADADE4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0EDD4E7-C428-4EE6-955B-4B97BC38E173}"/>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16468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41AC5F0-1DE5-41EC-96A9-50206A6FC1FB}"/>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3" name="Espace réservé du pied de page 2">
            <a:extLst>
              <a:ext uri="{FF2B5EF4-FFF2-40B4-BE49-F238E27FC236}">
                <a16:creationId xmlns:a16="http://schemas.microsoft.com/office/drawing/2014/main" id="{8D0E771F-B9F0-4127-8C02-5898F71E4C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CC94C41-B19C-4D3C-AEED-D698E748B726}"/>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22087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D75EF-05B3-4EA2-99EB-24799C3A05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215706-D23F-4DC2-84B3-B5AAD6E05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4C1029-C3ED-4FB8-84FA-070C737A4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04B667C-C4C6-4AD8-8E15-077E85AA30CE}"/>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6" name="Espace réservé du pied de page 5">
            <a:extLst>
              <a:ext uri="{FF2B5EF4-FFF2-40B4-BE49-F238E27FC236}">
                <a16:creationId xmlns:a16="http://schemas.microsoft.com/office/drawing/2014/main" id="{2A7948DC-8E3B-4898-8150-598F9E317E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FAB65C-27EE-4F19-B258-3298917A0F93}"/>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64389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7C0ED-8DD8-44CE-B184-309D02F9791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6223C7-9B9D-43F6-867B-A7B053733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CC9E59-3C22-4BBD-9DE2-5E3243D04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9C7FCBC-2F9E-4758-A806-A42FA59D8068}"/>
              </a:ext>
            </a:extLst>
          </p:cNvPr>
          <p:cNvSpPr>
            <a:spLocks noGrp="1"/>
          </p:cNvSpPr>
          <p:nvPr>
            <p:ph type="dt" sz="half" idx="10"/>
          </p:nvPr>
        </p:nvSpPr>
        <p:spPr/>
        <p:txBody>
          <a:bodyPr/>
          <a:lstStyle/>
          <a:p>
            <a:fld id="{229EF114-3F3C-4E35-922B-512DF40F898B}" type="datetimeFigureOut">
              <a:rPr lang="fr-FR" smtClean="0"/>
              <a:t>12/02/2019</a:t>
            </a:fld>
            <a:endParaRPr lang="fr-FR"/>
          </a:p>
        </p:txBody>
      </p:sp>
      <p:sp>
        <p:nvSpPr>
          <p:cNvPr id="6" name="Espace réservé du pied de page 5">
            <a:extLst>
              <a:ext uri="{FF2B5EF4-FFF2-40B4-BE49-F238E27FC236}">
                <a16:creationId xmlns:a16="http://schemas.microsoft.com/office/drawing/2014/main" id="{E085170C-2298-4463-935D-6DA50F9AB4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DAEFD4-90B1-4D03-9408-DCF8CFB468C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55960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F18A5D-03D0-4D39-8583-307FEB1B8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4CEC8BB-AA36-4406-9AD0-3AD00B62F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0C7818-5959-4FF1-9B9B-36FEA6E67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EF114-3F3C-4E35-922B-512DF40F898B}" type="datetimeFigureOut">
              <a:rPr lang="fr-FR" smtClean="0"/>
              <a:t>12/02/2019</a:t>
            </a:fld>
            <a:endParaRPr lang="fr-FR"/>
          </a:p>
        </p:txBody>
      </p:sp>
      <p:sp>
        <p:nvSpPr>
          <p:cNvPr id="5" name="Espace réservé du pied de page 4">
            <a:extLst>
              <a:ext uri="{FF2B5EF4-FFF2-40B4-BE49-F238E27FC236}">
                <a16:creationId xmlns:a16="http://schemas.microsoft.com/office/drawing/2014/main" id="{62EBF944-E310-432D-AF22-11BD03477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38D213-D42B-4D9D-B36E-CABA75F9D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9733-CB26-4BE7-A5DA-18F9062E6D55}" type="slidenum">
              <a:rPr lang="fr-FR" smtClean="0"/>
              <a:t>‹N°›</a:t>
            </a:fld>
            <a:endParaRPr lang="fr-FR"/>
          </a:p>
        </p:txBody>
      </p:sp>
    </p:spTree>
    <p:extLst>
      <p:ext uri="{BB962C8B-B14F-4D97-AF65-F5344CB8AC3E}">
        <p14:creationId xmlns:p14="http://schemas.microsoft.com/office/powerpoint/2010/main" val="202560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B4241-9543-46F8-87FD-458EF232A8B5}"/>
              </a:ext>
            </a:extLst>
          </p:cNvPr>
          <p:cNvSpPr>
            <a:spLocks noGrp="1"/>
          </p:cNvSpPr>
          <p:nvPr>
            <p:ph type="ctrTitle"/>
          </p:nvPr>
        </p:nvSpPr>
        <p:spPr/>
        <p:txBody>
          <a:bodyPr/>
          <a:lstStyle/>
          <a:p>
            <a:r>
              <a:rPr lang="fr-FR" dirty="0"/>
              <a:t>Présentation Résultat Python For Data </a:t>
            </a:r>
            <a:r>
              <a:rPr lang="fr-FR" dirty="0" err="1"/>
              <a:t>Analisys</a:t>
            </a:r>
            <a:endParaRPr lang="fr-FR" dirty="0"/>
          </a:p>
        </p:txBody>
      </p:sp>
      <p:sp>
        <p:nvSpPr>
          <p:cNvPr id="3" name="Sous-titre 2">
            <a:extLst>
              <a:ext uri="{FF2B5EF4-FFF2-40B4-BE49-F238E27FC236}">
                <a16:creationId xmlns:a16="http://schemas.microsoft.com/office/drawing/2014/main" id="{95B6C1A2-0B75-427F-97E7-60050BB22B5E}"/>
              </a:ext>
            </a:extLst>
          </p:cNvPr>
          <p:cNvSpPr>
            <a:spLocks noGrp="1"/>
          </p:cNvSpPr>
          <p:nvPr>
            <p:ph type="subTitle" idx="1"/>
          </p:nvPr>
        </p:nvSpPr>
        <p:spPr/>
        <p:txBody>
          <a:bodyPr/>
          <a:lstStyle/>
          <a:p>
            <a:r>
              <a:rPr lang="fr-FR" dirty="0"/>
              <a:t>De Neal LAUSSON</a:t>
            </a:r>
          </a:p>
        </p:txBody>
      </p:sp>
    </p:spTree>
    <p:extLst>
      <p:ext uri="{BB962C8B-B14F-4D97-AF65-F5344CB8AC3E}">
        <p14:creationId xmlns:p14="http://schemas.microsoft.com/office/powerpoint/2010/main" val="419579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Une image contenant capture d’écran&#10;&#10;Description générée automatiquement">
            <a:extLst>
              <a:ext uri="{FF2B5EF4-FFF2-40B4-BE49-F238E27FC236}">
                <a16:creationId xmlns:a16="http://schemas.microsoft.com/office/drawing/2014/main" id="{5DE01A5E-E7AF-4A07-98D2-A8364F5AE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416" y="1799147"/>
            <a:ext cx="6373114" cy="4286848"/>
          </a:xfrm>
        </p:spPr>
      </p:pic>
      <p:sp>
        <p:nvSpPr>
          <p:cNvPr id="8" name="ZoneTexte 7">
            <a:extLst>
              <a:ext uri="{FF2B5EF4-FFF2-40B4-BE49-F238E27FC236}">
                <a16:creationId xmlns:a16="http://schemas.microsoft.com/office/drawing/2014/main" id="{245828CC-844E-402F-AFF2-4BAD47B9FC07}"/>
              </a:ext>
            </a:extLst>
          </p:cNvPr>
          <p:cNvSpPr txBox="1"/>
          <p:nvPr/>
        </p:nvSpPr>
        <p:spPr>
          <a:xfrm>
            <a:off x="858416" y="429208"/>
            <a:ext cx="10543592" cy="707886"/>
          </a:xfrm>
          <a:prstGeom prst="rect">
            <a:avLst/>
          </a:prstGeom>
          <a:noFill/>
        </p:spPr>
        <p:txBody>
          <a:bodyPr wrap="square" rtlCol="0">
            <a:spAutoFit/>
          </a:bodyPr>
          <a:lstStyle/>
          <a:p>
            <a:pPr algn="ctr"/>
            <a:r>
              <a:rPr lang="fr-FR" sz="4000" dirty="0"/>
              <a:t>Exploration des Données</a:t>
            </a:r>
          </a:p>
        </p:txBody>
      </p:sp>
      <p:sp>
        <p:nvSpPr>
          <p:cNvPr id="9" name="ZoneTexte 8">
            <a:extLst>
              <a:ext uri="{FF2B5EF4-FFF2-40B4-BE49-F238E27FC236}">
                <a16:creationId xmlns:a16="http://schemas.microsoft.com/office/drawing/2014/main" id="{FD800478-302B-44A5-93C1-75A5B482DAA0}"/>
              </a:ext>
            </a:extLst>
          </p:cNvPr>
          <p:cNvSpPr txBox="1"/>
          <p:nvPr/>
        </p:nvSpPr>
        <p:spPr>
          <a:xfrm>
            <a:off x="7692705" y="2160354"/>
            <a:ext cx="3238150" cy="1200329"/>
          </a:xfrm>
          <a:prstGeom prst="rect">
            <a:avLst/>
          </a:prstGeom>
          <a:noFill/>
        </p:spPr>
        <p:txBody>
          <a:bodyPr wrap="square" rtlCol="0">
            <a:spAutoFit/>
          </a:bodyPr>
          <a:lstStyle/>
          <a:p>
            <a:r>
              <a:rPr lang="fr-FR" dirty="0"/>
              <a:t>La répartition des mails entre spam(0) et non-spam(1),</a:t>
            </a:r>
          </a:p>
          <a:p>
            <a:r>
              <a:rPr lang="fr-FR" dirty="0"/>
              <a:t>Mon </a:t>
            </a:r>
            <a:r>
              <a:rPr lang="fr-FR" dirty="0" err="1"/>
              <a:t>dataset</a:t>
            </a:r>
            <a:r>
              <a:rPr lang="fr-FR" dirty="0"/>
              <a:t> contient 4601 mail dont 1813 Spam.</a:t>
            </a:r>
          </a:p>
        </p:txBody>
      </p:sp>
    </p:spTree>
    <p:extLst>
      <p:ext uri="{BB962C8B-B14F-4D97-AF65-F5344CB8AC3E}">
        <p14:creationId xmlns:p14="http://schemas.microsoft.com/office/powerpoint/2010/main" val="34517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6F91F-7418-4829-AFFF-1AA77F83B347}"/>
              </a:ext>
            </a:extLst>
          </p:cNvPr>
          <p:cNvSpPr>
            <a:spLocks noGrp="1"/>
          </p:cNvSpPr>
          <p:nvPr>
            <p:ph type="title"/>
          </p:nvPr>
        </p:nvSpPr>
        <p:spPr>
          <a:xfrm>
            <a:off x="8017254" y="525438"/>
            <a:ext cx="3336545" cy="5894017"/>
          </a:xfrm>
        </p:spPr>
        <p:txBody>
          <a:bodyPr vert="horz" lIns="91440" tIns="45720" rIns="91440" bIns="45720" rtlCol="0">
            <a:normAutofit/>
          </a:bodyPr>
          <a:lstStyle/>
          <a:p>
            <a:r>
              <a:rPr lang="en-US" sz="2400" dirty="0" err="1"/>
              <a:t>J’ai</a:t>
            </a:r>
            <a:r>
              <a:rPr lang="en-US" sz="2400" dirty="0"/>
              <a:t> </a:t>
            </a:r>
            <a:r>
              <a:rPr lang="en-US" sz="2400" dirty="0" err="1"/>
              <a:t>affiché</a:t>
            </a:r>
            <a:r>
              <a:rPr lang="en-US" sz="2400" dirty="0"/>
              <a:t> le </a:t>
            </a:r>
            <a:r>
              <a:rPr lang="en-US" sz="2400" dirty="0" err="1"/>
              <a:t>fréquence</a:t>
            </a:r>
            <a:r>
              <a:rPr lang="en-US" sz="2400" dirty="0"/>
              <a:t> de mot “Make” </a:t>
            </a:r>
            <a:r>
              <a:rPr lang="en-US" sz="2400" dirty="0" err="1"/>
              <a:t>en</a:t>
            </a:r>
            <a:r>
              <a:rPr lang="en-US" sz="2400" dirty="0"/>
              <a:t> </a:t>
            </a:r>
            <a:r>
              <a:rPr lang="en-US" sz="2400" dirty="0" err="1"/>
              <a:t>fonction</a:t>
            </a:r>
            <a:r>
              <a:rPr lang="en-US" sz="2400" dirty="0"/>
              <a:t> de la target ,</a:t>
            </a:r>
            <a:r>
              <a:rPr lang="en-US" sz="2400" dirty="0" err="1"/>
              <a:t>si</a:t>
            </a:r>
            <a:r>
              <a:rPr lang="en-US" sz="2400" dirty="0"/>
              <a:t> le mail </a:t>
            </a:r>
            <a:r>
              <a:rPr lang="en-US" sz="2400" dirty="0" err="1"/>
              <a:t>est</a:t>
            </a:r>
            <a:r>
              <a:rPr lang="en-US" sz="2400" dirty="0"/>
              <a:t> un spam </a:t>
            </a:r>
            <a:r>
              <a:rPr lang="en-US" sz="2400" dirty="0" err="1"/>
              <a:t>ou</a:t>
            </a:r>
            <a:r>
              <a:rPr lang="en-US" sz="2400" dirty="0"/>
              <a:t> non, </a:t>
            </a:r>
            <a:br>
              <a:rPr lang="en-US" sz="2400" dirty="0"/>
            </a:br>
            <a:r>
              <a:rPr lang="en-US" sz="2400" dirty="0" err="1"/>
              <a:t>chaque</a:t>
            </a:r>
            <a:r>
              <a:rPr lang="en-US" sz="2400" dirty="0"/>
              <a:t> point </a:t>
            </a:r>
            <a:r>
              <a:rPr lang="en-US" sz="2400" dirty="0" err="1"/>
              <a:t>représente</a:t>
            </a:r>
            <a:r>
              <a:rPr lang="en-US" sz="2400" dirty="0"/>
              <a:t> un mail.</a:t>
            </a:r>
            <a:br>
              <a:rPr lang="en-US" sz="2400" dirty="0"/>
            </a:br>
            <a:r>
              <a:rPr lang="en-US" sz="2400" dirty="0" err="1"/>
              <a:t>J’ai</a:t>
            </a:r>
            <a:r>
              <a:rPr lang="en-US" sz="2400" dirty="0"/>
              <a:t> essayer de </a:t>
            </a:r>
            <a:r>
              <a:rPr lang="en-US" sz="2400" dirty="0" err="1"/>
              <a:t>trouver</a:t>
            </a:r>
            <a:r>
              <a:rPr lang="en-US" sz="2400" dirty="0"/>
              <a:t> un grave qui </a:t>
            </a:r>
            <a:r>
              <a:rPr lang="en-US" sz="2400" dirty="0" err="1"/>
              <a:t>montrais</a:t>
            </a:r>
            <a:r>
              <a:rPr lang="en-US" sz="2400" dirty="0"/>
              <a:t> </a:t>
            </a:r>
            <a:r>
              <a:rPr lang="en-US" sz="2400" dirty="0" err="1"/>
              <a:t>quelque</a:t>
            </a:r>
            <a:r>
              <a:rPr lang="en-US" sz="2400" dirty="0"/>
              <a:t> chose </a:t>
            </a:r>
            <a:r>
              <a:rPr lang="en-US" sz="2400" dirty="0" err="1"/>
              <a:t>d’intéressant</a:t>
            </a:r>
            <a:r>
              <a:rPr lang="en-US" sz="2400" dirty="0"/>
              <a:t>,</a:t>
            </a:r>
            <a:endParaRPr lang="en-US" sz="2400" kern="1200" dirty="0">
              <a:latin typeface="+mj-lt"/>
              <a:ea typeface="+mj-ea"/>
              <a:cs typeface="+mj-cs"/>
            </a:endParaRPr>
          </a:p>
        </p:txBody>
      </p:sp>
      <p:cxnSp>
        <p:nvCxnSpPr>
          <p:cNvPr id="28" name="Straight Connector 27">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Espace réservé du contenu 14" descr="Une image contenant capture d’écran&#10;&#10;Description générée automatiquement">
            <a:extLst>
              <a:ext uri="{FF2B5EF4-FFF2-40B4-BE49-F238E27FC236}">
                <a16:creationId xmlns:a16="http://schemas.microsoft.com/office/drawing/2014/main" id="{85660829-5B72-4A39-918B-E3ACBBA06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737" y="4621913"/>
            <a:ext cx="3336925" cy="2169797"/>
          </a:xfrm>
        </p:spPr>
      </p:pic>
      <p:cxnSp>
        <p:nvCxnSpPr>
          <p:cNvPr id="34" name="Straight Connector 33">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Image 16" descr="Une image contenant capture d’écran&#10;&#10;Description générée automatiquement">
            <a:extLst>
              <a:ext uri="{FF2B5EF4-FFF2-40B4-BE49-F238E27FC236}">
                <a16:creationId xmlns:a16="http://schemas.microsoft.com/office/drawing/2014/main" id="{C91F82F6-8007-4CB2-AC87-1CBADE98E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3" y="4603687"/>
            <a:ext cx="3265714" cy="2246125"/>
          </a:xfrm>
          <a:prstGeom prst="rect">
            <a:avLst/>
          </a:prstGeom>
        </p:spPr>
      </p:pic>
      <p:pic>
        <p:nvPicPr>
          <p:cNvPr id="21" name="Image 20" descr="Une image contenant capture d’écran&#10;&#10;Description générée automatiquement">
            <a:extLst>
              <a:ext uri="{FF2B5EF4-FFF2-40B4-BE49-F238E27FC236}">
                <a16:creationId xmlns:a16="http://schemas.microsoft.com/office/drawing/2014/main" id="{43C5696B-EF50-412D-B417-B5A33DB33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608" y="2335678"/>
            <a:ext cx="3053666" cy="2125320"/>
          </a:xfrm>
          <a:prstGeom prst="rect">
            <a:avLst/>
          </a:prstGeom>
        </p:spPr>
      </p:pic>
      <p:pic>
        <p:nvPicPr>
          <p:cNvPr id="24" name="Image 23">
            <a:extLst>
              <a:ext uri="{FF2B5EF4-FFF2-40B4-BE49-F238E27FC236}">
                <a16:creationId xmlns:a16="http://schemas.microsoft.com/office/drawing/2014/main" id="{344E379F-B159-4880-ABF5-82AF1E0CB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0475" y="117931"/>
            <a:ext cx="3123529" cy="2096360"/>
          </a:xfrm>
          <a:prstGeom prst="rect">
            <a:avLst/>
          </a:prstGeom>
        </p:spPr>
      </p:pic>
      <p:pic>
        <p:nvPicPr>
          <p:cNvPr id="27" name="Image 26" descr="Une image contenant capture d’écran&#10;&#10;Description générée automatiquement">
            <a:extLst>
              <a:ext uri="{FF2B5EF4-FFF2-40B4-BE49-F238E27FC236}">
                <a16:creationId xmlns:a16="http://schemas.microsoft.com/office/drawing/2014/main" id="{1B740AB4-A306-4787-971B-0C8467170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433" y="778396"/>
            <a:ext cx="4230106" cy="3023398"/>
          </a:xfrm>
          <a:prstGeom prst="rect">
            <a:avLst/>
          </a:prstGeom>
        </p:spPr>
      </p:pic>
    </p:spTree>
    <p:extLst>
      <p:ext uri="{BB962C8B-B14F-4D97-AF65-F5344CB8AC3E}">
        <p14:creationId xmlns:p14="http://schemas.microsoft.com/office/powerpoint/2010/main" val="184856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882FF-AA66-4F65-AD39-9A07CF50088E}"/>
              </a:ext>
            </a:extLst>
          </p:cNvPr>
          <p:cNvSpPr>
            <a:spLocks noGrp="1"/>
          </p:cNvSpPr>
          <p:nvPr>
            <p:ph type="title"/>
          </p:nvPr>
        </p:nvSpPr>
        <p:spPr>
          <a:xfrm>
            <a:off x="9053225" y="257089"/>
            <a:ext cx="3099319" cy="6166303"/>
          </a:xfrm>
        </p:spPr>
        <p:txBody>
          <a:bodyPr>
            <a:normAutofit/>
          </a:bodyPr>
          <a:lstStyle/>
          <a:p>
            <a:r>
              <a:rPr lang="fr-FR" sz="2000" dirty="0"/>
              <a:t>Ce graph nous montre que si la fréquence de mot « </a:t>
            </a:r>
            <a:r>
              <a:rPr lang="fr-FR" sz="2000" dirty="0" err="1"/>
              <a:t>make</a:t>
            </a:r>
            <a:r>
              <a:rPr lang="fr-FR" sz="2000" dirty="0"/>
              <a:t> » est élevé ,le mail à plus de </a:t>
            </a:r>
            <a:r>
              <a:rPr lang="fr-FR" sz="2000"/>
              <a:t>chance d’être un non-spam.</a:t>
            </a:r>
            <a:br>
              <a:rPr lang="fr-FR" sz="2000"/>
            </a:br>
            <a:endParaRPr lang="fr-FR" sz="2000" dirty="0"/>
          </a:p>
        </p:txBody>
      </p:sp>
      <p:pic>
        <p:nvPicPr>
          <p:cNvPr id="5" name="Espace réservé du contenu 4" descr="Une image contenant capture d’écran&#10;&#10;Description générée automatiquement">
            <a:extLst>
              <a:ext uri="{FF2B5EF4-FFF2-40B4-BE49-F238E27FC236}">
                <a16:creationId xmlns:a16="http://schemas.microsoft.com/office/drawing/2014/main" id="{DF7A59C0-829E-41E5-AF22-D866DE863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13" y="257089"/>
            <a:ext cx="8959112" cy="6166303"/>
          </a:xfrm>
        </p:spPr>
      </p:pic>
    </p:spTree>
    <p:extLst>
      <p:ext uri="{BB962C8B-B14F-4D97-AF65-F5344CB8AC3E}">
        <p14:creationId xmlns:p14="http://schemas.microsoft.com/office/powerpoint/2010/main" val="86089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du contenu 16" descr="Une image contenant intérieur, ordinateur, personne, capture d’écran&#10;&#10;Description générée automatiquement">
            <a:extLst>
              <a:ext uri="{FF2B5EF4-FFF2-40B4-BE49-F238E27FC236}">
                <a16:creationId xmlns:a16="http://schemas.microsoft.com/office/drawing/2014/main" id="{D5933C18-1AAB-4808-B432-1C814C0986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254" t="30650" r="3357" b="6095"/>
          <a:stretch/>
        </p:blipFill>
        <p:spPr>
          <a:xfrm>
            <a:off x="0" y="-1"/>
            <a:ext cx="11924385" cy="4889241"/>
          </a:xfrm>
        </p:spPr>
      </p:pic>
      <p:sp>
        <p:nvSpPr>
          <p:cNvPr id="18" name="ZoneTexte 17">
            <a:extLst>
              <a:ext uri="{FF2B5EF4-FFF2-40B4-BE49-F238E27FC236}">
                <a16:creationId xmlns:a16="http://schemas.microsoft.com/office/drawing/2014/main" id="{8E43219D-78FF-4288-B7B4-5281D6F00DE2}"/>
              </a:ext>
            </a:extLst>
          </p:cNvPr>
          <p:cNvSpPr txBox="1"/>
          <p:nvPr/>
        </p:nvSpPr>
        <p:spPr>
          <a:xfrm>
            <a:off x="1883228" y="5514391"/>
            <a:ext cx="8425543" cy="1015663"/>
          </a:xfrm>
          <a:prstGeom prst="rect">
            <a:avLst/>
          </a:prstGeom>
          <a:noFill/>
        </p:spPr>
        <p:txBody>
          <a:bodyPr wrap="square" rtlCol="0">
            <a:spAutoFit/>
          </a:bodyPr>
          <a:lstStyle/>
          <a:p>
            <a:r>
              <a:rPr lang="fr-FR" sz="2000" dirty="0"/>
              <a:t>Apres plusieurs </a:t>
            </a:r>
            <a:r>
              <a:rPr lang="fr-FR" sz="2000" dirty="0" err="1"/>
              <a:t>Grid</a:t>
            </a:r>
            <a:r>
              <a:rPr lang="fr-FR" sz="2000" dirty="0"/>
              <a:t> </a:t>
            </a:r>
            <a:r>
              <a:rPr lang="fr-FR" sz="2000" dirty="0" err="1"/>
              <a:t>search</a:t>
            </a:r>
            <a:r>
              <a:rPr lang="fr-FR" sz="2000" dirty="0"/>
              <a:t> sur différents modèles ,</a:t>
            </a:r>
          </a:p>
          <a:p>
            <a:r>
              <a:rPr lang="fr-FR" sz="2000" dirty="0"/>
              <a:t>On Obtient 94% avec un </a:t>
            </a:r>
            <a:r>
              <a:rPr lang="fr-FR" sz="2000" dirty="0" err="1"/>
              <a:t>XGBoost</a:t>
            </a:r>
            <a:r>
              <a:rPr lang="fr-FR" sz="2000" dirty="0"/>
              <a:t> Classifier sur le jeu de test qui </a:t>
            </a:r>
            <a:r>
              <a:rPr lang="fr-FR" sz="2000"/>
              <a:t>plutôt Honorable.</a:t>
            </a:r>
            <a:endParaRPr lang="fr-FR" sz="2000" dirty="0"/>
          </a:p>
        </p:txBody>
      </p:sp>
    </p:spTree>
    <p:extLst>
      <p:ext uri="{BB962C8B-B14F-4D97-AF65-F5344CB8AC3E}">
        <p14:creationId xmlns:p14="http://schemas.microsoft.com/office/powerpoint/2010/main" val="593340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95</Words>
  <Application>Microsoft Office PowerPoint</Application>
  <PresentationFormat>Grand écran</PresentationFormat>
  <Paragraphs>9</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Résultat Python For Data Analisys</vt:lpstr>
      <vt:lpstr>Présentation PowerPoint</vt:lpstr>
      <vt:lpstr>J’ai affiché le fréquence de mot “Make” en fonction de la target ,si le mail est un spam ou non,  chaque point représente un mail. J’ai essayer de trouver un grave qui montrais quelque chose d’intéressant,</vt:lpstr>
      <vt:lpstr>Ce graph nous montre que si la fréquence de mot « make » est élevé ,le mail à plus de chance d’être un non-spam.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Résultat Python For Data Analisys</dc:title>
  <dc:creator>neal LAUSSON</dc:creator>
  <cp:lastModifiedBy>neal LAUSSON</cp:lastModifiedBy>
  <cp:revision>10</cp:revision>
  <dcterms:created xsi:type="dcterms:W3CDTF">2019-02-06T19:32:01Z</dcterms:created>
  <dcterms:modified xsi:type="dcterms:W3CDTF">2019-02-12T20:42:46Z</dcterms:modified>
</cp:coreProperties>
</file>