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4"/>
  </p:sldMasterIdLst>
  <p:notesMasterIdLst>
    <p:notesMasterId r:id="rId5"/>
  </p:notesMasterIdLst>
  <p:handoutMasterIdLst>
    <p:handoutMasterId r:id="rId6"/>
  </p:handoutMaster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74D"/>
    <a:srgbClr val="0A1234"/>
    <a:srgbClr val="0E2A48"/>
    <a:srgbClr val="0C284C"/>
    <a:srgbClr val="FF40FF"/>
    <a:srgbClr val="0076D5"/>
    <a:srgbClr val="09B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73"/>
    <p:restoredTop sz="94626"/>
  </p:normalViewPr>
  <p:slideViewPr>
    <p:cSldViewPr snapToGrid="0" snapToObjects="1">
      <p:cViewPr varScale="1">
        <p:scale>
          <a:sx n="161" d="100"/>
          <a:sy n="161" d="100"/>
        </p:scale>
        <p:origin x="1312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E1ECF-B78A-5144-BE0E-121EEAABBFD2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91532-86C7-D64F-BA52-30D70E37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25316-0F33-DC44-B3F6-403339FD7B3F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31A21-EAAD-4E43-8A01-431C24A1D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6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1 Line Left Lower 3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DCBAC28-14CD-F644-BE45-0B5412C45A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11056" y="4451920"/>
            <a:ext cx="4474621" cy="357187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2700" b="0" i="0">
                <a:solidFill>
                  <a:srgbClr val="FFFFFF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" panose="020B0503020201020303" pitchFamily="34" charset="0"/>
              </a:defRPr>
            </a:lvl1pPr>
          </a:lstStyle>
          <a:p>
            <a:pPr lvl="0"/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78682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Left Lower 3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D1D82A-7426-284A-B628-2DD94B944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11057" y="3994169"/>
            <a:ext cx="7662909" cy="357187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2700" b="0" i="0">
                <a:solidFill>
                  <a:srgbClr val="FFFFFF"/>
                </a:solidFill>
                <a:latin typeface="CiscoSansTT Light" charset="0"/>
                <a:ea typeface="CiscoSansTT Light" charset="0"/>
                <a:cs typeface="CiscoSansTT Light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811057" y="4326699"/>
            <a:ext cx="6874633" cy="357187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0" i="0">
                <a:solidFill>
                  <a:srgbClr val="FFFFFF"/>
                </a:solidFill>
                <a:latin typeface="CiscoSansTT Light"/>
                <a:cs typeface="CiscoSansTT Light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811057" y="4568834"/>
            <a:ext cx="6874633" cy="357187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>
                <a:solidFill>
                  <a:srgbClr val="FFFFFF"/>
                </a:solidFill>
                <a:latin typeface="CiscoSansTT Light"/>
                <a:cs typeface="CiscoSansTT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Company Name/Social Media Handle</a:t>
            </a:r>
          </a:p>
        </p:txBody>
      </p:sp>
    </p:spTree>
    <p:extLst>
      <p:ext uri="{BB962C8B-B14F-4D97-AF65-F5344CB8AC3E}">
        <p14:creationId xmlns:p14="http://schemas.microsoft.com/office/powerpoint/2010/main" val="115340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3 Line Right Lower 3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BA9F3C-69A9-EE44-8348-3332F10DE6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828585" y="3994169"/>
            <a:ext cx="4645381" cy="357187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2700" b="0" i="0">
                <a:solidFill>
                  <a:srgbClr val="FFFFFF"/>
                </a:solidFill>
                <a:latin typeface="CiscoSansTT Light" charset="0"/>
                <a:ea typeface="CiscoSansTT Light" charset="0"/>
                <a:cs typeface="CiscoSansTT Light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4326699"/>
            <a:ext cx="3901966" cy="357187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1600" b="0" i="0">
                <a:solidFill>
                  <a:srgbClr val="FFFFFF"/>
                </a:solidFill>
                <a:latin typeface="CiscoSansTT Light"/>
                <a:cs typeface="CiscoSansTT Light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4568834"/>
            <a:ext cx="3901965" cy="357187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1600" b="0" i="0">
                <a:solidFill>
                  <a:srgbClr val="FFFFFF"/>
                </a:solidFill>
                <a:latin typeface="CiscoSansTT Light"/>
                <a:cs typeface="CiscoSansTT Light"/>
              </a:defRPr>
            </a:lvl1pPr>
          </a:lstStyle>
          <a:p>
            <a:pPr lvl="0"/>
            <a:r>
              <a:rPr lang="en-US" dirty="0"/>
              <a:t>Company Name/Social Media Handle</a:t>
            </a:r>
          </a:p>
        </p:txBody>
      </p:sp>
    </p:spTree>
    <p:extLst>
      <p:ext uri="{BB962C8B-B14F-4D97-AF65-F5344CB8AC3E}">
        <p14:creationId xmlns:p14="http://schemas.microsoft.com/office/powerpoint/2010/main" val="200577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Right Lower 3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B9BF92-BA67-C645-833C-9B867C8101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11057" y="3994169"/>
            <a:ext cx="7662909" cy="357187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2700" b="0" i="0">
                <a:solidFill>
                  <a:srgbClr val="FFFFFF"/>
                </a:solidFill>
                <a:latin typeface="CiscoSansTT Light" charset="0"/>
                <a:ea typeface="CiscoSansTT Light" charset="0"/>
                <a:cs typeface="CiscoSansTT Light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511166" y="4326699"/>
            <a:ext cx="6962800" cy="357187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1600" b="0" i="0">
                <a:solidFill>
                  <a:srgbClr val="FFFFFF"/>
                </a:solidFill>
                <a:latin typeface="CiscoSansTT Light"/>
                <a:cs typeface="CiscoSansTT Light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1511166" y="4568834"/>
            <a:ext cx="6962800" cy="357187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1600" b="0" i="0" baseline="0">
                <a:solidFill>
                  <a:srgbClr val="FFFFFF"/>
                </a:solidFill>
                <a:latin typeface="CiscoSansTT Light"/>
                <a:cs typeface="CiscoSansTT Light"/>
              </a:defRPr>
            </a:lvl1pPr>
          </a:lstStyle>
          <a:p>
            <a:pPr lvl="0"/>
            <a:r>
              <a:rPr lang="en-US" dirty="0"/>
              <a:t>Company Name/Social Media Handle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4CE93C-AE1B-5044-91C5-F133ADC4BD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811057" y="4214887"/>
            <a:ext cx="8140919" cy="357187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2700" b="0" i="0">
                <a:solidFill>
                  <a:srgbClr val="FFFFFF"/>
                </a:solidFill>
                <a:latin typeface="CiscoSansTT Light" charset="0"/>
                <a:ea typeface="CiscoSansTT Light" charset="0"/>
                <a:cs typeface="CiscoSansTT Light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11057" y="4564191"/>
            <a:ext cx="8140919" cy="357187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0" i="0">
                <a:solidFill>
                  <a:srgbClr val="FFFFFF"/>
                </a:solidFill>
                <a:latin typeface="CiscoSansTT Light"/>
                <a:cs typeface="CiscoSansTT Light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133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ar 2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F420B3-75FC-FE48-AD59-4E5C408362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441371" y="4214887"/>
            <a:ext cx="4064126" cy="357187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2700" b="0" i="0">
                <a:solidFill>
                  <a:srgbClr val="FFFFFF"/>
                </a:solidFill>
                <a:latin typeface="CiscoSansTT Light" charset="0"/>
                <a:ea typeface="CiscoSansTT Light" charset="0"/>
                <a:cs typeface="CiscoSansTT Light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441371" y="4564191"/>
            <a:ext cx="4064126" cy="357187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1600" b="0" i="0">
                <a:solidFill>
                  <a:srgbClr val="FFFFFF"/>
                </a:solidFill>
                <a:latin typeface="CiscoSansTT Light"/>
                <a:cs typeface="CiscoSansTT Light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811057" y="4214887"/>
            <a:ext cx="3529831" cy="357187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2700" b="0" i="0">
                <a:solidFill>
                  <a:srgbClr val="FFFFFF"/>
                </a:solidFill>
                <a:latin typeface="CiscoSansTT Light" charset="0"/>
                <a:ea typeface="CiscoSansTT Light" charset="0"/>
                <a:cs typeface="CiscoSansTT Light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11057" y="4564191"/>
            <a:ext cx="3529831" cy="357187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0" i="0">
                <a:solidFill>
                  <a:srgbClr val="FFFFFF"/>
                </a:solidFill>
                <a:latin typeface="CiscoSansTT Light"/>
                <a:cs typeface="CiscoSansTT Light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706175-88A3-3D43-8733-E622E76BE5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49D928-2357-7B46-A4D9-C063C2AA46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2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058775-5288-3A4C-BE3F-1625A4BE20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6D345D-8ED7-7A4A-829D-27701536E4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998940" y="198077"/>
            <a:ext cx="1541169" cy="39067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rgbClr val="FFFFFF"/>
                </a:solidFill>
                <a:latin typeface="CiscoSansTT Light"/>
                <a:cs typeface="CiscoSansTT Light"/>
              </a:defRPr>
            </a:lvl1pPr>
          </a:lstStyle>
          <a:p>
            <a:pPr lvl="0"/>
            <a:r>
              <a:rPr lang="en-US" dirty="0"/>
              <a:t>#</a:t>
            </a:r>
            <a:r>
              <a:rPr lang="en-US" dirty="0" err="1"/>
              <a:t>WeAreCisco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EDF6AB9-F8C9-994E-9667-29AD6F3E75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Left Lower 3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0D78B2-4269-A048-8EA7-0F427659A9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11057" y="4451920"/>
            <a:ext cx="7663870" cy="357187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2700" b="0" i="0">
                <a:solidFill>
                  <a:srgbClr val="FFFFFF"/>
                </a:solidFill>
                <a:latin typeface="CiscoSansTT Light" charset="0"/>
                <a:ea typeface="CiscoSansTT Light" charset="0"/>
                <a:cs typeface="CiscoSansTT Light" charset="0"/>
              </a:defRPr>
            </a:lvl1pPr>
          </a:lstStyle>
          <a:p>
            <a:pPr lvl="0"/>
            <a:r>
              <a:rPr lang="en-US" dirty="0"/>
              <a:t>URL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ve Loc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EBDC577-D308-7E48-8167-7106358D15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998940" y="383051"/>
            <a:ext cx="1546919" cy="21867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300" b="0" i="0" baseline="0">
                <a:solidFill>
                  <a:srgbClr val="FFFFFF"/>
                </a:solidFill>
                <a:latin typeface="CiscoSansTT Light" panose="020B0503020201020303" pitchFamily="34" charset="0"/>
                <a:cs typeface="CiscoSansTT" panose="020B0503020201020303" pitchFamily="34" charset="0"/>
              </a:defRPr>
            </a:lvl1pPr>
          </a:lstStyle>
          <a:p>
            <a:pPr lvl="0"/>
            <a:r>
              <a:rPr lang="en-US" dirty="0"/>
              <a:t>from “location”</a:t>
            </a:r>
          </a:p>
        </p:txBody>
      </p:sp>
    </p:spTree>
    <p:extLst>
      <p:ext uri="{BB962C8B-B14F-4D97-AF65-F5344CB8AC3E}">
        <p14:creationId xmlns:p14="http://schemas.microsoft.com/office/powerpoint/2010/main" val="22130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054651-B0FB-154F-B625-2784C1DF1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52B413BB-0591-FF44-9020-D7E2E22C4D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005817" y="396801"/>
            <a:ext cx="1505666" cy="21867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300" b="0" i="0" baseline="0">
                <a:solidFill>
                  <a:srgbClr val="FFFFFF"/>
                </a:solidFill>
                <a:latin typeface="CiscoSansTT Light" panose="020B0503020201020303" pitchFamily="34" charset="0"/>
                <a:cs typeface="CiscoSansTT" panose="020B0503020201020303" pitchFamily="34" charset="0"/>
              </a:defRPr>
            </a:lvl1pPr>
          </a:lstStyle>
          <a:p>
            <a:pPr lvl="0"/>
            <a:r>
              <a:rPr lang="en-US" dirty="0"/>
              <a:t>Event Code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68B4191D-8F88-7342-96CE-FC6625B434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5817" y="178124"/>
            <a:ext cx="1505666" cy="21867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300" b="0" i="0" baseline="0">
                <a:solidFill>
                  <a:srgbClr val="FFFFFF"/>
                </a:solidFill>
                <a:latin typeface="CiscoSansTT Light" panose="020B0503020201020303" pitchFamily="34" charset="0"/>
                <a:cs typeface="CiscoSansTT" panose="020B0503020201020303" pitchFamily="34" charset="0"/>
              </a:defRPr>
            </a:lvl1pPr>
          </a:lstStyle>
          <a:p>
            <a:pPr lvl="0"/>
            <a:r>
              <a:rPr lang="en-US" dirty="0"/>
              <a:t>Join at </a:t>
            </a:r>
            <a:r>
              <a:rPr lang="en-US" dirty="0" err="1"/>
              <a:t>Slido.com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15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ise H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8E2E65-1C90-0F43-9C9A-B7C21491F2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5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 By be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434825-BC76-5844-96C2-5D5F56E42F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452478" y="4418242"/>
            <a:ext cx="4071947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200" b="0" i="0" dirty="0">
                <a:solidFill>
                  <a:schemeClr val="bg1"/>
                </a:solidFill>
                <a:latin typeface="CiscoSansTT Light"/>
                <a:cs typeface="CiscoSansTT Light"/>
              </a:rPr>
              <a:t>The program will begin</a:t>
            </a:r>
            <a:r>
              <a:rPr lang="en-US" sz="2200" b="0" i="0" baseline="0" dirty="0">
                <a:solidFill>
                  <a:schemeClr val="bg1"/>
                </a:solidFill>
                <a:latin typeface="CiscoSansTT Light"/>
                <a:cs typeface="CiscoSansTT Light"/>
              </a:rPr>
              <a:t> shortly</a:t>
            </a:r>
            <a:endParaRPr lang="en-US" sz="2200" b="0" i="0" dirty="0">
              <a:solidFill>
                <a:schemeClr val="bg1"/>
              </a:solidFill>
              <a:latin typeface="CiscoSansTT Light"/>
              <a:cs typeface="CiscoSansTT Light"/>
            </a:endParaRPr>
          </a:p>
        </p:txBody>
      </p:sp>
    </p:spTree>
    <p:extLst>
      <p:ext uri="{BB962C8B-B14F-4D97-AF65-F5344CB8AC3E}">
        <p14:creationId xmlns:p14="http://schemas.microsoft.com/office/powerpoint/2010/main" val="15620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 By 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5F8AAE-3832-444C-AA86-C5220621B5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34D402-2805-4049-9E93-3353F84C228E}"/>
              </a:ext>
            </a:extLst>
          </p:cNvPr>
          <p:cNvSpPr txBox="1"/>
          <p:nvPr userDrawn="1"/>
        </p:nvSpPr>
        <p:spPr>
          <a:xfrm>
            <a:off x="4424929" y="4418242"/>
            <a:ext cx="4320988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200" b="0" i="0" dirty="0">
                <a:solidFill>
                  <a:schemeClr val="bg1"/>
                </a:solidFill>
                <a:latin typeface="CiscoSansTT Light"/>
                <a:cs typeface="CiscoSansTT Light"/>
              </a:rPr>
              <a:t>The program will resume</a:t>
            </a:r>
            <a:r>
              <a:rPr lang="en-US" sz="2200" b="0" i="0" baseline="0" dirty="0">
                <a:solidFill>
                  <a:schemeClr val="bg1"/>
                </a:solidFill>
                <a:latin typeface="CiscoSansTT Light"/>
                <a:cs typeface="CiscoSansTT Light"/>
              </a:rPr>
              <a:t> shortly</a:t>
            </a:r>
            <a:endParaRPr lang="en-US" sz="2200" b="0" i="0" dirty="0">
              <a:solidFill>
                <a:schemeClr val="bg1"/>
              </a:solidFill>
              <a:latin typeface="CiscoSansTT Light"/>
              <a:cs typeface="CiscoSansTT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5B887F-97E6-C24C-964F-F411D7D11AF3}"/>
              </a:ext>
            </a:extLst>
          </p:cNvPr>
          <p:cNvCxnSpPr>
            <a:cxnSpLocks/>
          </p:cNvCxnSpPr>
          <p:nvPr userDrawn="1"/>
        </p:nvCxnSpPr>
        <p:spPr>
          <a:xfrm>
            <a:off x="63374" y="63374"/>
            <a:ext cx="5939074" cy="501675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5714E8-4673-D84B-8FD8-E4438BB17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63374" y="126749"/>
            <a:ext cx="5939074" cy="495337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D8CE7DD-EE7B-0941-8FBE-6A2038344382}"/>
              </a:ext>
            </a:extLst>
          </p:cNvPr>
          <p:cNvSpPr txBox="1"/>
          <p:nvPr userDrawn="1"/>
        </p:nvSpPr>
        <p:spPr>
          <a:xfrm>
            <a:off x="1972487" y="1430448"/>
            <a:ext cx="216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Video Keyed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09BA49-8786-3046-A285-44ECE296E9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95DD96-38FC-2972-7633-1CE8EB6C2A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01502" y="0"/>
            <a:ext cx="304249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768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Full Page">
    <p:bg>
      <p:bgPr>
        <a:solidFill>
          <a:srgbClr val="0D27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BC10A8A5-C03B-B543-A842-148C9E6C6B2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8458" y="2209404"/>
            <a:ext cx="4768869" cy="357187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2700" b="0" i="0">
                <a:solidFill>
                  <a:srgbClr val="FFFFFF"/>
                </a:solidFill>
                <a:latin typeface="CiscoSansTT Light" charset="0"/>
                <a:ea typeface="CiscoSansTT Light" charset="0"/>
                <a:cs typeface="CiscoSansTT Light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F4241943-737B-6E4A-A0CE-90DD12C42C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98457" y="2510123"/>
            <a:ext cx="4768869" cy="357187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CiscoSansTT Light"/>
                <a:cs typeface="CiscoSansTT Light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A398C40-0831-2849-B8E2-D5EDEE43174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53867" y="1621043"/>
            <a:ext cx="1917700" cy="2518475"/>
          </a:xfrm>
          <a:prstGeom prst="rect">
            <a:avLst/>
          </a:prstGeom>
          <a:noFill/>
        </p:spPr>
        <p:txBody>
          <a:bodyPr anchor="t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iscoSansTT" panose="020B0503020201020303" pitchFamily="34" charset="0"/>
                <a:cs typeface="CiscoSansTT" panose="020B0503020201020303" pitchFamily="34" charset="0"/>
              </a:defRPr>
            </a:lvl1pPr>
          </a:lstStyle>
          <a:p>
            <a:r>
              <a:rPr lang="en-US" dirty="0"/>
              <a:t>Place CEC Photo Here</a:t>
            </a:r>
          </a:p>
        </p:txBody>
      </p:sp>
    </p:spTree>
    <p:extLst>
      <p:ext uri="{BB962C8B-B14F-4D97-AF65-F5344CB8AC3E}">
        <p14:creationId xmlns:p14="http://schemas.microsoft.com/office/powerpoint/2010/main" val="17612757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Full Page">
    <p:bg>
      <p:bgPr>
        <a:solidFill>
          <a:srgbClr val="0D27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BC10A8A5-C03B-B543-A842-148C9E6C6B2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8458" y="2209404"/>
            <a:ext cx="4768869" cy="357187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2700" b="0" i="0">
                <a:solidFill>
                  <a:srgbClr val="FFFFFF"/>
                </a:solidFill>
                <a:latin typeface="CiscoSansTT Light" charset="0"/>
                <a:ea typeface="CiscoSansTT Light" charset="0"/>
                <a:cs typeface="CiscoSansTT Light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F4241943-737B-6E4A-A0CE-90DD12C42C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98457" y="2510510"/>
            <a:ext cx="4768869" cy="357187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CiscoSansTT Light"/>
                <a:cs typeface="CiscoSansTT Light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F3671AA2-E791-7A4C-9A38-A18DC900A5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98456" y="2760301"/>
            <a:ext cx="4768869" cy="357187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CiscoSansTT Light"/>
                <a:cs typeface="CiscoSansTT Light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A9445C9A-1E60-C944-9C54-01D1860ECC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867" y="1621043"/>
            <a:ext cx="1917700" cy="2518475"/>
          </a:xfrm>
          <a:prstGeom prst="rect">
            <a:avLst/>
          </a:prstGeom>
          <a:noFill/>
        </p:spPr>
        <p:txBody>
          <a:bodyPr anchor="t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iscoSansTT" panose="020B0503020201020303" pitchFamily="34" charset="0"/>
                <a:cs typeface="CiscoSansTT" panose="020B0503020201020303" pitchFamily="34" charset="0"/>
              </a:defRPr>
            </a:lvl1pPr>
          </a:lstStyle>
          <a:p>
            <a:r>
              <a:rPr lang="en-US" dirty="0"/>
              <a:t>Place CEC Photo Here</a:t>
            </a:r>
          </a:p>
        </p:txBody>
      </p:sp>
    </p:spTree>
    <p:extLst>
      <p:ext uri="{BB962C8B-B14F-4D97-AF65-F5344CB8AC3E}">
        <p14:creationId xmlns:p14="http://schemas.microsoft.com/office/powerpoint/2010/main" val="15520741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night Blue Background">
    <p:bg>
      <p:bgPr>
        <a:solidFill>
          <a:srgbClr val="0D27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Blue Logo on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F029E1-C298-2345-847E-33D3EFCB66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1 Line Right Lower 3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F820F7-E5F1-B843-BE93-B7894966DF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850887" y="4451920"/>
            <a:ext cx="4654609" cy="357187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2700" b="0" i="0">
                <a:solidFill>
                  <a:srgbClr val="FFFFFF"/>
                </a:solidFill>
                <a:latin typeface="CiscoSansTT Light" charset="0"/>
                <a:ea typeface="CiscoSansTT Light" charset="0"/>
                <a:cs typeface="CiscoSansTT Light" charset="0"/>
              </a:defRPr>
            </a:lvl1pPr>
          </a:lstStyle>
          <a:p>
            <a:pPr lvl="0"/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10676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uck Robbi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E3AAD1-EAC1-F248-B94F-CE40EB88E8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BE1CBD-9E16-0146-BA1B-F7C538EA9831}"/>
              </a:ext>
            </a:extLst>
          </p:cNvPr>
          <p:cNvSpPr txBox="1"/>
          <p:nvPr userDrawn="1"/>
        </p:nvSpPr>
        <p:spPr>
          <a:xfrm>
            <a:off x="811057" y="4143093"/>
            <a:ext cx="46302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0" i="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Chuck Robbins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070A9-ABCB-AE43-BB8B-D292F0FC985E}"/>
              </a:ext>
            </a:extLst>
          </p:cNvPr>
          <p:cNvSpPr txBox="1"/>
          <p:nvPr userDrawn="1"/>
        </p:nvSpPr>
        <p:spPr>
          <a:xfrm>
            <a:off x="811057" y="4575647"/>
            <a:ext cx="3760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Chair and CEO</a:t>
            </a:r>
          </a:p>
        </p:txBody>
      </p:sp>
    </p:spTree>
    <p:extLst>
      <p:ext uri="{BB962C8B-B14F-4D97-AF65-F5344CB8AC3E}">
        <p14:creationId xmlns:p14="http://schemas.microsoft.com/office/powerpoint/2010/main" val="304701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uck Robbins Full Page">
    <p:bg>
      <p:bgPr>
        <a:solidFill>
          <a:srgbClr val="0D27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31A829-F13A-1102-7CC6-8AA10BAF43F3}"/>
              </a:ext>
            </a:extLst>
          </p:cNvPr>
          <p:cNvSpPr txBox="1"/>
          <p:nvPr userDrawn="1"/>
        </p:nvSpPr>
        <p:spPr>
          <a:xfrm>
            <a:off x="3598456" y="2134081"/>
            <a:ext cx="30147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0" i="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Chuck Robbins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9B0320-7F0A-96E9-3FC1-F89B2AF0C2BF}"/>
              </a:ext>
            </a:extLst>
          </p:cNvPr>
          <p:cNvSpPr txBox="1"/>
          <p:nvPr userDrawn="1"/>
        </p:nvSpPr>
        <p:spPr>
          <a:xfrm>
            <a:off x="3605889" y="2510123"/>
            <a:ext cx="2660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Chair and CEO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8B7D08-BF36-A60C-7E7B-16C52205B3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519"/>
          <a:stretch/>
        </p:blipFill>
        <p:spPr>
          <a:xfrm>
            <a:off x="847517" y="1621043"/>
            <a:ext cx="1924050" cy="1917611"/>
          </a:xfrm>
          <a:prstGeom prst="ellipse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04365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n Katsou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72F8FB-BA8C-5D4D-B47C-7308E073BA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BE1CBD-9E16-0146-BA1B-F7C538EA9831}"/>
              </a:ext>
            </a:extLst>
          </p:cNvPr>
          <p:cNvSpPr txBox="1"/>
          <p:nvPr userDrawn="1"/>
        </p:nvSpPr>
        <p:spPr>
          <a:xfrm>
            <a:off x="811057" y="4143093"/>
            <a:ext cx="46302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0" i="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Fran </a:t>
            </a:r>
            <a:r>
              <a:rPr lang="en-US" sz="2700" b="0" i="0" dirty="0" err="1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Katsoudas</a:t>
            </a:r>
            <a:endParaRPr lang="en-US" sz="2700" b="0" i="0" dirty="0">
              <a:solidFill>
                <a:schemeClr val="bg1"/>
              </a:solidFill>
              <a:latin typeface="CiscoSansTT Light" panose="020B0503020201020303" pitchFamily="34" charset="0"/>
              <a:cs typeface="CiscoSansTT Light" panose="020B05030202010203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070A9-ABCB-AE43-BB8B-D292F0FC985E}"/>
              </a:ext>
            </a:extLst>
          </p:cNvPr>
          <p:cNvSpPr txBox="1"/>
          <p:nvPr userDrawn="1"/>
        </p:nvSpPr>
        <p:spPr>
          <a:xfrm>
            <a:off x="811057" y="4575647"/>
            <a:ext cx="3760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Chief People, Policy &amp; Purpose Officer</a:t>
            </a:r>
          </a:p>
        </p:txBody>
      </p:sp>
    </p:spTree>
    <p:extLst>
      <p:ext uri="{BB962C8B-B14F-4D97-AF65-F5344CB8AC3E}">
        <p14:creationId xmlns:p14="http://schemas.microsoft.com/office/powerpoint/2010/main" val="33579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n Katsoudas Full Page">
    <p:bg>
      <p:bgPr>
        <a:solidFill>
          <a:srgbClr val="0D27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1FDB20-57C7-0498-B564-1162164B687B}"/>
              </a:ext>
            </a:extLst>
          </p:cNvPr>
          <p:cNvSpPr txBox="1"/>
          <p:nvPr userDrawn="1"/>
        </p:nvSpPr>
        <p:spPr>
          <a:xfrm>
            <a:off x="3598456" y="2134081"/>
            <a:ext cx="39835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0" i="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Fran </a:t>
            </a:r>
            <a:r>
              <a:rPr lang="en-US" sz="2700" b="0" i="0" dirty="0" err="1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Katsoudas</a:t>
            </a:r>
            <a:endParaRPr lang="en-US" sz="2700" b="0" i="0" dirty="0">
              <a:solidFill>
                <a:schemeClr val="bg1"/>
              </a:solidFill>
              <a:latin typeface="CiscoSansTT Light" panose="020B0503020201020303" pitchFamily="34" charset="0"/>
              <a:cs typeface="CiscoSansTT Light" panose="020B05030202010203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B52465-2547-913B-BB03-4CA46B2825E2}"/>
              </a:ext>
            </a:extLst>
          </p:cNvPr>
          <p:cNvSpPr txBox="1"/>
          <p:nvPr userDrawn="1"/>
        </p:nvSpPr>
        <p:spPr>
          <a:xfrm>
            <a:off x="3598456" y="2519439"/>
            <a:ext cx="4429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Chief People, Policy &amp; Purpose Officer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E42B06-A2B2-6616-617E-8683412899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8282" y="1621043"/>
            <a:ext cx="1923285" cy="1917611"/>
          </a:xfrm>
          <a:prstGeom prst="ellipse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8714717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ff Sharr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C2EA53-C397-C946-AABC-EB731832CB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227A93-B1F8-B140-8852-91050D59C520}"/>
              </a:ext>
            </a:extLst>
          </p:cNvPr>
          <p:cNvSpPr txBox="1"/>
          <p:nvPr userDrawn="1"/>
        </p:nvSpPr>
        <p:spPr>
          <a:xfrm>
            <a:off x="811057" y="4143093"/>
            <a:ext cx="46302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0" i="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Jeff</a:t>
            </a:r>
            <a:r>
              <a:rPr lang="en-US" sz="2700" b="0" i="0" baseline="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 </a:t>
            </a:r>
            <a:r>
              <a:rPr lang="en-US" sz="2700" b="0" i="0" baseline="0" dirty="0" err="1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Sharritts</a:t>
            </a:r>
            <a:endParaRPr lang="en-US" sz="2700" b="0" i="0" dirty="0">
              <a:solidFill>
                <a:schemeClr val="bg1"/>
              </a:solidFill>
              <a:latin typeface="CiscoSansTT Light" panose="020B0503020201020303" pitchFamily="34" charset="0"/>
              <a:cs typeface="CiscoSansTT Light" panose="020B05030202010203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90C02-C1D5-0B44-A81B-B7995CD73F61}"/>
              </a:ext>
            </a:extLst>
          </p:cNvPr>
          <p:cNvSpPr txBox="1"/>
          <p:nvPr userDrawn="1"/>
        </p:nvSpPr>
        <p:spPr>
          <a:xfrm>
            <a:off x="811056" y="4575647"/>
            <a:ext cx="668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sz="1600" b="0" i="0" kern="1200" dirty="0">
                <a:solidFill>
                  <a:schemeClr val="bg1"/>
                </a:solidFill>
                <a:effectLst/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</a:rPr>
              <a:t>EVP and Chief Customer and Partner Officer</a:t>
            </a:r>
          </a:p>
        </p:txBody>
      </p:sp>
    </p:spTree>
    <p:extLst>
      <p:ext uri="{BB962C8B-B14F-4D97-AF65-F5344CB8AC3E}">
        <p14:creationId xmlns:p14="http://schemas.microsoft.com/office/powerpoint/2010/main" val="350841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ff Sharritts Full Page">
    <p:bg>
      <p:bgPr>
        <a:solidFill>
          <a:srgbClr val="0D27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191607-613B-B4A4-0351-BBF1B6281F3A}"/>
              </a:ext>
            </a:extLst>
          </p:cNvPr>
          <p:cNvSpPr txBox="1"/>
          <p:nvPr userDrawn="1"/>
        </p:nvSpPr>
        <p:spPr>
          <a:xfrm>
            <a:off x="3598456" y="2134081"/>
            <a:ext cx="36795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0" i="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Jeff </a:t>
            </a:r>
            <a:r>
              <a:rPr lang="en-US" sz="2700" b="0" i="0" dirty="0" err="1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Sharritts</a:t>
            </a:r>
            <a:endParaRPr lang="en-US" sz="2700" b="0" i="0" dirty="0">
              <a:solidFill>
                <a:schemeClr val="bg1"/>
              </a:solidFill>
              <a:latin typeface="CiscoSansTT Light" panose="020B0503020201020303" pitchFamily="34" charset="0"/>
              <a:cs typeface="CiscoSansTT Light" panose="020B05030202010203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6D79CC-92C3-0856-E814-088DB11FDE56}"/>
              </a:ext>
            </a:extLst>
          </p:cNvPr>
          <p:cNvSpPr txBox="1"/>
          <p:nvPr userDrawn="1"/>
        </p:nvSpPr>
        <p:spPr>
          <a:xfrm>
            <a:off x="3598456" y="2519439"/>
            <a:ext cx="4482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sz="1600" b="0" i="0" kern="1200" dirty="0">
                <a:solidFill>
                  <a:schemeClr val="bg1"/>
                </a:solidFill>
                <a:effectLst/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</a:rPr>
              <a:t>EVP and Chief Customer and Partner Officer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F1B63-D365-2D10-DC5C-8840032965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508"/>
          <a:stretch/>
        </p:blipFill>
        <p:spPr>
          <a:xfrm>
            <a:off x="853867" y="1621043"/>
            <a:ext cx="1917700" cy="1917611"/>
          </a:xfrm>
          <a:prstGeom prst="ellipse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332274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ia Martine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E8004D-01ED-4D4E-9F7B-4835E1C8D6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BE1CBD-9E16-0146-BA1B-F7C538EA9831}"/>
              </a:ext>
            </a:extLst>
          </p:cNvPr>
          <p:cNvSpPr txBox="1"/>
          <p:nvPr userDrawn="1"/>
        </p:nvSpPr>
        <p:spPr>
          <a:xfrm>
            <a:off x="811057" y="4143093"/>
            <a:ext cx="46302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0" i="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Maria Martinez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070A9-ABCB-AE43-BB8B-D292F0FC985E}"/>
              </a:ext>
            </a:extLst>
          </p:cNvPr>
          <p:cNvSpPr txBox="1"/>
          <p:nvPr userDrawn="1"/>
        </p:nvSpPr>
        <p:spPr>
          <a:xfrm>
            <a:off x="811056" y="4575647"/>
            <a:ext cx="4041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Chief Operating Officer</a:t>
            </a:r>
          </a:p>
        </p:txBody>
      </p:sp>
    </p:spTree>
    <p:extLst>
      <p:ext uri="{BB962C8B-B14F-4D97-AF65-F5344CB8AC3E}">
        <p14:creationId xmlns:p14="http://schemas.microsoft.com/office/powerpoint/2010/main" val="269380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ia Martinez Full Page">
    <p:bg>
      <p:bgPr>
        <a:solidFill>
          <a:srgbClr val="0D27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F4E6C0-1A5E-2790-6614-F377761F8423}"/>
              </a:ext>
            </a:extLst>
          </p:cNvPr>
          <p:cNvSpPr txBox="1"/>
          <p:nvPr userDrawn="1"/>
        </p:nvSpPr>
        <p:spPr>
          <a:xfrm>
            <a:off x="3598456" y="2134081"/>
            <a:ext cx="25495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0" i="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Maria Martinez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26259-0AD0-2F21-BF2D-31D31E2E25D5}"/>
              </a:ext>
            </a:extLst>
          </p:cNvPr>
          <p:cNvSpPr txBox="1"/>
          <p:nvPr userDrawn="1"/>
        </p:nvSpPr>
        <p:spPr>
          <a:xfrm>
            <a:off x="3598455" y="2513888"/>
            <a:ext cx="3709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Chief Operating Officer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90D42E-CDF6-D654-E8CD-95D0A90E43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3865" y="1620601"/>
            <a:ext cx="1924050" cy="1922974"/>
          </a:xfrm>
          <a:prstGeom prst="ellipse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005848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tt Herr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B2F72B-19F1-2C49-9840-D7DE2DDDEA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BE1CBD-9E16-0146-BA1B-F7C538EA9831}"/>
              </a:ext>
            </a:extLst>
          </p:cNvPr>
          <p:cNvSpPr txBox="1"/>
          <p:nvPr userDrawn="1"/>
        </p:nvSpPr>
        <p:spPr>
          <a:xfrm>
            <a:off x="811057" y="4143093"/>
            <a:ext cx="46302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0" i="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Scott Herren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070A9-ABCB-AE43-BB8B-D292F0FC985E}"/>
              </a:ext>
            </a:extLst>
          </p:cNvPr>
          <p:cNvSpPr txBox="1"/>
          <p:nvPr userDrawn="1"/>
        </p:nvSpPr>
        <p:spPr>
          <a:xfrm>
            <a:off x="811056" y="4575647"/>
            <a:ext cx="4041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EVP and Chief Financial Officer </a:t>
            </a:r>
          </a:p>
        </p:txBody>
      </p:sp>
    </p:spTree>
    <p:extLst>
      <p:ext uri="{BB962C8B-B14F-4D97-AF65-F5344CB8AC3E}">
        <p14:creationId xmlns:p14="http://schemas.microsoft.com/office/powerpoint/2010/main" val="158327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tt Herron Full Page">
    <p:bg>
      <p:bgPr>
        <a:solidFill>
          <a:srgbClr val="0D27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88B52F-7C6E-8AF6-0195-D04E4383600F}"/>
              </a:ext>
            </a:extLst>
          </p:cNvPr>
          <p:cNvSpPr txBox="1"/>
          <p:nvPr userDrawn="1"/>
        </p:nvSpPr>
        <p:spPr>
          <a:xfrm>
            <a:off x="3598456" y="2134081"/>
            <a:ext cx="35609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0" i="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Scott Herren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608193-A9D0-FA9C-37C4-9586D434D658}"/>
              </a:ext>
            </a:extLst>
          </p:cNvPr>
          <p:cNvSpPr txBox="1"/>
          <p:nvPr userDrawn="1"/>
        </p:nvSpPr>
        <p:spPr>
          <a:xfrm>
            <a:off x="3598455" y="2519439"/>
            <a:ext cx="3389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EVP and Chief Financial Officer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210C40-F6EF-1D1E-F143-D8C3DF621A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517" y="1621043"/>
            <a:ext cx="1924050" cy="1917611"/>
          </a:xfrm>
          <a:prstGeom prst="ellipse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4752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Right Lower 3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B3E5AA-FF76-AE41-9494-F85D12CAB0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11057" y="4451920"/>
            <a:ext cx="7694440" cy="357187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2700" b="0" i="0">
                <a:solidFill>
                  <a:srgbClr val="FFFFFF"/>
                </a:solidFill>
                <a:latin typeface="CiscoSansTT Light" charset="0"/>
                <a:ea typeface="CiscoSansTT Light" charset="0"/>
                <a:cs typeface="CiscoSansTT Light" charset="0"/>
              </a:defRPr>
            </a:lvl1pPr>
          </a:lstStyle>
          <a:p>
            <a:pPr lvl="0"/>
            <a:r>
              <a:rPr lang="en-US" dirty="0"/>
              <a:t>URL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ia Povero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B57D56-DA4E-7E46-995D-2A9C0C8662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BE1CBD-9E16-0146-BA1B-F7C538EA9831}"/>
              </a:ext>
            </a:extLst>
          </p:cNvPr>
          <p:cNvSpPr txBox="1"/>
          <p:nvPr userDrawn="1"/>
        </p:nvSpPr>
        <p:spPr>
          <a:xfrm>
            <a:off x="811057" y="4143093"/>
            <a:ext cx="46302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0" i="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Maria </a:t>
            </a:r>
            <a:r>
              <a:rPr lang="en-US" sz="2700" b="0" i="0" dirty="0" err="1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Poveromo</a:t>
            </a:r>
            <a:endParaRPr lang="en-US" sz="2700" b="0" i="0" dirty="0">
              <a:solidFill>
                <a:schemeClr val="bg1"/>
              </a:solidFill>
              <a:latin typeface="CiscoSansTT Light" panose="020B0503020201020303" pitchFamily="34" charset="0"/>
              <a:cs typeface="CiscoSansTT Light" panose="020B05030202010203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070A9-ABCB-AE43-BB8B-D292F0FC985E}"/>
              </a:ext>
            </a:extLst>
          </p:cNvPr>
          <p:cNvSpPr txBox="1"/>
          <p:nvPr userDrawn="1"/>
        </p:nvSpPr>
        <p:spPr>
          <a:xfrm>
            <a:off x="811056" y="4575647"/>
            <a:ext cx="4041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SVP and Chief Communications Officer</a:t>
            </a:r>
          </a:p>
        </p:txBody>
      </p:sp>
    </p:spTree>
    <p:extLst>
      <p:ext uri="{BB962C8B-B14F-4D97-AF65-F5344CB8AC3E}">
        <p14:creationId xmlns:p14="http://schemas.microsoft.com/office/powerpoint/2010/main" val="230634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ia Poveromo Full Page">
    <p:bg>
      <p:bgPr>
        <a:solidFill>
          <a:srgbClr val="0D27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3A179A-E19C-2B46-0C55-CFAD4CC283E8}"/>
              </a:ext>
            </a:extLst>
          </p:cNvPr>
          <p:cNvSpPr txBox="1"/>
          <p:nvPr userDrawn="1"/>
        </p:nvSpPr>
        <p:spPr>
          <a:xfrm>
            <a:off x="3598456" y="2134081"/>
            <a:ext cx="39921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0" i="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Maria </a:t>
            </a:r>
            <a:r>
              <a:rPr lang="en-US" sz="2700" b="0" i="0" dirty="0" err="1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Poveromo</a:t>
            </a:r>
            <a:endParaRPr lang="en-US" sz="2700" b="0" i="0" dirty="0">
              <a:solidFill>
                <a:schemeClr val="bg1"/>
              </a:solidFill>
              <a:latin typeface="CiscoSansTT Light" panose="020B0503020201020303" pitchFamily="34" charset="0"/>
              <a:cs typeface="CiscoSansTT Light" panose="020B05030202010203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9AB359-AFA4-889B-76D4-2D6FD76A6171}"/>
              </a:ext>
            </a:extLst>
          </p:cNvPr>
          <p:cNvSpPr txBox="1"/>
          <p:nvPr userDrawn="1"/>
        </p:nvSpPr>
        <p:spPr>
          <a:xfrm>
            <a:off x="3598456" y="2519439"/>
            <a:ext cx="4088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SVP and Chief Communications Officer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DF8B2-9DB5-BB1F-B40B-952B3E2DBC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1325" y="1621043"/>
            <a:ext cx="1922783" cy="1917611"/>
          </a:xfrm>
          <a:prstGeom prst="ellipse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8635235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 Patt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3DAAAE-EF78-7649-A253-C0636938F8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BE1CBD-9E16-0146-BA1B-F7C538EA9831}"/>
              </a:ext>
            </a:extLst>
          </p:cNvPr>
          <p:cNvSpPr txBox="1"/>
          <p:nvPr userDrawn="1"/>
        </p:nvSpPr>
        <p:spPr>
          <a:xfrm>
            <a:off x="811057" y="4143093"/>
            <a:ext cx="46302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0" i="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Mark Patterson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070A9-ABCB-AE43-BB8B-D292F0FC985E}"/>
              </a:ext>
            </a:extLst>
          </p:cNvPr>
          <p:cNvSpPr txBox="1"/>
          <p:nvPr userDrawn="1"/>
        </p:nvSpPr>
        <p:spPr>
          <a:xfrm>
            <a:off x="811056" y="4575647"/>
            <a:ext cx="668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SVP and Chief of Staff to the Chair and CEO</a:t>
            </a:r>
          </a:p>
        </p:txBody>
      </p:sp>
    </p:spTree>
    <p:extLst>
      <p:ext uri="{BB962C8B-B14F-4D97-AF65-F5344CB8AC3E}">
        <p14:creationId xmlns:p14="http://schemas.microsoft.com/office/powerpoint/2010/main" val="3972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 Patterson Full Page">
    <p:bg>
      <p:bgPr>
        <a:solidFill>
          <a:srgbClr val="0D27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7B2919-C6ED-1A23-E86E-D1ECB47347DB}"/>
              </a:ext>
            </a:extLst>
          </p:cNvPr>
          <p:cNvSpPr txBox="1"/>
          <p:nvPr userDrawn="1"/>
        </p:nvSpPr>
        <p:spPr>
          <a:xfrm>
            <a:off x="3598456" y="2134081"/>
            <a:ext cx="37914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0" i="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Mark Patterson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D458F1-D752-0A42-892D-2B411B2B4694}"/>
              </a:ext>
            </a:extLst>
          </p:cNvPr>
          <p:cNvSpPr txBox="1"/>
          <p:nvPr userDrawn="1"/>
        </p:nvSpPr>
        <p:spPr>
          <a:xfrm>
            <a:off x="3598456" y="2513793"/>
            <a:ext cx="4510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SVP and Chief of Staff to the Chair and CEO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069A3-E909-7531-781B-E21CE16063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3867" y="1621043"/>
            <a:ext cx="1924050" cy="1917611"/>
          </a:xfrm>
          <a:prstGeom prst="ellipse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0537410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 Stahlkop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F7DCDCC-EA05-3048-ADCC-F9CFFD9D6A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BE1CBD-9E16-0146-BA1B-F7C538EA9831}"/>
              </a:ext>
            </a:extLst>
          </p:cNvPr>
          <p:cNvSpPr txBox="1"/>
          <p:nvPr userDrawn="1"/>
        </p:nvSpPr>
        <p:spPr>
          <a:xfrm>
            <a:off x="811057" y="4143093"/>
            <a:ext cx="46302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0" i="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Dev Stahlkopf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070A9-ABCB-AE43-BB8B-D292F0FC985E}"/>
              </a:ext>
            </a:extLst>
          </p:cNvPr>
          <p:cNvSpPr txBox="1"/>
          <p:nvPr userDrawn="1"/>
        </p:nvSpPr>
        <p:spPr>
          <a:xfrm>
            <a:off x="811057" y="4575647"/>
            <a:ext cx="384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EVP and Chief Legal Officer</a:t>
            </a:r>
          </a:p>
        </p:txBody>
      </p:sp>
    </p:spTree>
    <p:extLst>
      <p:ext uri="{BB962C8B-B14F-4D97-AF65-F5344CB8AC3E}">
        <p14:creationId xmlns:p14="http://schemas.microsoft.com/office/powerpoint/2010/main" val="241655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 Stahlkopf Full Page">
    <p:bg>
      <p:bgPr>
        <a:solidFill>
          <a:srgbClr val="0D27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CC2C8B-6C30-D0CC-3179-812670A9295F}"/>
              </a:ext>
            </a:extLst>
          </p:cNvPr>
          <p:cNvSpPr txBox="1"/>
          <p:nvPr userDrawn="1"/>
        </p:nvSpPr>
        <p:spPr>
          <a:xfrm>
            <a:off x="3598456" y="2134081"/>
            <a:ext cx="36947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0" i="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Dev Stahlkopf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13A51-49ED-606C-8F30-AE57160D0EEE}"/>
              </a:ext>
            </a:extLst>
          </p:cNvPr>
          <p:cNvSpPr txBox="1"/>
          <p:nvPr userDrawn="1"/>
        </p:nvSpPr>
        <p:spPr>
          <a:xfrm>
            <a:off x="3598456" y="2519439"/>
            <a:ext cx="4014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EVP and Chief Legal Officer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123AA-742F-AD86-F49C-28FCC52676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3867" y="1621043"/>
            <a:ext cx="1917700" cy="1917611"/>
          </a:xfrm>
          <a:prstGeom prst="ellipse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1361062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etu Pa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0005D7-80DF-4C40-B865-DCBE469B5B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BE1CBD-9E16-0146-BA1B-F7C538EA9831}"/>
              </a:ext>
            </a:extLst>
          </p:cNvPr>
          <p:cNvSpPr txBox="1"/>
          <p:nvPr userDrawn="1"/>
        </p:nvSpPr>
        <p:spPr>
          <a:xfrm>
            <a:off x="811057" y="4156843"/>
            <a:ext cx="46302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0" i="0" dirty="0" err="1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Jeetu</a:t>
            </a:r>
            <a:r>
              <a:rPr lang="en-US" sz="2700" b="0" i="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 Patel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070A9-ABCB-AE43-BB8B-D292F0FC985E}"/>
              </a:ext>
            </a:extLst>
          </p:cNvPr>
          <p:cNvSpPr txBox="1"/>
          <p:nvPr userDrawn="1"/>
        </p:nvSpPr>
        <p:spPr>
          <a:xfrm>
            <a:off x="811056" y="4589397"/>
            <a:ext cx="393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EVP and GM, Security and Collaboration</a:t>
            </a:r>
          </a:p>
        </p:txBody>
      </p:sp>
    </p:spTree>
    <p:extLst>
      <p:ext uri="{BB962C8B-B14F-4D97-AF65-F5344CB8AC3E}">
        <p14:creationId xmlns:p14="http://schemas.microsoft.com/office/powerpoint/2010/main" val="358012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etu Patel Full Page">
    <p:bg>
      <p:bgPr>
        <a:solidFill>
          <a:srgbClr val="0D27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9A9544-6ABD-7860-73DE-0938CFCFA32A}"/>
              </a:ext>
            </a:extLst>
          </p:cNvPr>
          <p:cNvSpPr txBox="1"/>
          <p:nvPr userDrawn="1"/>
        </p:nvSpPr>
        <p:spPr>
          <a:xfrm>
            <a:off x="3598456" y="2134081"/>
            <a:ext cx="27937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0" i="0" dirty="0" err="1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Jeetu</a:t>
            </a:r>
            <a:r>
              <a:rPr lang="en-US" sz="2700" b="0" i="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 Patel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A519A-7DD0-A76D-93AF-302AD1AAC3AC}"/>
              </a:ext>
            </a:extLst>
          </p:cNvPr>
          <p:cNvSpPr txBox="1"/>
          <p:nvPr userDrawn="1"/>
        </p:nvSpPr>
        <p:spPr>
          <a:xfrm>
            <a:off x="3598456" y="2521322"/>
            <a:ext cx="4123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EVP and GM, Security and Collaboration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7271DD-9373-91DC-1CC8-EBD313426F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517" y="1621043"/>
            <a:ext cx="1924050" cy="1917611"/>
          </a:xfrm>
          <a:prstGeom prst="ellipse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4116089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hnathan David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21DCEBE-4580-B5D2-8AF4-7A60142274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98EF4A-4CA7-08D7-DC72-81F21A8B4B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97084"/>
            <a:ext cx="9144000" cy="5143500"/>
          </a:xfrm>
          <a:prstGeom prst="rect">
            <a:avLst/>
          </a:prstGeom>
        </p:spPr>
      </p:pic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03282ADE-FADA-51BF-B3FD-C4577D851F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11057" y="3994169"/>
            <a:ext cx="7662909" cy="357187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2700" b="0" i="0">
                <a:solidFill>
                  <a:srgbClr val="FFFFFF"/>
                </a:solidFill>
                <a:latin typeface="CiscoSansTT Light" charset="0"/>
                <a:ea typeface="CiscoSansTT Light" charset="0"/>
                <a:cs typeface="CiscoSansTT Light" charset="0"/>
              </a:defRPr>
            </a:lvl1pPr>
          </a:lstStyle>
          <a:p>
            <a:r>
              <a:rPr lang="en-US" sz="2700" b="0" i="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Jonathan Davidson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AFBDEEF5-3879-50CA-7B92-2209F15D9B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1057" y="4326699"/>
            <a:ext cx="6874633" cy="357187"/>
          </a:xfrm>
          <a:prstGeom prst="rect">
            <a:avLst/>
          </a:prstGeom>
        </p:spPr>
        <p:txBody>
          <a:bodyPr vert="horz" anchor="ctr"/>
          <a:lstStyle>
            <a:lvl1pPr marL="0" indent="0" rtl="0">
              <a:buNone/>
              <a:defRPr sz="1600" b="0" i="0">
                <a:solidFill>
                  <a:srgbClr val="FFFFFF"/>
                </a:solidFill>
                <a:latin typeface="CiscoSansTT Light"/>
                <a:cs typeface="CiscoSansTT Light"/>
              </a:defRPr>
            </a:lvl1pPr>
          </a:lstStyle>
          <a:p>
            <a:pPr rtl="0"/>
            <a:r>
              <a:rPr lang="en-US" sz="1600" b="0" i="0" kern="1200" dirty="0">
                <a:solidFill>
                  <a:schemeClr val="bg1"/>
                </a:solidFill>
                <a:effectLst/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</a:rPr>
              <a:t>EVP/GM, Enterprise Networking &amp; Cloud and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CCF71272-8F9A-76D6-CA41-C16A1D7634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1057" y="4568834"/>
            <a:ext cx="6874633" cy="357187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>
                <a:solidFill>
                  <a:srgbClr val="FFFFFF"/>
                </a:solidFill>
                <a:latin typeface="CiscoSansTT Light"/>
                <a:cs typeface="CiscoSansTT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b="0" i="0" kern="1200" dirty="0">
                <a:solidFill>
                  <a:schemeClr val="bg1"/>
                </a:solidFill>
                <a:effectLst/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</a:rPr>
              <a:t>Mass-Scale Infrastructure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07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nathan Davidson Full Page">
    <p:bg>
      <p:bgPr>
        <a:solidFill>
          <a:srgbClr val="0D27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7DD611-C1B4-657D-46C0-C524B315F4D8}"/>
              </a:ext>
            </a:extLst>
          </p:cNvPr>
          <p:cNvSpPr txBox="1"/>
          <p:nvPr userDrawn="1"/>
        </p:nvSpPr>
        <p:spPr>
          <a:xfrm>
            <a:off x="3598456" y="2134081"/>
            <a:ext cx="40144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0" i="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Jonathan Davidson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E2596F-5D78-4587-20C5-F876112F5281}"/>
              </a:ext>
            </a:extLst>
          </p:cNvPr>
          <p:cNvSpPr txBox="1"/>
          <p:nvPr userDrawn="1"/>
        </p:nvSpPr>
        <p:spPr>
          <a:xfrm>
            <a:off x="3598456" y="2519439"/>
            <a:ext cx="4691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EVP and GM, Enterprise Networking &amp; Cloud and Mass-Scale Infrastructure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A613F3-2AF6-BF1E-2B66-245FAB464D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517" y="1621043"/>
            <a:ext cx="1924050" cy="1917611"/>
          </a:xfrm>
          <a:prstGeom prst="ellipse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65637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2 Line Left Lower 3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C48BF5-988D-1D44-AE79-ED80D9CCD1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11057" y="4214887"/>
            <a:ext cx="4630738" cy="357187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2700" b="0" i="0">
                <a:solidFill>
                  <a:srgbClr val="FFFFFF"/>
                </a:solidFill>
                <a:latin typeface="CiscoSansTT Light" charset="0"/>
                <a:ea typeface="CiscoSansTT Light" charset="0"/>
                <a:cs typeface="CiscoSansTT Light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811057" y="4564191"/>
            <a:ext cx="3760943" cy="357187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0" i="0">
                <a:solidFill>
                  <a:srgbClr val="FFFFFF"/>
                </a:solidFill>
                <a:latin typeface="CiscoSansTT Light"/>
                <a:cs typeface="CiscoSansTT Light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114210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al Da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871ACC-17B6-5B40-8700-21D10D3C27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BE1CBD-9E16-0146-BA1B-F7C538EA9831}"/>
              </a:ext>
            </a:extLst>
          </p:cNvPr>
          <p:cNvSpPr txBox="1"/>
          <p:nvPr userDrawn="1"/>
        </p:nvSpPr>
        <p:spPr>
          <a:xfrm>
            <a:off x="811057" y="4143093"/>
            <a:ext cx="46302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0" i="0" dirty="0" err="1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Eyal</a:t>
            </a:r>
            <a:r>
              <a:rPr lang="en-US" sz="2700" b="0" i="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 Dagan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070A9-ABCB-AE43-BB8B-D292F0FC985E}"/>
              </a:ext>
            </a:extLst>
          </p:cNvPr>
          <p:cNvSpPr txBox="1"/>
          <p:nvPr userDrawn="1"/>
        </p:nvSpPr>
        <p:spPr>
          <a:xfrm>
            <a:off x="811057" y="4575647"/>
            <a:ext cx="3760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EVP, Common Hardware Group</a:t>
            </a:r>
          </a:p>
        </p:txBody>
      </p:sp>
    </p:spTree>
    <p:extLst>
      <p:ext uri="{BB962C8B-B14F-4D97-AF65-F5344CB8AC3E}">
        <p14:creationId xmlns:p14="http://schemas.microsoft.com/office/powerpoint/2010/main" val="25586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al Dagan Full Page">
    <p:bg>
      <p:bgPr>
        <a:solidFill>
          <a:srgbClr val="0D27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59284F-201C-B295-F6C7-8C8B07C137EB}"/>
              </a:ext>
            </a:extLst>
          </p:cNvPr>
          <p:cNvSpPr txBox="1"/>
          <p:nvPr userDrawn="1"/>
        </p:nvSpPr>
        <p:spPr>
          <a:xfrm>
            <a:off x="3598456" y="2134081"/>
            <a:ext cx="41631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0" i="0" dirty="0" err="1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Eyal</a:t>
            </a:r>
            <a:r>
              <a:rPr lang="en-US" sz="2700" b="0" i="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 Dagan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C90D3-68EB-ED2B-0AB2-BF9783B1E615}"/>
              </a:ext>
            </a:extLst>
          </p:cNvPr>
          <p:cNvSpPr txBox="1"/>
          <p:nvPr userDrawn="1"/>
        </p:nvSpPr>
        <p:spPr>
          <a:xfrm>
            <a:off x="3598455" y="2519439"/>
            <a:ext cx="3731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EVP, Common Hardware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FF489-60E6-E2C1-51FB-5F1F812F63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3867" y="1621043"/>
            <a:ext cx="1924050" cy="1917611"/>
          </a:xfrm>
          <a:prstGeom prst="ellipse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0930772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z Cento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A877DD-5882-F94C-B429-BDF87E08F3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A2D909-D498-6547-A8A4-E88525401DFE}"/>
              </a:ext>
            </a:extLst>
          </p:cNvPr>
          <p:cNvSpPr txBox="1"/>
          <p:nvPr userDrawn="1"/>
        </p:nvSpPr>
        <p:spPr>
          <a:xfrm>
            <a:off x="811057" y="4143093"/>
            <a:ext cx="65041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0" i="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Liz </a:t>
            </a:r>
            <a:r>
              <a:rPr lang="en-US" sz="2700" b="0" i="0" dirty="0" err="1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Centoni</a:t>
            </a:r>
            <a:endParaRPr lang="en-US" sz="2700" b="0" i="0" dirty="0">
              <a:solidFill>
                <a:schemeClr val="bg1"/>
              </a:solidFill>
              <a:latin typeface="CiscoSansTT Light" panose="020B0503020201020303" pitchFamily="34" charset="0"/>
              <a:cs typeface="CiscoSansTT Light" panose="020B05030202010203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DCD2DB-C8DE-0749-B150-515B7D911CD2}"/>
              </a:ext>
            </a:extLst>
          </p:cNvPr>
          <p:cNvSpPr txBox="1"/>
          <p:nvPr userDrawn="1"/>
        </p:nvSpPr>
        <p:spPr>
          <a:xfrm>
            <a:off x="811056" y="4575647"/>
            <a:ext cx="6504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EVP, Chief Strategy Officer and GM, Applications </a:t>
            </a:r>
          </a:p>
        </p:txBody>
      </p:sp>
    </p:spTree>
    <p:extLst>
      <p:ext uri="{BB962C8B-B14F-4D97-AF65-F5344CB8AC3E}">
        <p14:creationId xmlns:p14="http://schemas.microsoft.com/office/powerpoint/2010/main" val="417059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z Centoni Full Page">
    <p:bg>
      <p:bgPr>
        <a:solidFill>
          <a:srgbClr val="0D27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096CC3-6D6E-441A-F447-825E70690100}"/>
              </a:ext>
            </a:extLst>
          </p:cNvPr>
          <p:cNvSpPr txBox="1"/>
          <p:nvPr userDrawn="1"/>
        </p:nvSpPr>
        <p:spPr>
          <a:xfrm>
            <a:off x="3598456" y="2134081"/>
            <a:ext cx="33751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0" i="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Liz </a:t>
            </a:r>
            <a:r>
              <a:rPr lang="en-US" sz="2700" b="0" i="0" dirty="0" err="1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Centoni</a:t>
            </a:r>
            <a:endParaRPr lang="en-US" sz="2700" b="0" i="0" dirty="0">
              <a:solidFill>
                <a:schemeClr val="bg1"/>
              </a:solidFill>
              <a:latin typeface="CiscoSansTT Light" panose="020B0503020201020303" pitchFamily="34" charset="0"/>
              <a:cs typeface="CiscoSansTT Light" panose="020B05030202010203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FCB6F-5642-3819-5CB5-9171BE9C1BF3}"/>
              </a:ext>
            </a:extLst>
          </p:cNvPr>
          <p:cNvSpPr txBox="1"/>
          <p:nvPr userDrawn="1"/>
        </p:nvSpPr>
        <p:spPr>
          <a:xfrm>
            <a:off x="3598456" y="2519439"/>
            <a:ext cx="4900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EVP, Chief Strategy Officer and GM, Applications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C07B9-7DCD-E734-DD09-8E764FEB23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3867" y="1621043"/>
            <a:ext cx="1924050" cy="1917611"/>
          </a:xfrm>
          <a:prstGeom prst="ellipse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25006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Left Lower 3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05AC72-9104-D641-88E1-BDCF348FEB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11057" y="4214887"/>
            <a:ext cx="7694440" cy="357187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2700" b="0" i="0">
                <a:solidFill>
                  <a:srgbClr val="FFFFFF"/>
                </a:solidFill>
                <a:latin typeface="CiscoSansTT Light" charset="0"/>
                <a:ea typeface="CiscoSansTT Light" charset="0"/>
                <a:cs typeface="CiscoSansTT Light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811057" y="4564191"/>
            <a:ext cx="6914046" cy="357187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0" i="0">
                <a:solidFill>
                  <a:srgbClr val="FFFFFF"/>
                </a:solidFill>
                <a:latin typeface="CiscoSansTT Light"/>
                <a:cs typeface="CiscoSansTT Light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00362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2 Line Right Lower 3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C9B899-7A4C-F749-889B-1A381A61BF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828585" y="4214887"/>
            <a:ext cx="4676912" cy="357187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2700" b="0" i="0">
                <a:solidFill>
                  <a:srgbClr val="FFFFFF"/>
                </a:solidFill>
                <a:latin typeface="CiscoSansTT Light" charset="0"/>
                <a:ea typeface="CiscoSansTT Light" charset="0"/>
                <a:cs typeface="CiscoSansTT Light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9" y="4564191"/>
            <a:ext cx="3933497" cy="357187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1600" b="0" i="0">
                <a:solidFill>
                  <a:srgbClr val="FFFFFF"/>
                </a:solidFill>
                <a:latin typeface="CiscoSansTT Light"/>
                <a:cs typeface="CiscoSansTT Light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92611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Right Lower 3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4BDE6D-C3D0-F042-BAA2-1F5F3B5E18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11057" y="4228637"/>
            <a:ext cx="7694440" cy="357187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2700" b="0" i="0" baseline="0">
                <a:solidFill>
                  <a:srgbClr val="FFFFFF"/>
                </a:solidFill>
                <a:latin typeface="CiscoSansTT Light" charset="0"/>
                <a:ea typeface="CiscoSansTT Light" charset="0"/>
                <a:cs typeface="CiscoSansTT Light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486829" y="4577941"/>
            <a:ext cx="7018668" cy="357187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1600" b="0" i="0" baseline="0">
                <a:solidFill>
                  <a:srgbClr val="FFFFFF"/>
                </a:solidFill>
                <a:latin typeface="CiscoSansTT Light"/>
                <a:cs typeface="CiscoSansTT Light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3 Line Left Lower 3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4277F6-45B6-C845-A2B0-17B3E80620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11057" y="3994169"/>
            <a:ext cx="4385411" cy="357187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2700" b="0" i="0">
                <a:solidFill>
                  <a:srgbClr val="FFFFFF"/>
                </a:solidFill>
                <a:latin typeface="CiscoSansTT Light" charset="0"/>
                <a:ea typeface="CiscoSansTT Light" charset="0"/>
                <a:cs typeface="CiscoSansTT Light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811058" y="4326699"/>
            <a:ext cx="3934288" cy="357187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0" i="0">
                <a:solidFill>
                  <a:srgbClr val="FFFFFF"/>
                </a:solidFill>
                <a:latin typeface="CiscoSansTT Light"/>
                <a:cs typeface="CiscoSansTT Light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811058" y="4568834"/>
            <a:ext cx="3934288" cy="357187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0" i="0" baseline="0">
                <a:solidFill>
                  <a:srgbClr val="FFFFFF"/>
                </a:solidFill>
                <a:latin typeface="CiscoSansTT Light"/>
                <a:cs typeface="CiscoSansTT Light"/>
              </a:defRPr>
            </a:lvl1pPr>
          </a:lstStyle>
          <a:p>
            <a:pPr lvl="0"/>
            <a:r>
              <a:rPr lang="en-US" dirty="0"/>
              <a:t>Company Name/Social Media Handle</a:t>
            </a:r>
          </a:p>
        </p:txBody>
      </p:sp>
    </p:spTree>
    <p:extLst>
      <p:ext uri="{BB962C8B-B14F-4D97-AF65-F5344CB8AC3E}">
        <p14:creationId xmlns:p14="http://schemas.microsoft.com/office/powerpoint/2010/main" val="424760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4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41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04" r:id="rId2"/>
    <p:sldLayoutId id="2147483724" r:id="rId3"/>
    <p:sldLayoutId id="2147483716" r:id="rId4"/>
    <p:sldLayoutId id="2147483722" r:id="rId5"/>
    <p:sldLayoutId id="2147483656" r:id="rId6"/>
    <p:sldLayoutId id="2147483725" r:id="rId7"/>
    <p:sldLayoutId id="2147483717" r:id="rId8"/>
    <p:sldLayoutId id="2147483723" r:id="rId9"/>
    <p:sldLayoutId id="2147483657" r:id="rId10"/>
    <p:sldLayoutId id="2147483726" r:id="rId11"/>
    <p:sldLayoutId id="2147483718" r:id="rId12"/>
    <p:sldLayoutId id="2147483727" r:id="rId13"/>
    <p:sldLayoutId id="2147483720" r:id="rId14"/>
    <p:sldLayoutId id="2147483706" r:id="rId15"/>
    <p:sldLayoutId id="2147483663" r:id="rId16"/>
    <p:sldLayoutId id="2147483705" r:id="rId17"/>
    <p:sldLayoutId id="2147483709" r:id="rId18"/>
    <p:sldLayoutId id="2147483707" r:id="rId19"/>
    <p:sldLayoutId id="2147483661" r:id="rId20"/>
    <p:sldLayoutId id="2147483900" r:id="rId21"/>
    <p:sldLayoutId id="2147483901" r:id="rId22"/>
    <p:sldLayoutId id="2147483665" r:id="rId23"/>
    <p:sldLayoutId id="2147483708" r:id="rId24"/>
    <p:sldLayoutId id="2147483896" r:id="rId25"/>
    <p:sldLayoutId id="2147483789" r:id="rId26"/>
    <p:sldLayoutId id="2147483818" r:id="rId27"/>
    <p:sldLayoutId id="2147483713" r:id="rId28"/>
    <p:sldLayoutId id="2147483729" r:id="rId29"/>
    <p:sldLayoutId id="2147483833" r:id="rId30"/>
    <p:sldLayoutId id="2147483913" r:id="rId31"/>
    <p:sldLayoutId id="2147483834" r:id="rId32"/>
    <p:sldLayoutId id="2147483912" r:id="rId33"/>
    <p:sldLayoutId id="2147483836" r:id="rId34"/>
    <p:sldLayoutId id="2147483911" r:id="rId35"/>
    <p:sldLayoutId id="2147483837" r:id="rId36"/>
    <p:sldLayoutId id="2147483902" r:id="rId37"/>
    <p:sldLayoutId id="2147483847" r:id="rId38"/>
    <p:sldLayoutId id="2147483908" r:id="rId39"/>
    <p:sldLayoutId id="2147483848" r:id="rId40"/>
    <p:sldLayoutId id="2147483904" r:id="rId41"/>
    <p:sldLayoutId id="2147483838" r:id="rId42"/>
    <p:sldLayoutId id="2147483903" r:id="rId43"/>
    <p:sldLayoutId id="2147483841" r:id="rId44"/>
    <p:sldLayoutId id="2147483906" r:id="rId45"/>
    <p:sldLayoutId id="2147483842" r:id="rId46"/>
    <p:sldLayoutId id="2147483910" r:id="rId47"/>
    <p:sldLayoutId id="2147483844" r:id="rId48"/>
    <p:sldLayoutId id="2147483909" r:id="rId49"/>
    <p:sldLayoutId id="2147483845" r:id="rId50"/>
    <p:sldLayoutId id="2147483905" r:id="rId51"/>
    <p:sldLayoutId id="2147483846" r:id="rId52"/>
    <p:sldLayoutId id="2147483907" r:id="rId5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CTV Production Graph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EF0368FE65B54FAB2B91EB18909D94" ma:contentTypeVersion="12" ma:contentTypeDescription="Create a new document." ma:contentTypeScope="" ma:versionID="23e997cd0e471233964ac7a2578cd1aa">
  <xsd:schema xmlns:xsd="http://www.w3.org/2001/XMLSchema" xmlns:xs="http://www.w3.org/2001/XMLSchema" xmlns:p="http://schemas.microsoft.com/office/2006/metadata/properties" xmlns:ns2="8f0d8bb9-b45f-43e0-ac8d-3d07211d9854" xmlns:ns3="f2b48d2c-ad51-4ec3-a0f5-9c5c470ba10b" targetNamespace="http://schemas.microsoft.com/office/2006/metadata/properties" ma:root="true" ma:fieldsID="d0c4f2dd57ce61297a802296244dc01a" ns2:_="" ns3:_="">
    <xsd:import namespace="8f0d8bb9-b45f-43e0-ac8d-3d07211d9854"/>
    <xsd:import namespace="f2b48d2c-ad51-4ec3-a0f5-9c5c470ba1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0d8bb9-b45f-43e0-ac8d-3d07211d98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b48d2c-ad51-4ec3-a0f5-9c5c470ba10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2b48d2c-ad51-4ec3-a0f5-9c5c470ba10b">
      <UserInfo>
        <DisplayName>Raymond Lindsey -X (ralindse)</DisplayName>
        <AccountId>123</AccountId>
        <AccountType/>
      </UserInfo>
      <UserInfo>
        <DisplayName>Gina Behl -X (gbehl - EXPERIS US INC at Cisco)</DisplayName>
        <AccountId>44</AccountId>
        <AccountType/>
      </UserInfo>
    </SharedWithUsers>
    <MediaLengthInSeconds xmlns="8f0d8bb9-b45f-43e0-ac8d-3d07211d9854" xsi:nil="true"/>
  </documentManagement>
</p:properties>
</file>

<file path=customXml/itemProps1.xml><?xml version="1.0" encoding="utf-8"?>
<ds:datastoreItem xmlns:ds="http://schemas.openxmlformats.org/officeDocument/2006/customXml" ds:itemID="{B262A085-F1D3-414E-ACA6-2823195007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F42987-A09D-4020-91FE-004AC976A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0d8bb9-b45f-43e0-ac8d-3d07211d9854"/>
    <ds:schemaRef ds:uri="f2b48d2c-ad51-4ec3-a0f5-9c5c470ba1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9F0B27-73CB-479F-8816-A44BF82F44D5}">
  <ds:schemaRefs>
    <ds:schemaRef ds:uri="c67c29d3-8a2a-466d-923e-5aac39682d5d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1cd417f7-6b8b-49e8-8932-d8c6c9b67652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  <ds:schemaRef ds:uri="f2b48d2c-ad51-4ec3-a0f5-9c5c470ba10b"/>
    <ds:schemaRef ds:uri="8f0d8bb9-b45f-43e0-ac8d-3d07211d985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16539</TotalTime>
  <Words>0</Words>
  <Application>Microsoft Macintosh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CiscoSansTT</vt:lpstr>
      <vt:lpstr>CiscoSansTT Light</vt:lpstr>
      <vt:lpstr>CTV Production Graphics</vt:lpstr>
    </vt:vector>
  </TitlesOfParts>
  <Manager/>
  <Company>Cisco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Marie Blanc</dc:creator>
  <cp:keywords/>
  <dc:description/>
  <cp:lastModifiedBy>Neal Sugg (nsugg)</cp:lastModifiedBy>
  <cp:revision>286</cp:revision>
  <dcterms:created xsi:type="dcterms:W3CDTF">2015-04-27T14:06:49Z</dcterms:created>
  <dcterms:modified xsi:type="dcterms:W3CDTF">2022-10-28T15:08:47Z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0x0101008FEF0368FE65B54FAB2B91EB18909D94</vt:lpwstr>
  </property>
  <property fmtid="{D5CDD505-2E9C-101B-9397-08002B2CF9AE}" pid="3" name="Order">
    <vt:r8>15900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MediaServiceImageTags">
    <vt:lpwstr/>
  </property>
  <property fmtid="{D5CDD505-2E9C-101B-9397-08002B2CF9AE}" pid="10" name="xd_Signature">
    <vt:bool>false</vt:bool>
  </property>
  <property fmtid="{D5CDD505-2E9C-101B-9397-08002B2CF9AE}" pid="11" name="xd_ProgID">
    <vt:lpwstr/>
  </property>
  <property fmtid="{D5CDD505-2E9C-101B-9397-08002B2CF9AE}" pid="12" name="TemplateUrl">
    <vt:lpwstr/>
  </property>
</Properties>
</file>