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058400" cx="77724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rWTOEWv9huG9ZGawB329a0mUk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2103438" y="685800"/>
            <a:ext cx="2651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Kaggle &gt; CSV &gt; </a:t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2103438" y="685800"/>
            <a:ext cx="2651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ad9c393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13ad9c39329_0_0:notes"/>
          <p:cNvSpPr/>
          <p:nvPr>
            <p:ph idx="2" type="sldImg"/>
          </p:nvPr>
        </p:nvSpPr>
        <p:spPr>
          <a:xfrm>
            <a:off x="2103438" y="685800"/>
            <a:ext cx="265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2103438" y="685800"/>
            <a:ext cx="2651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2103438" y="685800"/>
            <a:ext cx="2651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orful movie theater seats." id="13" name="Google Shape;1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2" type="body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4" type="body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18" name="Google Shape;18;p10"/>
          <p:cNvCxnSpPr/>
          <p:nvPr/>
        </p:nvCxnSpPr>
        <p:spPr>
          <a:xfrm rot="10800000">
            <a:off x="687631" y="44712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10"/>
          <p:cNvCxnSpPr/>
          <p:nvPr/>
        </p:nvCxnSpPr>
        <p:spPr>
          <a:xfrm rot="10800000">
            <a:off x="6217738" y="44625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10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800"/>
              <a:buFont typeface="Twentieth Century"/>
              <a:buNone/>
              <a:defRPr b="0" i="0" sz="8800" u="none" cap="none" strike="noStrike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0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" name="Google Shape;24;p10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" name="Google Shape;25;p10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6" name="Google Shape;26;p10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" name="Google Shape;27;p10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4" type="body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4" name="Google Shape;34;p7"/>
          <p:cNvCxnSpPr/>
          <p:nvPr/>
        </p:nvCxnSpPr>
        <p:spPr>
          <a:xfrm rot="10800000">
            <a:off x="687631" y="44712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7"/>
          <p:cNvCxnSpPr/>
          <p:nvPr/>
        </p:nvCxnSpPr>
        <p:spPr>
          <a:xfrm rot="10800000">
            <a:off x="6217738" y="44625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7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7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50" name="Google Shape;50;p12"/>
          <p:cNvCxnSpPr/>
          <p:nvPr/>
        </p:nvCxnSpPr>
        <p:spPr>
          <a:xfrm rot="10800000">
            <a:off x="687631" y="44712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12"/>
          <p:cNvCxnSpPr/>
          <p:nvPr/>
        </p:nvCxnSpPr>
        <p:spPr>
          <a:xfrm rot="10800000">
            <a:off x="6217738" y="44625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12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800"/>
              <a:buFont typeface="Twentieth Century"/>
              <a:buNone/>
              <a:defRPr b="0" i="0" sz="8800" u="none" cap="none" strike="noStrike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6" name="Google Shape;56;p12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7" name="Google Shape;57;p12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58" name="Google Shape;58;p12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" name="Google Shape;59;p12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683786" y="5270658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1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4" type="body"/>
          </p:nvPr>
        </p:nvSpPr>
        <p:spPr>
          <a:xfrm>
            <a:off x="683091" y="4830921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1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66" name="Google Shape;66;p14"/>
          <p:cNvCxnSpPr/>
          <p:nvPr/>
        </p:nvCxnSpPr>
        <p:spPr>
          <a:xfrm rot="10800000">
            <a:off x="687631" y="44712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4"/>
          <p:cNvCxnSpPr/>
          <p:nvPr/>
        </p:nvCxnSpPr>
        <p:spPr>
          <a:xfrm rot="10800000">
            <a:off x="687631" y="673000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4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800"/>
              <a:buFont typeface="Twentieth Century"/>
              <a:buNone/>
              <a:defRPr b="1" i="0" sz="8800" u="none" cap="none" strike="noStrike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4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2" name="Google Shape;72;p14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14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14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 showMasterSp="0">
  <p:cSld name="6_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/>
          </a:blip>
          <a:srcRect b="36312" l="3868" r="35653" t="4421"/>
          <a:stretch/>
        </p:blipFill>
        <p:spPr>
          <a:xfrm>
            <a:off x="0" y="-1"/>
            <a:ext cx="7772400" cy="100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0" y="0"/>
            <a:ext cx="7772400" cy="6197803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83091" y="2598613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571971" y="2598291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3" type="body"/>
          </p:nvPr>
        </p:nvSpPr>
        <p:spPr>
          <a:xfrm>
            <a:off x="683091" y="2158876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1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4" type="body"/>
          </p:nvPr>
        </p:nvSpPr>
        <p:spPr>
          <a:xfrm>
            <a:off x="4571276" y="2158554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1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 rot="10800000">
            <a:off x="683091" y="4085398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6310754" y="4161047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6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wentieth Century"/>
              <a:buNone/>
              <a:defRPr b="1" i="0" sz="8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8" name="Google Shape;88;p16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6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2" type="body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4" type="body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 rot="10800000">
            <a:off x="687631" y="44712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1"/>
          <p:cNvCxnSpPr/>
          <p:nvPr/>
        </p:nvCxnSpPr>
        <p:spPr>
          <a:xfrm rot="10800000">
            <a:off x="6217738" y="44625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1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wentieth Century"/>
              <a:buNone/>
              <a:defRPr b="0" i="0" sz="8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1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chemeClr val="lt1"/>
              </a:gs>
              <a:gs pos="48000">
                <a:srgbClr val="BFBFBF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2" name="Google Shape;102;p11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chemeClr val="lt1"/>
              </a:gs>
              <a:gs pos="48000">
                <a:srgbClr val="BFBFBF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3" name="Google Shape;103;p11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lt1"/>
              </a:gs>
              <a:gs pos="48000">
                <a:srgbClr val="BFBFBF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04" name="Google Shape;104;p11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1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2" type="body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4" type="body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112" name="Google Shape;112;p13"/>
          <p:cNvCxnSpPr/>
          <p:nvPr/>
        </p:nvCxnSpPr>
        <p:spPr>
          <a:xfrm rot="10800000">
            <a:off x="687631" y="44712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3"/>
          <p:cNvCxnSpPr/>
          <p:nvPr/>
        </p:nvCxnSpPr>
        <p:spPr>
          <a:xfrm rot="10800000">
            <a:off x="6217738" y="44625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3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8800"/>
              <a:buFont typeface="Twentieth Century"/>
              <a:buNone/>
              <a:defRPr b="1" i="0" sz="8800" u="none" cap="none" strike="noStrike">
                <a:solidFill>
                  <a:srgbClr val="00B05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3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8" name="Google Shape;118;p13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9" name="Google Shape;119;p13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20" name="Google Shape;120;p13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3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5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solidFill>
            <a:schemeClr val="dk1">
              <a:alpha val="62352"/>
            </a:schemeClr>
          </a:solidFill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>
            <a:off x="0" y="-1"/>
            <a:ext cx="7772400" cy="495376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83091" y="2416629"/>
            <a:ext cx="2843880" cy="5015934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801934" y="313146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798089" y="5737601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3" type="body"/>
          </p:nvPr>
        </p:nvSpPr>
        <p:spPr>
          <a:xfrm>
            <a:off x="801934" y="269172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  <a:defRPr b="1" i="0" sz="238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4" type="body"/>
          </p:nvPr>
        </p:nvSpPr>
        <p:spPr>
          <a:xfrm>
            <a:off x="797394" y="5297864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  <a:defRPr b="1" i="0" sz="238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130" name="Google Shape;130;p15"/>
          <p:cNvCxnSpPr/>
          <p:nvPr/>
        </p:nvCxnSpPr>
        <p:spPr>
          <a:xfrm rot="10800000">
            <a:off x="801934" y="461824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5"/>
          <p:cNvCxnSpPr/>
          <p:nvPr/>
        </p:nvCxnSpPr>
        <p:spPr>
          <a:xfrm rot="10800000">
            <a:off x="801934" y="7088460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5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wentieth Century"/>
              <a:buNone/>
              <a:defRPr b="1" i="0" sz="8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5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4EA6D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Google Shape;136;p15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4EA6D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7" name="Google Shape;137;p15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5FAFD"/>
              </a:gs>
              <a:gs pos="74000">
                <a:srgbClr val="AED6EF"/>
              </a:gs>
              <a:gs pos="83000">
                <a:srgbClr val="AED6EF"/>
              </a:gs>
              <a:gs pos="100000">
                <a:srgbClr val="C8E3F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15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/>
        </p:nvSpPr>
        <p:spPr>
          <a:xfrm>
            <a:off x="292785" y="200234"/>
            <a:ext cx="7136718" cy="1438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wentieth Century"/>
              <a:buNone/>
            </a:pPr>
            <a:r>
              <a:t/>
            </a:r>
            <a:endParaRPr b="0" i="0" sz="8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Google Shape;7;p9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" name="Google Shape;8;p9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" name="Google Shape;9;p9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0" name="Google Shape;10;p9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9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1" type="body"/>
          </p:nvPr>
        </p:nvSpPr>
        <p:spPr>
          <a:xfrm>
            <a:off x="687631" y="3948316"/>
            <a:ext cx="2616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Northwestern University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Data Science Visualization Boot Camp (2022)</a:t>
            </a:r>
            <a:endParaRPr/>
          </a:p>
        </p:txBody>
      </p:sp>
      <p:sp>
        <p:nvSpPr>
          <p:cNvPr id="145" name="Google Shape;145;p1"/>
          <p:cNvSpPr txBox="1"/>
          <p:nvPr>
            <p:ph idx="2" type="body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Alfredo Garcia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Connor Grant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Neel Patel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Yousuf Amin Alfatwa</a:t>
            </a:r>
            <a:endParaRPr/>
          </a:p>
        </p:txBody>
      </p:sp>
      <p:sp>
        <p:nvSpPr>
          <p:cNvPr id="146" name="Google Shape;146;p1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PROJECT 3 - DATA </a:t>
            </a:r>
            <a:r>
              <a:rPr lang="en-US"/>
              <a:t>VISUALIZATIONS</a:t>
            </a:r>
            <a:r>
              <a:rPr lang="en-US"/>
              <a:t> </a:t>
            </a:r>
            <a:endParaRPr/>
          </a:p>
        </p:txBody>
      </p:sp>
      <p:sp>
        <p:nvSpPr>
          <p:cNvPr id="147" name="Google Shape;147;p1"/>
          <p:cNvSpPr txBox="1"/>
          <p:nvPr>
            <p:ph idx="4" type="body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GROUP MEMBERS</a:t>
            </a:r>
            <a:endParaRPr/>
          </a:p>
        </p:txBody>
      </p:sp>
      <p:sp>
        <p:nvSpPr>
          <p:cNvPr id="148" name="Google Shape;148;p1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MOVIES </a:t>
            </a:r>
            <a:endParaRPr/>
          </a:p>
        </p:txBody>
      </p:sp>
      <p:sp>
        <p:nvSpPr>
          <p:cNvPr id="149" name="Google Shape;149;p1"/>
          <p:cNvSpPr txBox="1"/>
          <p:nvPr>
            <p:ph type="title"/>
          </p:nvPr>
        </p:nvSpPr>
        <p:spPr>
          <a:xfrm>
            <a:off x="687631" y="963487"/>
            <a:ext cx="6499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800"/>
              <a:buFont typeface="Twentieth Century"/>
              <a:buNone/>
            </a:pPr>
            <a:r>
              <a:rPr lang="en-US" sz="3400"/>
              <a:t>TOP 1000 HIGHEST GROSSING HOLLYWOOD MOVIES (1972-2021)  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687631" y="2568450"/>
            <a:ext cx="26163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https://www.kaggle.com/datasets/sanjeetsinghnaik/top-1000-highest-grossing-movies</a:t>
            </a:r>
            <a:endParaRPr/>
          </a:p>
        </p:txBody>
      </p:sp>
      <p:sp>
        <p:nvSpPr>
          <p:cNvPr id="155" name="Google Shape;155;p2"/>
          <p:cNvSpPr txBox="1"/>
          <p:nvPr>
            <p:ph idx="2" type="body"/>
          </p:nvPr>
        </p:nvSpPr>
        <p:spPr>
          <a:xfrm>
            <a:off x="4478930" y="2568400"/>
            <a:ext cx="26163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chemeClr val="dk1"/>
                </a:highlight>
              </a:rPr>
              <a:t>postgresql://postgres:postgres@localhost:5432/hollywood_movies</a:t>
            </a:r>
            <a:endParaRPr>
              <a:highlight>
                <a:schemeClr val="dk1"/>
              </a:highlight>
            </a:endParaRPr>
          </a:p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3" type="body"/>
          </p:nvPr>
        </p:nvSpPr>
        <p:spPr>
          <a:xfrm>
            <a:off x="687331" y="2171851"/>
            <a:ext cx="2615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KAGGLE</a:t>
            </a:r>
            <a:endParaRPr/>
          </a:p>
        </p:txBody>
      </p:sp>
      <p:sp>
        <p:nvSpPr>
          <p:cNvPr id="157" name="Google Shape;157;p2"/>
          <p:cNvSpPr txBox="1"/>
          <p:nvPr>
            <p:ph idx="4" type="body"/>
          </p:nvPr>
        </p:nvSpPr>
        <p:spPr>
          <a:xfrm>
            <a:off x="4479185" y="2171851"/>
            <a:ext cx="2615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POSTGRES </a:t>
            </a:r>
            <a:endParaRPr/>
          </a:p>
        </p:txBody>
      </p:sp>
      <p:sp>
        <p:nvSpPr>
          <p:cNvPr id="158" name="Google Shape;158;p2"/>
          <p:cNvSpPr txBox="1"/>
          <p:nvPr>
            <p:ph idx="6" type="body"/>
          </p:nvPr>
        </p:nvSpPr>
        <p:spPr>
          <a:xfrm>
            <a:off x="687631" y="506304"/>
            <a:ext cx="649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>
                <a:solidFill>
                  <a:schemeClr val="accent6"/>
                </a:solidFill>
              </a:rPr>
              <a:t>MOVIES</a:t>
            </a:r>
            <a:endParaRPr/>
          </a:p>
        </p:txBody>
      </p:sp>
      <p:sp>
        <p:nvSpPr>
          <p:cNvPr id="159" name="Google Shape;159;p2"/>
          <p:cNvSpPr txBox="1"/>
          <p:nvPr>
            <p:ph type="title"/>
          </p:nvPr>
        </p:nvSpPr>
        <p:spPr>
          <a:xfrm>
            <a:off x="687631" y="963487"/>
            <a:ext cx="6499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800"/>
              <a:buFont typeface="Twentieth Century"/>
              <a:buNone/>
            </a:pPr>
            <a:r>
              <a:rPr lang="en-US" sz="8700">
                <a:solidFill>
                  <a:schemeClr val="accent6"/>
                </a:solidFill>
              </a:rPr>
              <a:t>DATA SOURCE</a:t>
            </a:r>
            <a:r>
              <a:rPr lang="en-US">
                <a:solidFill>
                  <a:schemeClr val="accent6"/>
                </a:solidFill>
              </a:rPr>
              <a:t> </a:t>
            </a:r>
            <a:endParaRPr/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687625" y="3765025"/>
            <a:ext cx="26163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Analyzed Dataset which contained data for movies that includes Movie Title, Year it was made, Domestic &amp; Foregin Sales, Genre, Movie Run Time.</a:t>
            </a:r>
            <a:endParaRPr/>
          </a:p>
        </p:txBody>
      </p:sp>
      <p:sp>
        <p:nvSpPr>
          <p:cNvPr id="161" name="Google Shape;161;p2"/>
          <p:cNvSpPr txBox="1"/>
          <p:nvPr>
            <p:ph idx="3" type="body"/>
          </p:nvPr>
        </p:nvSpPr>
        <p:spPr>
          <a:xfrm>
            <a:off x="687931" y="3368413"/>
            <a:ext cx="2615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DATA </a:t>
            </a:r>
            <a:endParaRPr/>
          </a:p>
        </p:txBody>
      </p:sp>
      <p:sp>
        <p:nvSpPr>
          <p:cNvPr id="162" name="Google Shape;162;p2"/>
          <p:cNvSpPr txBox="1"/>
          <p:nvPr>
            <p:ph idx="2" type="body"/>
          </p:nvPr>
        </p:nvSpPr>
        <p:spPr>
          <a:xfrm>
            <a:off x="4570825" y="3865300"/>
            <a:ext cx="26163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>
                <a:highlight>
                  <a:schemeClr val="dk1"/>
                </a:highlight>
              </a:rPr>
              <a:t>Python Flask-powered API used with PostgreSQL (pgAdmin4).</a:t>
            </a:r>
            <a:endParaRPr/>
          </a:p>
        </p:txBody>
      </p:sp>
      <p:sp>
        <p:nvSpPr>
          <p:cNvPr id="163" name="Google Shape;163;p2"/>
          <p:cNvSpPr txBox="1"/>
          <p:nvPr>
            <p:ph idx="4" type="body"/>
          </p:nvPr>
        </p:nvSpPr>
        <p:spPr>
          <a:xfrm>
            <a:off x="4479235" y="3468738"/>
            <a:ext cx="2615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ETL</a:t>
            </a:r>
            <a:endParaRPr/>
          </a:p>
        </p:txBody>
      </p:sp>
      <p:sp>
        <p:nvSpPr>
          <p:cNvPr id="164" name="Google Shape;164;p2"/>
          <p:cNvSpPr txBox="1"/>
          <p:nvPr>
            <p:ph idx="2" type="body"/>
          </p:nvPr>
        </p:nvSpPr>
        <p:spPr>
          <a:xfrm>
            <a:off x="4712750" y="5074475"/>
            <a:ext cx="26163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>
                <a:highlight>
                  <a:schemeClr val="dk1"/>
                </a:highlight>
              </a:rPr>
              <a:t>Used  plot.ly to create visualizations. Webpage created using Javascript, HTML and CSS.</a:t>
            </a:r>
            <a:endParaRPr/>
          </a:p>
        </p:txBody>
      </p:sp>
      <p:sp>
        <p:nvSpPr>
          <p:cNvPr id="165" name="Google Shape;165;p2"/>
          <p:cNvSpPr txBox="1"/>
          <p:nvPr>
            <p:ph idx="4" type="body"/>
          </p:nvPr>
        </p:nvSpPr>
        <p:spPr>
          <a:xfrm>
            <a:off x="4621160" y="4677913"/>
            <a:ext cx="2615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VISUALIZATIONS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ad9c39329_0_0"/>
          <p:cNvSpPr txBox="1"/>
          <p:nvPr>
            <p:ph idx="1" type="body"/>
          </p:nvPr>
        </p:nvSpPr>
        <p:spPr>
          <a:xfrm>
            <a:off x="687625" y="2319075"/>
            <a:ext cx="6322800" cy="7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Utilizing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 data from IMDB regarding the highest grossing 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Hollywood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 films, our team 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sought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 to analyze and visually explain the financial results of these 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films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, as well as seek out how successful films were in relation to their average run-time. </a:t>
            </a:r>
            <a:endParaRPr b="1" sz="3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g13ad9c39329_0_0"/>
          <p:cNvSpPr txBox="1"/>
          <p:nvPr>
            <p:ph idx="6" type="body"/>
          </p:nvPr>
        </p:nvSpPr>
        <p:spPr>
          <a:xfrm>
            <a:off x="687631" y="506304"/>
            <a:ext cx="649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>
                <a:solidFill>
                  <a:schemeClr val="accent6"/>
                </a:solidFill>
              </a:rPr>
              <a:t>MOVIES</a:t>
            </a:r>
            <a:endParaRPr/>
          </a:p>
        </p:txBody>
      </p:sp>
      <p:sp>
        <p:nvSpPr>
          <p:cNvPr id="172" name="Google Shape;172;g13ad9c39329_0_0"/>
          <p:cNvSpPr txBox="1"/>
          <p:nvPr>
            <p:ph type="title"/>
          </p:nvPr>
        </p:nvSpPr>
        <p:spPr>
          <a:xfrm>
            <a:off x="510981" y="963487"/>
            <a:ext cx="6499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800"/>
              <a:buFont typeface="Twentieth Century"/>
              <a:buNone/>
            </a:pPr>
            <a:r>
              <a:rPr lang="en-US" sz="6100">
                <a:solidFill>
                  <a:schemeClr val="accent6"/>
                </a:solidFill>
              </a:rPr>
              <a:t>PROJECT OBJECTIVE </a:t>
            </a:r>
            <a:endParaRPr sz="5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687625" y="2439125"/>
            <a:ext cx="6381600" cy="7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61950" lvl="0" marL="45720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Data in csv file.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Format/Clean the data. 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Create Schema and upload the csv file to PostgreSQL (pgAdmin 4).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Use SQLAlchemy to create API Flask (as a </a:t>
            </a:r>
            <a:r>
              <a:rPr lang="en-US" sz="2100"/>
              <a:t>reference</a:t>
            </a:r>
            <a:r>
              <a:rPr lang="en-US" sz="2100"/>
              <a:t> point).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Road Block: Create Primary Key in pgAdmin 4.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Create JSON file based on the original data. 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Use JSON file to make interactive dashboard. 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Use the same JSON data to create graphs. </a:t>
            </a:r>
            <a:endParaRPr sz="2100"/>
          </a:p>
          <a:p>
            <a:pPr indent="-361950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/>
              <a:t>Used Plot.ly</a:t>
            </a:r>
            <a:endParaRPr sz="2100"/>
          </a:p>
          <a:p>
            <a:pPr indent="0" lvl="0" marL="137160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MOVIES</a:t>
            </a:r>
            <a:endParaRPr/>
          </a:p>
        </p:txBody>
      </p:sp>
      <p:sp>
        <p:nvSpPr>
          <p:cNvPr id="179" name="Google Shape;179;p6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800"/>
              <a:buFont typeface="Twentieth Century"/>
              <a:buNone/>
            </a:pPr>
            <a:r>
              <a:rPr lang="en-US" sz="6000"/>
              <a:t>PROCESS</a:t>
            </a:r>
            <a:endParaRPr sz="6000"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887376"/>
            <a:ext cx="7467602" cy="17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MOVIES</a:t>
            </a:r>
            <a:endParaRPr/>
          </a:p>
        </p:txBody>
      </p:sp>
      <p:sp>
        <p:nvSpPr>
          <p:cNvPr id="186" name="Google Shape;186;p3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MOVIES</a:t>
            </a:r>
            <a:endParaRPr/>
          </a:p>
        </p:txBody>
      </p:sp>
      <p:sp>
        <p:nvSpPr>
          <p:cNvPr id="187" name="Google Shape;187;p3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DASHBOARD / GRAPHS</a:t>
            </a:r>
            <a:endParaRPr sz="5200"/>
          </a:p>
        </p:txBody>
      </p:sp>
      <p:pic>
        <p:nvPicPr>
          <p:cNvPr id="188" name="Google Shape;18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25" y="2120179"/>
            <a:ext cx="6499399" cy="3656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463" y="5928774"/>
            <a:ext cx="5215726" cy="344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idx="3" type="body"/>
          </p:nvPr>
        </p:nvSpPr>
        <p:spPr>
          <a:xfrm>
            <a:off x="683091" y="2158876"/>
            <a:ext cx="6499225" cy="757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Dataset contains information about the top 1000 highest-grossing Hollywood movies.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Struggles:</a:t>
            </a:r>
            <a:endParaRPr sz="1600"/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Don’t use javascript libraries that we are not familiar with. </a:t>
            </a:r>
            <a:endParaRPr sz="1600"/>
          </a:p>
          <a:p>
            <a:pPr indent="-191770" lvl="0" marL="57150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ts val="2380"/>
              <a:buFont typeface="Arial"/>
              <a:buNone/>
            </a:pPr>
            <a:r>
              <a:t/>
            </a:r>
            <a:endParaRPr sz="1600"/>
          </a:p>
          <a:p>
            <a:pPr indent="-191770" lvl="0" marL="57150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ts val="2380"/>
              <a:buFont typeface="Arial"/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Further Updates: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600"/>
              <a:t>Create another webpage that has a drop down menu which lists all the movie. Based on that selection, the movie poster is displayed along with a trailer of the movie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Fix average run time graph. </a:t>
            </a:r>
            <a:endParaRPr sz="1600"/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Use Chart.js library.</a:t>
            </a:r>
            <a:endParaRPr sz="160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Lesson Learned: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600"/>
              <a:t>Pick a dataset that has a good geoJSON file so we can have </a:t>
            </a:r>
            <a:r>
              <a:rPr lang="en-US" sz="1600"/>
              <a:t>graphical</a:t>
            </a:r>
            <a:r>
              <a:rPr lang="en-US" sz="1600"/>
              <a:t> </a:t>
            </a:r>
            <a:r>
              <a:rPr lang="en-US" sz="1600"/>
              <a:t>visualizations</a:t>
            </a:r>
            <a:r>
              <a:rPr lang="en-US" sz="1600"/>
              <a:t>. </a:t>
            </a:r>
            <a:endParaRPr sz="1600"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600"/>
              <a:t>Our dataset has a list within the JSON file and many loops are required extract the data into an interactive dashboard.</a:t>
            </a:r>
            <a:endParaRPr sz="1600"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600"/>
              <a:t>Extract and transform the data in Python by creating a function and then using JS to call that function for dashboard.</a:t>
            </a:r>
            <a:endParaRPr sz="1600"/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Use </a:t>
            </a:r>
            <a:r>
              <a:rPr lang="en-US" sz="1600"/>
              <a:t>Bootstrap</a:t>
            </a:r>
            <a:r>
              <a:rPr lang="en-US" sz="1600"/>
              <a:t> to make better website and visualizations.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191770" lvl="0" marL="57150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ts val="2380"/>
              <a:buFont typeface="Arial"/>
              <a:buNone/>
            </a:pPr>
            <a:r>
              <a:t/>
            </a:r>
            <a:endParaRPr sz="1600"/>
          </a:p>
          <a:p>
            <a:pPr indent="-191770" lvl="0" marL="57150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ts val="238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95" name="Google Shape;195;p5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wentieth Century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96" name="Google Shape;196;p5"/>
          <p:cNvSpPr txBox="1"/>
          <p:nvPr>
            <p:ph idx="6" type="body"/>
          </p:nvPr>
        </p:nvSpPr>
        <p:spPr>
          <a:xfrm>
            <a:off x="687388" y="506413"/>
            <a:ext cx="649922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MOVIES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MOVIES</a:t>
            </a:r>
            <a:endParaRPr/>
          </a:p>
        </p:txBody>
      </p:sp>
      <p:sp>
        <p:nvSpPr>
          <p:cNvPr id="202" name="Google Shape;202;p8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wentieth Century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03" name="Google Shape;203;p8"/>
          <p:cNvSpPr txBox="1"/>
          <p:nvPr>
            <p:ph idx="1" type="body"/>
          </p:nvPr>
        </p:nvSpPr>
        <p:spPr>
          <a:xfrm>
            <a:off x="695400" y="3034825"/>
            <a:ext cx="63816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Link to Github for more information: </a:t>
            </a:r>
            <a:endParaRPr sz="2300"/>
          </a:p>
          <a:p>
            <a:pPr indent="-3746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https://github.com/nealp1910/NU_Bootcamp_2022_Project_3_Data_Visualizataion</a:t>
            </a:r>
            <a:endParaRPr sz="2100"/>
          </a:p>
          <a:p>
            <a:pPr indent="0" lvl="0" marL="45720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85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We really appreciate the help we got from Mo and all the TA’s in this project!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FED42F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2022-06-24T02:15:49Z</dcterms:created>
  <dc:creator>Neel Patel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