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7" r:id="rId2"/>
  </p:sldMasterIdLst>
  <p:notesMasterIdLst>
    <p:notesMasterId r:id="rId19"/>
  </p:notesMasterIdLst>
  <p:sldIdLst>
    <p:sldId id="257" r:id="rId3"/>
    <p:sldId id="310" r:id="rId4"/>
    <p:sldId id="264" r:id="rId5"/>
    <p:sldId id="331" r:id="rId6"/>
    <p:sldId id="327" r:id="rId7"/>
    <p:sldId id="263" r:id="rId8"/>
    <p:sldId id="266" r:id="rId9"/>
    <p:sldId id="329" r:id="rId10"/>
    <p:sldId id="267" r:id="rId11"/>
    <p:sldId id="330" r:id="rId12"/>
    <p:sldId id="268" r:id="rId13"/>
    <p:sldId id="283" r:id="rId14"/>
    <p:sldId id="288" r:id="rId15"/>
    <p:sldId id="332" r:id="rId16"/>
    <p:sldId id="333"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4" userDrawn="1">
          <p15:clr>
            <a:srgbClr val="A4A3A4"/>
          </p15:clr>
        </p15:guide>
        <p15:guide id="2"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0090DA"/>
    <a:srgbClr val="00A3E1"/>
    <a:srgbClr val="71C5E8"/>
    <a:srgbClr val="58595B"/>
    <a:srgbClr val="808285"/>
    <a:srgbClr val="A7A9AC"/>
    <a:srgbClr val="D1D3D4"/>
    <a:srgbClr val="B7D433"/>
    <a:srgbClr val="9ACA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120" d="100"/>
          <a:sy n="120" d="100"/>
        </p:scale>
        <p:origin x="180" y="96"/>
      </p:cViewPr>
      <p:guideLst>
        <p:guide orient="horz" pos="3264"/>
        <p:guide pos="3312"/>
      </p:guideLst>
    </p:cSldViewPr>
  </p:slideViewPr>
  <p:notesTextViewPr>
    <p:cViewPr>
      <p:scale>
        <a:sx n="3" d="2"/>
        <a:sy n="3" d="2"/>
      </p:scale>
      <p:origin x="0" y="0"/>
    </p:cViewPr>
  </p:notesTextViewPr>
  <p:sorterViewPr>
    <p:cViewPr>
      <p:scale>
        <a:sx n="112" d="100"/>
        <a:sy n="11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1C31B6-9036-45A5-A7C3-B30B7E35679F}" type="doc">
      <dgm:prSet loTypeId="urn:microsoft.com/office/officeart/2005/8/layout/hProcess11" loCatId="process" qsTypeId="urn:microsoft.com/office/officeart/2005/8/quickstyle/simple1" qsCatId="simple" csTypeId="urn:microsoft.com/office/officeart/2005/8/colors/colorful2" csCatId="colorful" phldr="1"/>
      <dgm:spPr/>
    </dgm:pt>
    <dgm:pt modelId="{B0DF2C6C-DCDB-4C39-A8A7-CAE410C8333F}">
      <dgm:prSet phldrT="[Text]" custT="1"/>
      <dgm:spPr/>
      <dgm:t>
        <a:bodyPr/>
        <a:lstStyle/>
        <a:p>
          <a:r>
            <a:rPr lang="en-US" sz="1200" b="1" dirty="0"/>
            <a:t>Chart violation Event in SPACE</a:t>
          </a:r>
        </a:p>
      </dgm:t>
    </dgm:pt>
    <dgm:pt modelId="{E7FF20E5-EA1B-4D84-9748-4396F93200F5}" type="parTrans" cxnId="{0DAB74E1-B25D-4DE4-A571-C5B25D22A2A5}">
      <dgm:prSet/>
      <dgm:spPr/>
      <dgm:t>
        <a:bodyPr/>
        <a:lstStyle/>
        <a:p>
          <a:endParaRPr lang="en-US" sz="1600" b="1"/>
        </a:p>
      </dgm:t>
    </dgm:pt>
    <dgm:pt modelId="{4DE964F6-7819-4FC5-A401-1292B915365E}" type="sibTrans" cxnId="{0DAB74E1-B25D-4DE4-A571-C5B25D22A2A5}">
      <dgm:prSet/>
      <dgm:spPr/>
      <dgm:t>
        <a:bodyPr/>
        <a:lstStyle/>
        <a:p>
          <a:endParaRPr lang="en-US" sz="1600" b="1"/>
        </a:p>
      </dgm:t>
    </dgm:pt>
    <dgm:pt modelId="{A872590C-6A92-4A57-9E6A-71AA35200E0F}">
      <dgm:prSet phldrT="[Text]" custT="1"/>
      <dgm:spPr/>
      <dgm:t>
        <a:bodyPr/>
        <a:lstStyle/>
        <a:p>
          <a:r>
            <a:rPr lang="en-US" sz="1200" b="1" dirty="0"/>
            <a:t>Evaluate criteria for analysis</a:t>
          </a:r>
        </a:p>
      </dgm:t>
    </dgm:pt>
    <dgm:pt modelId="{4281B698-A467-4E10-B154-6BDE63C8D07C}" type="parTrans" cxnId="{EF908999-E396-4772-935C-D6163002E4BA}">
      <dgm:prSet/>
      <dgm:spPr/>
      <dgm:t>
        <a:bodyPr/>
        <a:lstStyle/>
        <a:p>
          <a:endParaRPr lang="en-US" sz="1600" b="1"/>
        </a:p>
      </dgm:t>
    </dgm:pt>
    <dgm:pt modelId="{BCAEFBC8-7A79-46B7-AF2A-628B19C29D2D}" type="sibTrans" cxnId="{EF908999-E396-4772-935C-D6163002E4BA}">
      <dgm:prSet/>
      <dgm:spPr/>
      <dgm:t>
        <a:bodyPr/>
        <a:lstStyle/>
        <a:p>
          <a:endParaRPr lang="en-US" sz="1600" b="1"/>
        </a:p>
      </dgm:t>
    </dgm:pt>
    <dgm:pt modelId="{919E49E5-716A-41C7-8C91-73A8360D26FE}">
      <dgm:prSet phldrT="[Text]" custT="1"/>
      <dgm:spPr/>
      <dgm:t>
        <a:bodyPr/>
        <a:lstStyle/>
        <a:p>
          <a:r>
            <a:rPr lang="en-US" sz="1200" b="1" dirty="0"/>
            <a:t>Data from existing databases</a:t>
          </a:r>
        </a:p>
      </dgm:t>
    </dgm:pt>
    <dgm:pt modelId="{A86120ED-BE70-4B14-BF3F-83AF92A59673}" type="parTrans" cxnId="{C312B789-321B-4551-A7F5-D28369261A6D}">
      <dgm:prSet/>
      <dgm:spPr/>
      <dgm:t>
        <a:bodyPr/>
        <a:lstStyle/>
        <a:p>
          <a:endParaRPr lang="en-US" sz="1600" b="1"/>
        </a:p>
      </dgm:t>
    </dgm:pt>
    <dgm:pt modelId="{81B2B582-FD84-4AFF-B91D-527902398CFD}" type="sibTrans" cxnId="{C312B789-321B-4551-A7F5-D28369261A6D}">
      <dgm:prSet/>
      <dgm:spPr/>
      <dgm:t>
        <a:bodyPr/>
        <a:lstStyle/>
        <a:p>
          <a:endParaRPr lang="en-US" sz="1600" b="1"/>
        </a:p>
      </dgm:t>
    </dgm:pt>
    <dgm:pt modelId="{FD941217-AF50-481B-9505-69DA7E59E0E7}">
      <dgm:prSet phldrT="[Text]" custT="1"/>
      <dgm:spPr/>
      <dgm:t>
        <a:bodyPr/>
        <a:lstStyle/>
        <a:p>
          <a:r>
            <a:rPr lang="en-US" sz="1200" b="1" dirty="0"/>
            <a:t>Every step analysis back to lot start</a:t>
          </a:r>
        </a:p>
      </dgm:t>
    </dgm:pt>
    <dgm:pt modelId="{46D3849A-4CC3-4415-8FF0-B8765B3A165A}" type="parTrans" cxnId="{242B5432-5016-4312-9D36-3DC23DE0BD2F}">
      <dgm:prSet/>
      <dgm:spPr/>
      <dgm:t>
        <a:bodyPr/>
        <a:lstStyle/>
        <a:p>
          <a:endParaRPr lang="en-US" sz="1600" b="1"/>
        </a:p>
      </dgm:t>
    </dgm:pt>
    <dgm:pt modelId="{7E4122E9-632F-4D1F-B913-4021C9DCE130}" type="sibTrans" cxnId="{242B5432-5016-4312-9D36-3DC23DE0BD2F}">
      <dgm:prSet/>
      <dgm:spPr/>
      <dgm:t>
        <a:bodyPr/>
        <a:lstStyle/>
        <a:p>
          <a:endParaRPr lang="en-US" sz="1600" b="1"/>
        </a:p>
      </dgm:t>
    </dgm:pt>
    <dgm:pt modelId="{704E6C05-12F1-45DC-947C-5D8D46A200FD}">
      <dgm:prSet phldrT="[Text]" custT="1"/>
      <dgm:spPr/>
      <dgm:t>
        <a:bodyPr/>
        <a:lstStyle/>
        <a:p>
          <a:r>
            <a:rPr lang="en-US" sz="1200" b="1" dirty="0"/>
            <a:t>Dashboard for visualization</a:t>
          </a:r>
        </a:p>
      </dgm:t>
    </dgm:pt>
    <dgm:pt modelId="{B3EDF1F0-2383-4F28-B2DC-BC57F69EDBCE}" type="parTrans" cxnId="{A0ADA426-0B7A-4A9C-9167-439A7AF06180}">
      <dgm:prSet/>
      <dgm:spPr/>
      <dgm:t>
        <a:bodyPr/>
        <a:lstStyle/>
        <a:p>
          <a:endParaRPr lang="en-US" sz="1600" b="1"/>
        </a:p>
      </dgm:t>
    </dgm:pt>
    <dgm:pt modelId="{4C3C5774-3406-47B9-AC69-C0142A01CFF2}" type="sibTrans" cxnId="{A0ADA426-0B7A-4A9C-9167-439A7AF06180}">
      <dgm:prSet/>
      <dgm:spPr/>
      <dgm:t>
        <a:bodyPr/>
        <a:lstStyle/>
        <a:p>
          <a:endParaRPr lang="en-US" sz="1600" b="1"/>
        </a:p>
      </dgm:t>
    </dgm:pt>
    <dgm:pt modelId="{5626E19D-33FF-4D31-B339-AB635C877FFF}" type="pres">
      <dgm:prSet presAssocID="{081C31B6-9036-45A5-A7C3-B30B7E35679F}" presName="Name0" presStyleCnt="0">
        <dgm:presLayoutVars>
          <dgm:dir/>
          <dgm:resizeHandles val="exact"/>
        </dgm:presLayoutVars>
      </dgm:prSet>
      <dgm:spPr/>
    </dgm:pt>
    <dgm:pt modelId="{0C56AEA6-07BC-44D7-A299-7E05E2871956}" type="pres">
      <dgm:prSet presAssocID="{081C31B6-9036-45A5-A7C3-B30B7E35679F}" presName="arrow" presStyleLbl="bgShp" presStyleIdx="0" presStyleCnt="1"/>
      <dgm:spPr/>
    </dgm:pt>
    <dgm:pt modelId="{2460FE7A-C2E2-4059-B451-E7ECB8C3378A}" type="pres">
      <dgm:prSet presAssocID="{081C31B6-9036-45A5-A7C3-B30B7E35679F}" presName="points" presStyleCnt="0"/>
      <dgm:spPr/>
    </dgm:pt>
    <dgm:pt modelId="{0206A9A7-C5D9-46B4-A2F9-B46C9085569D}" type="pres">
      <dgm:prSet presAssocID="{B0DF2C6C-DCDB-4C39-A8A7-CAE410C8333F}" presName="compositeA" presStyleCnt="0"/>
      <dgm:spPr/>
    </dgm:pt>
    <dgm:pt modelId="{81D0CC22-9343-46DD-A89C-FA1FDA87BAF9}" type="pres">
      <dgm:prSet presAssocID="{B0DF2C6C-DCDB-4C39-A8A7-CAE410C8333F}" presName="textA" presStyleLbl="revTx" presStyleIdx="0" presStyleCnt="5">
        <dgm:presLayoutVars>
          <dgm:bulletEnabled val="1"/>
        </dgm:presLayoutVars>
      </dgm:prSet>
      <dgm:spPr/>
    </dgm:pt>
    <dgm:pt modelId="{851F36B2-8B5B-46A8-A819-8345DC07CFA0}" type="pres">
      <dgm:prSet presAssocID="{B0DF2C6C-DCDB-4C39-A8A7-CAE410C8333F}" presName="circleA" presStyleLbl="node1" presStyleIdx="0" presStyleCnt="5"/>
      <dgm:spPr/>
    </dgm:pt>
    <dgm:pt modelId="{2F17BCE8-9638-455D-8421-45C4DD538830}" type="pres">
      <dgm:prSet presAssocID="{B0DF2C6C-DCDB-4C39-A8A7-CAE410C8333F}" presName="spaceA" presStyleCnt="0"/>
      <dgm:spPr/>
    </dgm:pt>
    <dgm:pt modelId="{703217E4-3D3F-4330-9E45-CFB8CB6865C9}" type="pres">
      <dgm:prSet presAssocID="{4DE964F6-7819-4FC5-A401-1292B915365E}" presName="space" presStyleCnt="0"/>
      <dgm:spPr/>
    </dgm:pt>
    <dgm:pt modelId="{4FC04F0B-A2B9-47C7-A37D-E018491948E2}" type="pres">
      <dgm:prSet presAssocID="{A872590C-6A92-4A57-9E6A-71AA35200E0F}" presName="compositeB" presStyleCnt="0"/>
      <dgm:spPr/>
    </dgm:pt>
    <dgm:pt modelId="{F0C3CE31-C5A1-459D-9318-665112708C90}" type="pres">
      <dgm:prSet presAssocID="{A872590C-6A92-4A57-9E6A-71AA35200E0F}" presName="textB" presStyleLbl="revTx" presStyleIdx="1" presStyleCnt="5">
        <dgm:presLayoutVars>
          <dgm:bulletEnabled val="1"/>
        </dgm:presLayoutVars>
      </dgm:prSet>
      <dgm:spPr/>
    </dgm:pt>
    <dgm:pt modelId="{FCFB2DB5-4630-4D72-B6A2-83A3D28DD7B7}" type="pres">
      <dgm:prSet presAssocID="{A872590C-6A92-4A57-9E6A-71AA35200E0F}" presName="circleB" presStyleLbl="node1" presStyleIdx="1" presStyleCnt="5"/>
      <dgm:spPr/>
    </dgm:pt>
    <dgm:pt modelId="{784788F4-4AF7-453D-97C4-A3AB7870CBDB}" type="pres">
      <dgm:prSet presAssocID="{A872590C-6A92-4A57-9E6A-71AA35200E0F}" presName="spaceB" presStyleCnt="0"/>
      <dgm:spPr/>
    </dgm:pt>
    <dgm:pt modelId="{F812CD14-3087-4143-A39D-2961EB082CCC}" type="pres">
      <dgm:prSet presAssocID="{BCAEFBC8-7A79-46B7-AF2A-628B19C29D2D}" presName="space" presStyleCnt="0"/>
      <dgm:spPr/>
    </dgm:pt>
    <dgm:pt modelId="{58CE0187-4088-450D-9840-4397ED5078AE}" type="pres">
      <dgm:prSet presAssocID="{919E49E5-716A-41C7-8C91-73A8360D26FE}" presName="compositeA" presStyleCnt="0"/>
      <dgm:spPr/>
    </dgm:pt>
    <dgm:pt modelId="{4F954557-095E-46E2-A297-41CB77C5637A}" type="pres">
      <dgm:prSet presAssocID="{919E49E5-716A-41C7-8C91-73A8360D26FE}" presName="textA" presStyleLbl="revTx" presStyleIdx="2" presStyleCnt="5">
        <dgm:presLayoutVars>
          <dgm:bulletEnabled val="1"/>
        </dgm:presLayoutVars>
      </dgm:prSet>
      <dgm:spPr/>
    </dgm:pt>
    <dgm:pt modelId="{F926D8EF-4FE5-44EF-99EA-C0CABFE1045D}" type="pres">
      <dgm:prSet presAssocID="{919E49E5-716A-41C7-8C91-73A8360D26FE}" presName="circleA" presStyleLbl="node1" presStyleIdx="2" presStyleCnt="5"/>
      <dgm:spPr/>
    </dgm:pt>
    <dgm:pt modelId="{8D2F8D31-A3E0-451C-997C-2945D7DB873E}" type="pres">
      <dgm:prSet presAssocID="{919E49E5-716A-41C7-8C91-73A8360D26FE}" presName="spaceA" presStyleCnt="0"/>
      <dgm:spPr/>
    </dgm:pt>
    <dgm:pt modelId="{8F6910FE-E2E6-4D4E-B24E-BA63B71235AD}" type="pres">
      <dgm:prSet presAssocID="{81B2B582-FD84-4AFF-B91D-527902398CFD}" presName="space" presStyleCnt="0"/>
      <dgm:spPr/>
    </dgm:pt>
    <dgm:pt modelId="{D8BA107D-EFD2-4945-8B02-1290CCE26E0B}" type="pres">
      <dgm:prSet presAssocID="{FD941217-AF50-481B-9505-69DA7E59E0E7}" presName="compositeB" presStyleCnt="0"/>
      <dgm:spPr/>
    </dgm:pt>
    <dgm:pt modelId="{9A09FF20-E135-477F-A590-110561E07AA1}" type="pres">
      <dgm:prSet presAssocID="{FD941217-AF50-481B-9505-69DA7E59E0E7}" presName="textB" presStyleLbl="revTx" presStyleIdx="3" presStyleCnt="5">
        <dgm:presLayoutVars>
          <dgm:bulletEnabled val="1"/>
        </dgm:presLayoutVars>
      </dgm:prSet>
      <dgm:spPr/>
    </dgm:pt>
    <dgm:pt modelId="{8740685C-D6D8-4CCD-9300-487A5603E23D}" type="pres">
      <dgm:prSet presAssocID="{FD941217-AF50-481B-9505-69DA7E59E0E7}" presName="circleB" presStyleLbl="node1" presStyleIdx="3" presStyleCnt="5"/>
      <dgm:spPr/>
    </dgm:pt>
    <dgm:pt modelId="{5017BF07-0A5B-4ABE-9D6E-B7E8204905BC}" type="pres">
      <dgm:prSet presAssocID="{FD941217-AF50-481B-9505-69DA7E59E0E7}" presName="spaceB" presStyleCnt="0"/>
      <dgm:spPr/>
    </dgm:pt>
    <dgm:pt modelId="{E566C4BA-12F1-4D7B-ABA6-D53DC42D87DC}" type="pres">
      <dgm:prSet presAssocID="{7E4122E9-632F-4D1F-B913-4021C9DCE130}" presName="space" presStyleCnt="0"/>
      <dgm:spPr/>
    </dgm:pt>
    <dgm:pt modelId="{38D30BE4-6658-4517-AEA8-040497890ADF}" type="pres">
      <dgm:prSet presAssocID="{704E6C05-12F1-45DC-947C-5D8D46A200FD}" presName="compositeA" presStyleCnt="0"/>
      <dgm:spPr/>
    </dgm:pt>
    <dgm:pt modelId="{A089ECC7-23DF-4DAF-B8F1-2DF843848802}" type="pres">
      <dgm:prSet presAssocID="{704E6C05-12F1-45DC-947C-5D8D46A200FD}" presName="textA" presStyleLbl="revTx" presStyleIdx="4" presStyleCnt="5">
        <dgm:presLayoutVars>
          <dgm:bulletEnabled val="1"/>
        </dgm:presLayoutVars>
      </dgm:prSet>
      <dgm:spPr/>
    </dgm:pt>
    <dgm:pt modelId="{07F24CB6-3E07-4E97-9B4C-5D17C2D7E4FA}" type="pres">
      <dgm:prSet presAssocID="{704E6C05-12F1-45DC-947C-5D8D46A200FD}" presName="circleA" presStyleLbl="node1" presStyleIdx="4" presStyleCnt="5"/>
      <dgm:spPr/>
    </dgm:pt>
    <dgm:pt modelId="{7EFDFA24-DB44-4950-BE5C-0D2C161E7883}" type="pres">
      <dgm:prSet presAssocID="{704E6C05-12F1-45DC-947C-5D8D46A200FD}" presName="spaceA" presStyleCnt="0"/>
      <dgm:spPr/>
    </dgm:pt>
  </dgm:ptLst>
  <dgm:cxnLst>
    <dgm:cxn modelId="{999AF31A-F638-40E3-B468-40ADDD09FF79}" type="presOf" srcId="{FD941217-AF50-481B-9505-69DA7E59E0E7}" destId="{9A09FF20-E135-477F-A590-110561E07AA1}" srcOrd="0" destOrd="0" presId="urn:microsoft.com/office/officeart/2005/8/layout/hProcess11"/>
    <dgm:cxn modelId="{A0ADA426-0B7A-4A9C-9167-439A7AF06180}" srcId="{081C31B6-9036-45A5-A7C3-B30B7E35679F}" destId="{704E6C05-12F1-45DC-947C-5D8D46A200FD}" srcOrd="4" destOrd="0" parTransId="{B3EDF1F0-2383-4F28-B2DC-BC57F69EDBCE}" sibTransId="{4C3C5774-3406-47B9-AC69-C0142A01CFF2}"/>
    <dgm:cxn modelId="{242B5432-5016-4312-9D36-3DC23DE0BD2F}" srcId="{081C31B6-9036-45A5-A7C3-B30B7E35679F}" destId="{FD941217-AF50-481B-9505-69DA7E59E0E7}" srcOrd="3" destOrd="0" parTransId="{46D3849A-4CC3-4415-8FF0-B8765B3A165A}" sibTransId="{7E4122E9-632F-4D1F-B913-4021C9DCE130}"/>
    <dgm:cxn modelId="{39C14F3B-D9BE-4248-A6B7-5858BC0D6BE8}" type="presOf" srcId="{081C31B6-9036-45A5-A7C3-B30B7E35679F}" destId="{5626E19D-33FF-4D31-B339-AB635C877FFF}" srcOrd="0" destOrd="0" presId="urn:microsoft.com/office/officeart/2005/8/layout/hProcess11"/>
    <dgm:cxn modelId="{7DE9AA52-AADE-4DFF-97EC-200A5E50FBA4}" type="presOf" srcId="{919E49E5-716A-41C7-8C91-73A8360D26FE}" destId="{4F954557-095E-46E2-A297-41CB77C5637A}" srcOrd="0" destOrd="0" presId="urn:microsoft.com/office/officeart/2005/8/layout/hProcess11"/>
    <dgm:cxn modelId="{1CA35654-FC21-492C-89CA-56C8D48221AD}" type="presOf" srcId="{B0DF2C6C-DCDB-4C39-A8A7-CAE410C8333F}" destId="{81D0CC22-9343-46DD-A89C-FA1FDA87BAF9}" srcOrd="0" destOrd="0" presId="urn:microsoft.com/office/officeart/2005/8/layout/hProcess11"/>
    <dgm:cxn modelId="{C312B789-321B-4551-A7F5-D28369261A6D}" srcId="{081C31B6-9036-45A5-A7C3-B30B7E35679F}" destId="{919E49E5-716A-41C7-8C91-73A8360D26FE}" srcOrd="2" destOrd="0" parTransId="{A86120ED-BE70-4B14-BF3F-83AF92A59673}" sibTransId="{81B2B582-FD84-4AFF-B91D-527902398CFD}"/>
    <dgm:cxn modelId="{EF908999-E396-4772-935C-D6163002E4BA}" srcId="{081C31B6-9036-45A5-A7C3-B30B7E35679F}" destId="{A872590C-6A92-4A57-9E6A-71AA35200E0F}" srcOrd="1" destOrd="0" parTransId="{4281B698-A467-4E10-B154-6BDE63C8D07C}" sibTransId="{BCAEFBC8-7A79-46B7-AF2A-628B19C29D2D}"/>
    <dgm:cxn modelId="{3AE5B0A6-373E-4AAE-8C96-95BBDF0F3456}" type="presOf" srcId="{704E6C05-12F1-45DC-947C-5D8D46A200FD}" destId="{A089ECC7-23DF-4DAF-B8F1-2DF843848802}" srcOrd="0" destOrd="0" presId="urn:microsoft.com/office/officeart/2005/8/layout/hProcess11"/>
    <dgm:cxn modelId="{0DAB74E1-B25D-4DE4-A571-C5B25D22A2A5}" srcId="{081C31B6-9036-45A5-A7C3-B30B7E35679F}" destId="{B0DF2C6C-DCDB-4C39-A8A7-CAE410C8333F}" srcOrd="0" destOrd="0" parTransId="{E7FF20E5-EA1B-4D84-9748-4396F93200F5}" sibTransId="{4DE964F6-7819-4FC5-A401-1292B915365E}"/>
    <dgm:cxn modelId="{803564FB-2301-4A1C-A903-8F02E7AECF3A}" type="presOf" srcId="{A872590C-6A92-4A57-9E6A-71AA35200E0F}" destId="{F0C3CE31-C5A1-459D-9318-665112708C90}" srcOrd="0" destOrd="0" presId="urn:microsoft.com/office/officeart/2005/8/layout/hProcess11"/>
    <dgm:cxn modelId="{DD899A32-65D5-43EF-AB5C-F2CF4D5624C9}" type="presParOf" srcId="{5626E19D-33FF-4D31-B339-AB635C877FFF}" destId="{0C56AEA6-07BC-44D7-A299-7E05E2871956}" srcOrd="0" destOrd="0" presId="urn:microsoft.com/office/officeart/2005/8/layout/hProcess11"/>
    <dgm:cxn modelId="{87EC07CD-2079-4F7C-9481-57E50020CD05}" type="presParOf" srcId="{5626E19D-33FF-4D31-B339-AB635C877FFF}" destId="{2460FE7A-C2E2-4059-B451-E7ECB8C3378A}" srcOrd="1" destOrd="0" presId="urn:microsoft.com/office/officeart/2005/8/layout/hProcess11"/>
    <dgm:cxn modelId="{97D5CB73-2883-49B8-B557-55ECDB06A609}" type="presParOf" srcId="{2460FE7A-C2E2-4059-B451-E7ECB8C3378A}" destId="{0206A9A7-C5D9-46B4-A2F9-B46C9085569D}" srcOrd="0" destOrd="0" presId="urn:microsoft.com/office/officeart/2005/8/layout/hProcess11"/>
    <dgm:cxn modelId="{F4F6E0F5-6235-46B8-807C-EFD09BB3D8AE}" type="presParOf" srcId="{0206A9A7-C5D9-46B4-A2F9-B46C9085569D}" destId="{81D0CC22-9343-46DD-A89C-FA1FDA87BAF9}" srcOrd="0" destOrd="0" presId="urn:microsoft.com/office/officeart/2005/8/layout/hProcess11"/>
    <dgm:cxn modelId="{6EFD0413-64B4-4560-8D4D-F2E249CFA18C}" type="presParOf" srcId="{0206A9A7-C5D9-46B4-A2F9-B46C9085569D}" destId="{851F36B2-8B5B-46A8-A819-8345DC07CFA0}" srcOrd="1" destOrd="0" presId="urn:microsoft.com/office/officeart/2005/8/layout/hProcess11"/>
    <dgm:cxn modelId="{9AA3FD00-6FFA-41C5-A033-311801C2A1E1}" type="presParOf" srcId="{0206A9A7-C5D9-46B4-A2F9-B46C9085569D}" destId="{2F17BCE8-9638-455D-8421-45C4DD538830}" srcOrd="2" destOrd="0" presId="urn:microsoft.com/office/officeart/2005/8/layout/hProcess11"/>
    <dgm:cxn modelId="{AA1C12A0-B41C-45C7-B274-C41D024FFCB8}" type="presParOf" srcId="{2460FE7A-C2E2-4059-B451-E7ECB8C3378A}" destId="{703217E4-3D3F-4330-9E45-CFB8CB6865C9}" srcOrd="1" destOrd="0" presId="urn:microsoft.com/office/officeart/2005/8/layout/hProcess11"/>
    <dgm:cxn modelId="{1CFB3934-5A0A-43E0-B645-2E4920C68C86}" type="presParOf" srcId="{2460FE7A-C2E2-4059-B451-E7ECB8C3378A}" destId="{4FC04F0B-A2B9-47C7-A37D-E018491948E2}" srcOrd="2" destOrd="0" presId="urn:microsoft.com/office/officeart/2005/8/layout/hProcess11"/>
    <dgm:cxn modelId="{5A7939D1-80ED-438B-A250-61A41AB44864}" type="presParOf" srcId="{4FC04F0B-A2B9-47C7-A37D-E018491948E2}" destId="{F0C3CE31-C5A1-459D-9318-665112708C90}" srcOrd="0" destOrd="0" presId="urn:microsoft.com/office/officeart/2005/8/layout/hProcess11"/>
    <dgm:cxn modelId="{346B2C2F-2D56-4257-8354-016757904DCC}" type="presParOf" srcId="{4FC04F0B-A2B9-47C7-A37D-E018491948E2}" destId="{FCFB2DB5-4630-4D72-B6A2-83A3D28DD7B7}" srcOrd="1" destOrd="0" presId="urn:microsoft.com/office/officeart/2005/8/layout/hProcess11"/>
    <dgm:cxn modelId="{2C9DA458-EBCB-48C9-AE11-7EF0CB3B79FC}" type="presParOf" srcId="{4FC04F0B-A2B9-47C7-A37D-E018491948E2}" destId="{784788F4-4AF7-453D-97C4-A3AB7870CBDB}" srcOrd="2" destOrd="0" presId="urn:microsoft.com/office/officeart/2005/8/layout/hProcess11"/>
    <dgm:cxn modelId="{D876A18E-78F2-4495-A781-B07B0DE78060}" type="presParOf" srcId="{2460FE7A-C2E2-4059-B451-E7ECB8C3378A}" destId="{F812CD14-3087-4143-A39D-2961EB082CCC}" srcOrd="3" destOrd="0" presId="urn:microsoft.com/office/officeart/2005/8/layout/hProcess11"/>
    <dgm:cxn modelId="{8CEB84FC-340D-4DA4-BCF5-317A780662CE}" type="presParOf" srcId="{2460FE7A-C2E2-4059-B451-E7ECB8C3378A}" destId="{58CE0187-4088-450D-9840-4397ED5078AE}" srcOrd="4" destOrd="0" presId="urn:microsoft.com/office/officeart/2005/8/layout/hProcess11"/>
    <dgm:cxn modelId="{03ADE0B6-973B-4B4F-BEAF-CF10E5804832}" type="presParOf" srcId="{58CE0187-4088-450D-9840-4397ED5078AE}" destId="{4F954557-095E-46E2-A297-41CB77C5637A}" srcOrd="0" destOrd="0" presId="urn:microsoft.com/office/officeart/2005/8/layout/hProcess11"/>
    <dgm:cxn modelId="{649F6E64-908B-45AF-B25B-1BE0B495BDC6}" type="presParOf" srcId="{58CE0187-4088-450D-9840-4397ED5078AE}" destId="{F926D8EF-4FE5-44EF-99EA-C0CABFE1045D}" srcOrd="1" destOrd="0" presId="urn:microsoft.com/office/officeart/2005/8/layout/hProcess11"/>
    <dgm:cxn modelId="{B84AB8EC-3148-4BA4-B14D-C311859EF57B}" type="presParOf" srcId="{58CE0187-4088-450D-9840-4397ED5078AE}" destId="{8D2F8D31-A3E0-451C-997C-2945D7DB873E}" srcOrd="2" destOrd="0" presId="urn:microsoft.com/office/officeart/2005/8/layout/hProcess11"/>
    <dgm:cxn modelId="{B2422C27-8F29-4FB2-A0A9-1C2B281C90D5}" type="presParOf" srcId="{2460FE7A-C2E2-4059-B451-E7ECB8C3378A}" destId="{8F6910FE-E2E6-4D4E-B24E-BA63B71235AD}" srcOrd="5" destOrd="0" presId="urn:microsoft.com/office/officeart/2005/8/layout/hProcess11"/>
    <dgm:cxn modelId="{D0530818-E3EA-4994-AA10-EC8D5289249E}" type="presParOf" srcId="{2460FE7A-C2E2-4059-B451-E7ECB8C3378A}" destId="{D8BA107D-EFD2-4945-8B02-1290CCE26E0B}" srcOrd="6" destOrd="0" presId="urn:microsoft.com/office/officeart/2005/8/layout/hProcess11"/>
    <dgm:cxn modelId="{86BAD16F-AA95-4186-A7BD-55DBE90B84F8}" type="presParOf" srcId="{D8BA107D-EFD2-4945-8B02-1290CCE26E0B}" destId="{9A09FF20-E135-477F-A590-110561E07AA1}" srcOrd="0" destOrd="0" presId="urn:microsoft.com/office/officeart/2005/8/layout/hProcess11"/>
    <dgm:cxn modelId="{496627C0-6F53-4C27-99CE-4A6ECF0E9A45}" type="presParOf" srcId="{D8BA107D-EFD2-4945-8B02-1290CCE26E0B}" destId="{8740685C-D6D8-4CCD-9300-487A5603E23D}" srcOrd="1" destOrd="0" presId="urn:microsoft.com/office/officeart/2005/8/layout/hProcess11"/>
    <dgm:cxn modelId="{4AC3A495-87D7-4724-B66D-D359196BD68E}" type="presParOf" srcId="{D8BA107D-EFD2-4945-8B02-1290CCE26E0B}" destId="{5017BF07-0A5B-4ABE-9D6E-B7E8204905BC}" srcOrd="2" destOrd="0" presId="urn:microsoft.com/office/officeart/2005/8/layout/hProcess11"/>
    <dgm:cxn modelId="{A704E99E-8E47-4E48-AD05-DDE54219A899}" type="presParOf" srcId="{2460FE7A-C2E2-4059-B451-E7ECB8C3378A}" destId="{E566C4BA-12F1-4D7B-ABA6-D53DC42D87DC}" srcOrd="7" destOrd="0" presId="urn:microsoft.com/office/officeart/2005/8/layout/hProcess11"/>
    <dgm:cxn modelId="{045BA026-636F-450A-B285-E241D67BBF1B}" type="presParOf" srcId="{2460FE7A-C2E2-4059-B451-E7ECB8C3378A}" destId="{38D30BE4-6658-4517-AEA8-040497890ADF}" srcOrd="8" destOrd="0" presId="urn:microsoft.com/office/officeart/2005/8/layout/hProcess11"/>
    <dgm:cxn modelId="{FBD4581B-F821-44A0-B7FA-4F454AEF4CD2}" type="presParOf" srcId="{38D30BE4-6658-4517-AEA8-040497890ADF}" destId="{A089ECC7-23DF-4DAF-B8F1-2DF843848802}" srcOrd="0" destOrd="0" presId="urn:microsoft.com/office/officeart/2005/8/layout/hProcess11"/>
    <dgm:cxn modelId="{BCAC9C73-B2E9-4B5D-B7FB-2720A6074BF3}" type="presParOf" srcId="{38D30BE4-6658-4517-AEA8-040497890ADF}" destId="{07F24CB6-3E07-4E97-9B4C-5D17C2D7E4FA}" srcOrd="1" destOrd="0" presId="urn:microsoft.com/office/officeart/2005/8/layout/hProcess11"/>
    <dgm:cxn modelId="{FE61EF0B-9CB5-48BB-A693-B68AA327B79C}" type="presParOf" srcId="{38D30BE4-6658-4517-AEA8-040497890ADF}" destId="{7EFDFA24-DB44-4950-BE5C-0D2C161E7883}" srcOrd="2" destOrd="0" presId="urn:microsoft.com/office/officeart/2005/8/layout/hProcess1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8EEA8E-A153-4DDC-8112-9D2ADAD3D57A}" type="doc">
      <dgm:prSet loTypeId="urn:microsoft.com/office/officeart/2005/8/layout/process1" loCatId="process" qsTypeId="urn:microsoft.com/office/officeart/2005/8/quickstyle/simple1" qsCatId="simple" csTypeId="urn:microsoft.com/office/officeart/2005/8/colors/accent1_2" csCatId="accent1" phldr="1"/>
      <dgm:spPr/>
    </dgm:pt>
    <dgm:pt modelId="{AE10C051-11EB-440C-912C-119881E45A7F}">
      <dgm:prSet phldrT="[Text]" custT="1"/>
      <dgm:spPr>
        <a:solidFill>
          <a:schemeClr val="accent1">
            <a:lumMod val="60000"/>
            <a:lumOff val="40000"/>
          </a:schemeClr>
        </a:solidFill>
      </dgm:spPr>
      <dgm:t>
        <a:bodyPr/>
        <a:lstStyle/>
        <a:p>
          <a:r>
            <a:rPr lang="en-US" sz="1600" dirty="0"/>
            <a:t>Chart trend up with </a:t>
          </a:r>
          <a:r>
            <a:rPr lang="en-US" sz="1600" b="1" dirty="0">
              <a:solidFill>
                <a:srgbClr val="FFFF00"/>
              </a:solidFill>
              <a:latin typeface="Rockwell Extra Bold" panose="02060903040505020403" pitchFamily="18" charset="0"/>
            </a:rPr>
            <a:t>OOCs</a:t>
          </a:r>
        </a:p>
      </dgm:t>
    </dgm:pt>
    <dgm:pt modelId="{876815B2-313F-4A70-85B4-085F2476D130}" type="parTrans" cxnId="{277780D4-74AA-4162-9A29-966C1EF45498}">
      <dgm:prSet/>
      <dgm:spPr/>
      <dgm:t>
        <a:bodyPr/>
        <a:lstStyle/>
        <a:p>
          <a:endParaRPr lang="en-US"/>
        </a:p>
      </dgm:t>
    </dgm:pt>
    <dgm:pt modelId="{D33D699C-FB61-4E5E-BC4C-79A54A9B6CD4}" type="sibTrans" cxnId="{277780D4-74AA-4162-9A29-966C1EF45498}">
      <dgm:prSet/>
      <dgm:spPr/>
      <dgm:t>
        <a:bodyPr/>
        <a:lstStyle/>
        <a:p>
          <a:endParaRPr lang="en-US"/>
        </a:p>
      </dgm:t>
    </dgm:pt>
    <dgm:pt modelId="{6D7BEB28-ED64-4CC6-9B6D-75CAC108E7AC}">
      <dgm:prSet phldrT="[Text]" custT="1"/>
      <dgm:spPr>
        <a:solidFill>
          <a:schemeClr val="accent1">
            <a:lumMod val="60000"/>
            <a:lumOff val="40000"/>
          </a:schemeClr>
        </a:solidFill>
      </dgm:spPr>
      <dgm:t>
        <a:bodyPr/>
        <a:lstStyle/>
        <a:p>
          <a:r>
            <a:rPr lang="en-US" sz="1600" dirty="0"/>
            <a:t>To check any toggles from current loop/incoming</a:t>
          </a:r>
        </a:p>
      </dgm:t>
    </dgm:pt>
    <dgm:pt modelId="{F4A73DEE-5281-4E61-AB1C-6B78E4A919EC}" type="parTrans" cxnId="{DF9ECC7D-028D-4CE9-941A-0D9BD0477353}">
      <dgm:prSet/>
      <dgm:spPr/>
      <dgm:t>
        <a:bodyPr/>
        <a:lstStyle/>
        <a:p>
          <a:endParaRPr lang="en-US"/>
        </a:p>
      </dgm:t>
    </dgm:pt>
    <dgm:pt modelId="{A497B974-F37E-4D1E-9D4A-693A217475AF}" type="sibTrans" cxnId="{DF9ECC7D-028D-4CE9-941A-0D9BD0477353}">
      <dgm:prSet/>
      <dgm:spPr/>
      <dgm:t>
        <a:bodyPr/>
        <a:lstStyle/>
        <a:p>
          <a:endParaRPr lang="en-US"/>
        </a:p>
      </dgm:t>
    </dgm:pt>
    <dgm:pt modelId="{1B35230B-0EDD-41C6-9A2B-E856AAF0B0BE}">
      <dgm:prSet phldrT="[Text]" custT="1"/>
      <dgm:spPr>
        <a:solidFill>
          <a:schemeClr val="accent1">
            <a:lumMod val="60000"/>
            <a:lumOff val="40000"/>
          </a:schemeClr>
        </a:solidFill>
      </dgm:spPr>
      <dgm:t>
        <a:bodyPr/>
        <a:lstStyle/>
        <a:p>
          <a:r>
            <a:rPr lang="en-US" sz="1600" dirty="0"/>
            <a:t>PO to verify root causes diagnosed by AD</a:t>
          </a:r>
        </a:p>
      </dgm:t>
    </dgm:pt>
    <dgm:pt modelId="{38EFE68D-ABFE-4A05-A84D-A1C626E39859}" type="parTrans" cxnId="{D547E0B0-713A-44A0-AE4B-D081C7137717}">
      <dgm:prSet/>
      <dgm:spPr/>
      <dgm:t>
        <a:bodyPr/>
        <a:lstStyle/>
        <a:p>
          <a:endParaRPr lang="en-US"/>
        </a:p>
      </dgm:t>
    </dgm:pt>
    <dgm:pt modelId="{52E29043-9B40-41F0-BBDB-9F8FF5A18067}" type="sibTrans" cxnId="{D547E0B0-713A-44A0-AE4B-D081C7137717}">
      <dgm:prSet/>
      <dgm:spPr/>
      <dgm:t>
        <a:bodyPr/>
        <a:lstStyle/>
        <a:p>
          <a:endParaRPr lang="en-US"/>
        </a:p>
      </dgm:t>
    </dgm:pt>
    <dgm:pt modelId="{636CB1D4-D98D-4CF2-A8B4-2EE8F50230C7}">
      <dgm:prSet custT="1"/>
      <dgm:spPr>
        <a:solidFill>
          <a:schemeClr val="accent1">
            <a:lumMod val="60000"/>
            <a:lumOff val="40000"/>
          </a:schemeClr>
        </a:solidFill>
      </dgm:spPr>
      <dgm:t>
        <a:bodyPr/>
        <a:lstStyle/>
        <a:p>
          <a:r>
            <a:rPr lang="en-US" sz="1600" dirty="0"/>
            <a:t>Is AD give correct root cause?</a:t>
          </a:r>
        </a:p>
      </dgm:t>
    </dgm:pt>
    <dgm:pt modelId="{EBF5A13E-8960-4845-ADBF-92C39C605685}" type="parTrans" cxnId="{7FDB8DE0-338F-440C-9DF9-F48668385900}">
      <dgm:prSet/>
      <dgm:spPr/>
      <dgm:t>
        <a:bodyPr/>
        <a:lstStyle/>
        <a:p>
          <a:endParaRPr lang="en-US"/>
        </a:p>
      </dgm:t>
    </dgm:pt>
    <dgm:pt modelId="{534D457E-DF20-49B5-BE60-DE24487BFB8D}" type="sibTrans" cxnId="{7FDB8DE0-338F-440C-9DF9-F48668385900}">
      <dgm:prSet/>
      <dgm:spPr/>
      <dgm:t>
        <a:bodyPr/>
        <a:lstStyle/>
        <a:p>
          <a:endParaRPr lang="en-US"/>
        </a:p>
      </dgm:t>
    </dgm:pt>
    <dgm:pt modelId="{EBD65067-658F-4E26-A44F-CF2CB719FAB8}">
      <dgm:prSet custT="1"/>
      <dgm:spPr>
        <a:solidFill>
          <a:schemeClr val="accent1">
            <a:lumMod val="60000"/>
            <a:lumOff val="40000"/>
          </a:schemeClr>
        </a:solidFill>
      </dgm:spPr>
      <dgm:t>
        <a:bodyPr/>
        <a:lstStyle/>
        <a:p>
          <a:r>
            <a:rPr lang="en-US" sz="1600" dirty="0"/>
            <a:t>Feedback directly to AD dashboard or fill in success case info in the table</a:t>
          </a:r>
        </a:p>
      </dgm:t>
    </dgm:pt>
    <dgm:pt modelId="{2E95260A-94DA-476D-B7CF-FA2EFCB6D0A5}" type="parTrans" cxnId="{D5BF5A8A-4D2C-48C3-ACF4-E1026C9BD064}">
      <dgm:prSet/>
      <dgm:spPr/>
      <dgm:t>
        <a:bodyPr/>
        <a:lstStyle/>
        <a:p>
          <a:endParaRPr lang="en-US"/>
        </a:p>
      </dgm:t>
    </dgm:pt>
    <dgm:pt modelId="{D20D6538-4D28-484B-AB45-FB40B73DE7A6}" type="sibTrans" cxnId="{D5BF5A8A-4D2C-48C3-ACF4-E1026C9BD064}">
      <dgm:prSet/>
      <dgm:spPr/>
      <dgm:t>
        <a:bodyPr/>
        <a:lstStyle/>
        <a:p>
          <a:endParaRPr lang="en-US"/>
        </a:p>
      </dgm:t>
    </dgm:pt>
    <dgm:pt modelId="{AE668DB9-5FC4-478C-9125-03F8CFC1C997}" type="pres">
      <dgm:prSet presAssocID="{5E8EEA8E-A153-4DDC-8112-9D2ADAD3D57A}" presName="Name0" presStyleCnt="0">
        <dgm:presLayoutVars>
          <dgm:dir/>
          <dgm:resizeHandles val="exact"/>
        </dgm:presLayoutVars>
      </dgm:prSet>
      <dgm:spPr/>
    </dgm:pt>
    <dgm:pt modelId="{281C1C6D-2035-4227-ADB6-8ACB80C08BDC}" type="pres">
      <dgm:prSet presAssocID="{AE10C051-11EB-440C-912C-119881E45A7F}" presName="node" presStyleLbl="node1" presStyleIdx="0" presStyleCnt="5">
        <dgm:presLayoutVars>
          <dgm:bulletEnabled val="1"/>
        </dgm:presLayoutVars>
      </dgm:prSet>
      <dgm:spPr/>
    </dgm:pt>
    <dgm:pt modelId="{2B78ED2A-83FD-4F57-B184-6C5D6A94853E}" type="pres">
      <dgm:prSet presAssocID="{D33D699C-FB61-4E5E-BC4C-79A54A9B6CD4}" presName="sibTrans" presStyleLbl="sibTrans2D1" presStyleIdx="0" presStyleCnt="4"/>
      <dgm:spPr/>
    </dgm:pt>
    <dgm:pt modelId="{D201602B-0DEB-4B02-A63E-105A50921F9B}" type="pres">
      <dgm:prSet presAssocID="{D33D699C-FB61-4E5E-BC4C-79A54A9B6CD4}" presName="connectorText" presStyleLbl="sibTrans2D1" presStyleIdx="0" presStyleCnt="4"/>
      <dgm:spPr/>
    </dgm:pt>
    <dgm:pt modelId="{0EE92610-FB81-4987-B268-1EA422554516}" type="pres">
      <dgm:prSet presAssocID="{6D7BEB28-ED64-4CC6-9B6D-75CAC108E7AC}" presName="node" presStyleLbl="node1" presStyleIdx="1" presStyleCnt="5">
        <dgm:presLayoutVars>
          <dgm:bulletEnabled val="1"/>
        </dgm:presLayoutVars>
      </dgm:prSet>
      <dgm:spPr/>
    </dgm:pt>
    <dgm:pt modelId="{1953969A-FD86-482B-B68E-ACCBAFAAD836}" type="pres">
      <dgm:prSet presAssocID="{A497B974-F37E-4D1E-9D4A-693A217475AF}" presName="sibTrans" presStyleLbl="sibTrans2D1" presStyleIdx="1" presStyleCnt="4"/>
      <dgm:spPr/>
    </dgm:pt>
    <dgm:pt modelId="{55F7DD30-0AAE-42C7-B0DF-FDB551F814DE}" type="pres">
      <dgm:prSet presAssocID="{A497B974-F37E-4D1E-9D4A-693A217475AF}" presName="connectorText" presStyleLbl="sibTrans2D1" presStyleIdx="1" presStyleCnt="4"/>
      <dgm:spPr/>
    </dgm:pt>
    <dgm:pt modelId="{AB1F6237-6DE6-4E29-AB95-D395FDD2EFD9}" type="pres">
      <dgm:prSet presAssocID="{1B35230B-0EDD-41C6-9A2B-E856AAF0B0BE}" presName="node" presStyleLbl="node1" presStyleIdx="2" presStyleCnt="5">
        <dgm:presLayoutVars>
          <dgm:bulletEnabled val="1"/>
        </dgm:presLayoutVars>
      </dgm:prSet>
      <dgm:spPr/>
    </dgm:pt>
    <dgm:pt modelId="{01063975-2757-4583-B283-7CD93973BF3C}" type="pres">
      <dgm:prSet presAssocID="{52E29043-9B40-41F0-BBDB-9F8FF5A18067}" presName="sibTrans" presStyleLbl="sibTrans2D1" presStyleIdx="2" presStyleCnt="4"/>
      <dgm:spPr/>
    </dgm:pt>
    <dgm:pt modelId="{E00518A5-D414-42A8-A925-16291C60C9BE}" type="pres">
      <dgm:prSet presAssocID="{52E29043-9B40-41F0-BBDB-9F8FF5A18067}" presName="connectorText" presStyleLbl="sibTrans2D1" presStyleIdx="2" presStyleCnt="4"/>
      <dgm:spPr/>
    </dgm:pt>
    <dgm:pt modelId="{292F09A2-F8F1-4DEC-BD67-D77A95B86EE6}" type="pres">
      <dgm:prSet presAssocID="{636CB1D4-D98D-4CF2-A8B4-2EE8F50230C7}" presName="node" presStyleLbl="node1" presStyleIdx="3" presStyleCnt="5">
        <dgm:presLayoutVars>
          <dgm:bulletEnabled val="1"/>
        </dgm:presLayoutVars>
      </dgm:prSet>
      <dgm:spPr/>
    </dgm:pt>
    <dgm:pt modelId="{C1292908-EC36-4070-9BFC-2C3407D5E58F}" type="pres">
      <dgm:prSet presAssocID="{534D457E-DF20-49B5-BE60-DE24487BFB8D}" presName="sibTrans" presStyleLbl="sibTrans2D1" presStyleIdx="3" presStyleCnt="4"/>
      <dgm:spPr/>
    </dgm:pt>
    <dgm:pt modelId="{177FA1AE-94D6-4C4E-B405-BA43AF2C42FB}" type="pres">
      <dgm:prSet presAssocID="{534D457E-DF20-49B5-BE60-DE24487BFB8D}" presName="connectorText" presStyleLbl="sibTrans2D1" presStyleIdx="3" presStyleCnt="4"/>
      <dgm:spPr/>
    </dgm:pt>
    <dgm:pt modelId="{6F5FE5A5-175F-4D10-ADBD-517B7A6D5266}" type="pres">
      <dgm:prSet presAssocID="{EBD65067-658F-4E26-A44F-CF2CB719FAB8}" presName="node" presStyleLbl="node1" presStyleIdx="4" presStyleCnt="5">
        <dgm:presLayoutVars>
          <dgm:bulletEnabled val="1"/>
        </dgm:presLayoutVars>
      </dgm:prSet>
      <dgm:spPr/>
    </dgm:pt>
  </dgm:ptLst>
  <dgm:cxnLst>
    <dgm:cxn modelId="{E6F57112-30A3-489B-A521-4A8E0F186AA3}" type="presOf" srcId="{534D457E-DF20-49B5-BE60-DE24487BFB8D}" destId="{177FA1AE-94D6-4C4E-B405-BA43AF2C42FB}" srcOrd="1" destOrd="0" presId="urn:microsoft.com/office/officeart/2005/8/layout/process1"/>
    <dgm:cxn modelId="{23B27014-1F91-45CD-BC6E-1D22F9F7B513}" type="presOf" srcId="{A497B974-F37E-4D1E-9D4A-693A217475AF}" destId="{1953969A-FD86-482B-B68E-ACCBAFAAD836}" srcOrd="0" destOrd="0" presId="urn:microsoft.com/office/officeart/2005/8/layout/process1"/>
    <dgm:cxn modelId="{CF885524-4E8A-4606-96DB-F36662CFB5BE}" type="presOf" srcId="{D33D699C-FB61-4E5E-BC4C-79A54A9B6CD4}" destId="{D201602B-0DEB-4B02-A63E-105A50921F9B}" srcOrd="1" destOrd="0" presId="urn:microsoft.com/office/officeart/2005/8/layout/process1"/>
    <dgm:cxn modelId="{487EBD3C-783D-4B7A-82D7-E2785DCD222E}" type="presOf" srcId="{52E29043-9B40-41F0-BBDB-9F8FF5A18067}" destId="{01063975-2757-4583-B283-7CD93973BF3C}" srcOrd="0" destOrd="0" presId="urn:microsoft.com/office/officeart/2005/8/layout/process1"/>
    <dgm:cxn modelId="{18526741-00AC-49FD-AED2-57BFDB34B429}" type="presOf" srcId="{A497B974-F37E-4D1E-9D4A-693A217475AF}" destId="{55F7DD30-0AAE-42C7-B0DF-FDB551F814DE}" srcOrd="1" destOrd="0" presId="urn:microsoft.com/office/officeart/2005/8/layout/process1"/>
    <dgm:cxn modelId="{DD6E946B-DFE4-44AE-9012-F54465F5142C}" type="presOf" srcId="{EBD65067-658F-4E26-A44F-CF2CB719FAB8}" destId="{6F5FE5A5-175F-4D10-ADBD-517B7A6D5266}" srcOrd="0" destOrd="0" presId="urn:microsoft.com/office/officeart/2005/8/layout/process1"/>
    <dgm:cxn modelId="{DF9ECC7D-028D-4CE9-941A-0D9BD0477353}" srcId="{5E8EEA8E-A153-4DDC-8112-9D2ADAD3D57A}" destId="{6D7BEB28-ED64-4CC6-9B6D-75CAC108E7AC}" srcOrd="1" destOrd="0" parTransId="{F4A73DEE-5281-4E61-AB1C-6B78E4A919EC}" sibTransId="{A497B974-F37E-4D1E-9D4A-693A217475AF}"/>
    <dgm:cxn modelId="{D5BF5A8A-4D2C-48C3-ACF4-E1026C9BD064}" srcId="{5E8EEA8E-A153-4DDC-8112-9D2ADAD3D57A}" destId="{EBD65067-658F-4E26-A44F-CF2CB719FAB8}" srcOrd="4" destOrd="0" parTransId="{2E95260A-94DA-476D-B7CF-FA2EFCB6D0A5}" sibTransId="{D20D6538-4D28-484B-AB45-FB40B73DE7A6}"/>
    <dgm:cxn modelId="{C03C229E-3336-4544-9768-387E5AD1D654}" type="presOf" srcId="{636CB1D4-D98D-4CF2-A8B4-2EE8F50230C7}" destId="{292F09A2-F8F1-4DEC-BD67-D77A95B86EE6}" srcOrd="0" destOrd="0" presId="urn:microsoft.com/office/officeart/2005/8/layout/process1"/>
    <dgm:cxn modelId="{5B339CAF-18AE-4D91-9255-ADF484EF6BBE}" type="presOf" srcId="{D33D699C-FB61-4E5E-BC4C-79A54A9B6CD4}" destId="{2B78ED2A-83FD-4F57-B184-6C5D6A94853E}" srcOrd="0" destOrd="0" presId="urn:microsoft.com/office/officeart/2005/8/layout/process1"/>
    <dgm:cxn modelId="{D547E0B0-713A-44A0-AE4B-D081C7137717}" srcId="{5E8EEA8E-A153-4DDC-8112-9D2ADAD3D57A}" destId="{1B35230B-0EDD-41C6-9A2B-E856AAF0B0BE}" srcOrd="2" destOrd="0" parTransId="{38EFE68D-ABFE-4A05-A84D-A1C626E39859}" sibTransId="{52E29043-9B40-41F0-BBDB-9F8FF5A18067}"/>
    <dgm:cxn modelId="{A65E72B9-DC8C-40F3-9BE5-CBB0B49D1334}" type="presOf" srcId="{534D457E-DF20-49B5-BE60-DE24487BFB8D}" destId="{C1292908-EC36-4070-9BFC-2C3407D5E58F}" srcOrd="0" destOrd="0" presId="urn:microsoft.com/office/officeart/2005/8/layout/process1"/>
    <dgm:cxn modelId="{5AA0D7C4-5652-4596-9455-A31BB4CCA965}" type="presOf" srcId="{6D7BEB28-ED64-4CC6-9B6D-75CAC108E7AC}" destId="{0EE92610-FB81-4987-B268-1EA422554516}" srcOrd="0" destOrd="0" presId="urn:microsoft.com/office/officeart/2005/8/layout/process1"/>
    <dgm:cxn modelId="{F4E553D0-1AD8-4C41-A013-70B7633DFE52}" type="presOf" srcId="{1B35230B-0EDD-41C6-9A2B-E856AAF0B0BE}" destId="{AB1F6237-6DE6-4E29-AB95-D395FDD2EFD9}" srcOrd="0" destOrd="0" presId="urn:microsoft.com/office/officeart/2005/8/layout/process1"/>
    <dgm:cxn modelId="{9F88BAD1-E71B-4BC1-BDC8-3C0E2A6276D6}" type="presOf" srcId="{5E8EEA8E-A153-4DDC-8112-9D2ADAD3D57A}" destId="{AE668DB9-5FC4-478C-9125-03F8CFC1C997}" srcOrd="0" destOrd="0" presId="urn:microsoft.com/office/officeart/2005/8/layout/process1"/>
    <dgm:cxn modelId="{277780D4-74AA-4162-9A29-966C1EF45498}" srcId="{5E8EEA8E-A153-4DDC-8112-9D2ADAD3D57A}" destId="{AE10C051-11EB-440C-912C-119881E45A7F}" srcOrd="0" destOrd="0" parTransId="{876815B2-313F-4A70-85B4-085F2476D130}" sibTransId="{D33D699C-FB61-4E5E-BC4C-79A54A9B6CD4}"/>
    <dgm:cxn modelId="{643D83DA-BA4B-4D91-BE89-616797A149A6}" type="presOf" srcId="{52E29043-9B40-41F0-BBDB-9F8FF5A18067}" destId="{E00518A5-D414-42A8-A925-16291C60C9BE}" srcOrd="1" destOrd="0" presId="urn:microsoft.com/office/officeart/2005/8/layout/process1"/>
    <dgm:cxn modelId="{7FDB8DE0-338F-440C-9DF9-F48668385900}" srcId="{5E8EEA8E-A153-4DDC-8112-9D2ADAD3D57A}" destId="{636CB1D4-D98D-4CF2-A8B4-2EE8F50230C7}" srcOrd="3" destOrd="0" parTransId="{EBF5A13E-8960-4845-ADBF-92C39C605685}" sibTransId="{534D457E-DF20-49B5-BE60-DE24487BFB8D}"/>
    <dgm:cxn modelId="{2092BFE3-2793-4F80-810A-ADD910C44ED7}" type="presOf" srcId="{AE10C051-11EB-440C-912C-119881E45A7F}" destId="{281C1C6D-2035-4227-ADB6-8ACB80C08BDC}" srcOrd="0" destOrd="0" presId="urn:microsoft.com/office/officeart/2005/8/layout/process1"/>
    <dgm:cxn modelId="{4D292C33-347D-4C81-9DFA-8BD33CDF43EE}" type="presParOf" srcId="{AE668DB9-5FC4-478C-9125-03F8CFC1C997}" destId="{281C1C6D-2035-4227-ADB6-8ACB80C08BDC}" srcOrd="0" destOrd="0" presId="urn:microsoft.com/office/officeart/2005/8/layout/process1"/>
    <dgm:cxn modelId="{72D8FBAF-2731-40B6-AF75-008500F122EA}" type="presParOf" srcId="{AE668DB9-5FC4-478C-9125-03F8CFC1C997}" destId="{2B78ED2A-83FD-4F57-B184-6C5D6A94853E}" srcOrd="1" destOrd="0" presId="urn:microsoft.com/office/officeart/2005/8/layout/process1"/>
    <dgm:cxn modelId="{33696875-EA30-4685-A4FA-94390D340DB5}" type="presParOf" srcId="{2B78ED2A-83FD-4F57-B184-6C5D6A94853E}" destId="{D201602B-0DEB-4B02-A63E-105A50921F9B}" srcOrd="0" destOrd="0" presId="urn:microsoft.com/office/officeart/2005/8/layout/process1"/>
    <dgm:cxn modelId="{6AFCE6FB-C5C7-4B17-B95E-0FF47151BB50}" type="presParOf" srcId="{AE668DB9-5FC4-478C-9125-03F8CFC1C997}" destId="{0EE92610-FB81-4987-B268-1EA422554516}" srcOrd="2" destOrd="0" presId="urn:microsoft.com/office/officeart/2005/8/layout/process1"/>
    <dgm:cxn modelId="{447A7FB7-ED11-4B6E-9F2F-BEC23AB52E0A}" type="presParOf" srcId="{AE668DB9-5FC4-478C-9125-03F8CFC1C997}" destId="{1953969A-FD86-482B-B68E-ACCBAFAAD836}" srcOrd="3" destOrd="0" presId="urn:microsoft.com/office/officeart/2005/8/layout/process1"/>
    <dgm:cxn modelId="{C272A4B5-34D5-40AA-861D-677D86BF61A8}" type="presParOf" srcId="{1953969A-FD86-482B-B68E-ACCBAFAAD836}" destId="{55F7DD30-0AAE-42C7-B0DF-FDB551F814DE}" srcOrd="0" destOrd="0" presId="urn:microsoft.com/office/officeart/2005/8/layout/process1"/>
    <dgm:cxn modelId="{5CCD1153-80CE-468C-AF82-341686135ED5}" type="presParOf" srcId="{AE668DB9-5FC4-478C-9125-03F8CFC1C997}" destId="{AB1F6237-6DE6-4E29-AB95-D395FDD2EFD9}" srcOrd="4" destOrd="0" presId="urn:microsoft.com/office/officeart/2005/8/layout/process1"/>
    <dgm:cxn modelId="{CB663F33-5134-4C17-98AC-3AB9E0AFFEF8}" type="presParOf" srcId="{AE668DB9-5FC4-478C-9125-03F8CFC1C997}" destId="{01063975-2757-4583-B283-7CD93973BF3C}" srcOrd="5" destOrd="0" presId="urn:microsoft.com/office/officeart/2005/8/layout/process1"/>
    <dgm:cxn modelId="{28AE3BCE-06F7-451E-BE65-C0B1F066B9BA}" type="presParOf" srcId="{01063975-2757-4583-B283-7CD93973BF3C}" destId="{E00518A5-D414-42A8-A925-16291C60C9BE}" srcOrd="0" destOrd="0" presId="urn:microsoft.com/office/officeart/2005/8/layout/process1"/>
    <dgm:cxn modelId="{3E66E94F-3C23-4B51-BB82-2B4D7010B9E7}" type="presParOf" srcId="{AE668DB9-5FC4-478C-9125-03F8CFC1C997}" destId="{292F09A2-F8F1-4DEC-BD67-D77A95B86EE6}" srcOrd="6" destOrd="0" presId="urn:microsoft.com/office/officeart/2005/8/layout/process1"/>
    <dgm:cxn modelId="{239074B6-722F-41AE-A4C1-49A9B1C74518}" type="presParOf" srcId="{AE668DB9-5FC4-478C-9125-03F8CFC1C997}" destId="{C1292908-EC36-4070-9BFC-2C3407D5E58F}" srcOrd="7" destOrd="0" presId="urn:microsoft.com/office/officeart/2005/8/layout/process1"/>
    <dgm:cxn modelId="{E1AF136D-0608-4B02-9FEE-0A57A599765A}" type="presParOf" srcId="{C1292908-EC36-4070-9BFC-2C3407D5E58F}" destId="{177FA1AE-94D6-4C4E-B405-BA43AF2C42FB}" srcOrd="0" destOrd="0" presId="urn:microsoft.com/office/officeart/2005/8/layout/process1"/>
    <dgm:cxn modelId="{75F4AA50-1FA7-4667-8B87-1D113B5DC243}" type="presParOf" srcId="{AE668DB9-5FC4-478C-9125-03F8CFC1C997}" destId="{6F5FE5A5-175F-4D10-ADBD-517B7A6D526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6AEA6-07BC-44D7-A299-7E05E2871956}">
      <dsp:nvSpPr>
        <dsp:cNvPr id="0" name=""/>
        <dsp:cNvSpPr/>
      </dsp:nvSpPr>
      <dsp:spPr>
        <a:xfrm>
          <a:off x="0" y="633784"/>
          <a:ext cx="10380223" cy="845045"/>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D0CC22-9343-46DD-A89C-FA1FDA87BAF9}">
      <dsp:nvSpPr>
        <dsp:cNvPr id="0" name=""/>
        <dsp:cNvSpPr/>
      </dsp:nvSpPr>
      <dsp:spPr>
        <a:xfrm>
          <a:off x="4105" y="0"/>
          <a:ext cx="1794998" cy="84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t>Chart violation Event in SPACE</a:t>
          </a:r>
        </a:p>
      </dsp:txBody>
      <dsp:txXfrm>
        <a:off x="4105" y="0"/>
        <a:ext cx="1794998" cy="845045"/>
      </dsp:txXfrm>
    </dsp:sp>
    <dsp:sp modelId="{851F36B2-8B5B-46A8-A819-8345DC07CFA0}">
      <dsp:nvSpPr>
        <dsp:cNvPr id="0" name=""/>
        <dsp:cNvSpPr/>
      </dsp:nvSpPr>
      <dsp:spPr>
        <a:xfrm>
          <a:off x="795973" y="950676"/>
          <a:ext cx="211261" cy="21126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C3CE31-C5A1-459D-9318-665112708C90}">
      <dsp:nvSpPr>
        <dsp:cNvPr id="0" name=""/>
        <dsp:cNvSpPr/>
      </dsp:nvSpPr>
      <dsp:spPr>
        <a:xfrm>
          <a:off x="1888853" y="1267568"/>
          <a:ext cx="1794998" cy="84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t>Evaluate criteria for analysis</a:t>
          </a:r>
        </a:p>
      </dsp:txBody>
      <dsp:txXfrm>
        <a:off x="1888853" y="1267568"/>
        <a:ext cx="1794998" cy="845045"/>
      </dsp:txXfrm>
    </dsp:sp>
    <dsp:sp modelId="{FCFB2DB5-4630-4D72-B6A2-83A3D28DD7B7}">
      <dsp:nvSpPr>
        <dsp:cNvPr id="0" name=""/>
        <dsp:cNvSpPr/>
      </dsp:nvSpPr>
      <dsp:spPr>
        <a:xfrm>
          <a:off x="2680721" y="950676"/>
          <a:ext cx="211261" cy="211261"/>
        </a:xfrm>
        <a:prstGeom prst="ellipse">
          <a:avLst/>
        </a:prstGeom>
        <a:solidFill>
          <a:schemeClr val="accent2">
            <a:hueOff val="-2309176"/>
            <a:satOff val="0"/>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54557-095E-46E2-A297-41CB77C5637A}">
      <dsp:nvSpPr>
        <dsp:cNvPr id="0" name=""/>
        <dsp:cNvSpPr/>
      </dsp:nvSpPr>
      <dsp:spPr>
        <a:xfrm>
          <a:off x="3773601" y="0"/>
          <a:ext cx="1794998" cy="84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t>Data from existing databases</a:t>
          </a:r>
        </a:p>
      </dsp:txBody>
      <dsp:txXfrm>
        <a:off x="3773601" y="0"/>
        <a:ext cx="1794998" cy="845045"/>
      </dsp:txXfrm>
    </dsp:sp>
    <dsp:sp modelId="{F926D8EF-4FE5-44EF-99EA-C0CABFE1045D}">
      <dsp:nvSpPr>
        <dsp:cNvPr id="0" name=""/>
        <dsp:cNvSpPr/>
      </dsp:nvSpPr>
      <dsp:spPr>
        <a:xfrm>
          <a:off x="4565470" y="950676"/>
          <a:ext cx="211261" cy="211261"/>
        </a:xfrm>
        <a:prstGeom prst="ellipse">
          <a:avLst/>
        </a:prstGeom>
        <a:solidFill>
          <a:schemeClr val="accent2">
            <a:hueOff val="-4618352"/>
            <a:satOff val="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09FF20-E135-477F-A590-110561E07AA1}">
      <dsp:nvSpPr>
        <dsp:cNvPr id="0" name=""/>
        <dsp:cNvSpPr/>
      </dsp:nvSpPr>
      <dsp:spPr>
        <a:xfrm>
          <a:off x="5658349" y="1267568"/>
          <a:ext cx="1794998" cy="84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t>Every step analysis back to lot start</a:t>
          </a:r>
        </a:p>
      </dsp:txBody>
      <dsp:txXfrm>
        <a:off x="5658349" y="1267568"/>
        <a:ext cx="1794998" cy="845045"/>
      </dsp:txXfrm>
    </dsp:sp>
    <dsp:sp modelId="{8740685C-D6D8-4CCD-9300-487A5603E23D}">
      <dsp:nvSpPr>
        <dsp:cNvPr id="0" name=""/>
        <dsp:cNvSpPr/>
      </dsp:nvSpPr>
      <dsp:spPr>
        <a:xfrm>
          <a:off x="6450218" y="950676"/>
          <a:ext cx="211261" cy="211261"/>
        </a:xfrm>
        <a:prstGeom prst="ellipse">
          <a:avLst/>
        </a:prstGeom>
        <a:solidFill>
          <a:schemeClr val="accent2">
            <a:hueOff val="-6927528"/>
            <a:satOff val="0"/>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9ECC7-23DF-4DAF-B8F1-2DF843848802}">
      <dsp:nvSpPr>
        <dsp:cNvPr id="0" name=""/>
        <dsp:cNvSpPr/>
      </dsp:nvSpPr>
      <dsp:spPr>
        <a:xfrm>
          <a:off x="7543097" y="0"/>
          <a:ext cx="1794998" cy="84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t>Dashboard for visualization</a:t>
          </a:r>
        </a:p>
      </dsp:txBody>
      <dsp:txXfrm>
        <a:off x="7543097" y="0"/>
        <a:ext cx="1794998" cy="845045"/>
      </dsp:txXfrm>
    </dsp:sp>
    <dsp:sp modelId="{07F24CB6-3E07-4E97-9B4C-5D17C2D7E4FA}">
      <dsp:nvSpPr>
        <dsp:cNvPr id="0" name=""/>
        <dsp:cNvSpPr/>
      </dsp:nvSpPr>
      <dsp:spPr>
        <a:xfrm>
          <a:off x="8334966" y="950676"/>
          <a:ext cx="211261" cy="211261"/>
        </a:xfrm>
        <a:prstGeom prst="ellipse">
          <a:avLst/>
        </a:prstGeom>
        <a:solidFill>
          <a:schemeClr val="accent2">
            <a:hueOff val="-9236704"/>
            <a:satOff val="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C1C6D-2035-4227-ADB6-8ACB80C08BDC}">
      <dsp:nvSpPr>
        <dsp:cNvPr id="0" name=""/>
        <dsp:cNvSpPr/>
      </dsp:nvSpPr>
      <dsp:spPr>
        <a:xfrm>
          <a:off x="5884" y="571223"/>
          <a:ext cx="1824260" cy="1248478"/>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Chart trend up with </a:t>
          </a:r>
          <a:r>
            <a:rPr lang="en-US" sz="1600" b="1" kern="1200" dirty="0">
              <a:solidFill>
                <a:srgbClr val="FFFF00"/>
              </a:solidFill>
              <a:latin typeface="Rockwell Extra Bold" panose="02060903040505020403" pitchFamily="18" charset="0"/>
            </a:rPr>
            <a:t>OOCs</a:t>
          </a:r>
        </a:p>
      </dsp:txBody>
      <dsp:txXfrm>
        <a:off x="42451" y="607790"/>
        <a:ext cx="1751126" cy="1175344"/>
      </dsp:txXfrm>
    </dsp:sp>
    <dsp:sp modelId="{2B78ED2A-83FD-4F57-B184-6C5D6A94853E}">
      <dsp:nvSpPr>
        <dsp:cNvPr id="0" name=""/>
        <dsp:cNvSpPr/>
      </dsp:nvSpPr>
      <dsp:spPr>
        <a:xfrm>
          <a:off x="2012571" y="969254"/>
          <a:ext cx="386743" cy="4524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012571" y="1059737"/>
        <a:ext cx="270720" cy="271450"/>
      </dsp:txXfrm>
    </dsp:sp>
    <dsp:sp modelId="{0EE92610-FB81-4987-B268-1EA422554516}">
      <dsp:nvSpPr>
        <dsp:cNvPr id="0" name=""/>
        <dsp:cNvSpPr/>
      </dsp:nvSpPr>
      <dsp:spPr>
        <a:xfrm>
          <a:off x="2559849" y="571223"/>
          <a:ext cx="1824260" cy="1248478"/>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To check any toggles from current loop/incoming</a:t>
          </a:r>
        </a:p>
      </dsp:txBody>
      <dsp:txXfrm>
        <a:off x="2596416" y="607790"/>
        <a:ext cx="1751126" cy="1175344"/>
      </dsp:txXfrm>
    </dsp:sp>
    <dsp:sp modelId="{1953969A-FD86-482B-B68E-ACCBAFAAD836}">
      <dsp:nvSpPr>
        <dsp:cNvPr id="0" name=""/>
        <dsp:cNvSpPr/>
      </dsp:nvSpPr>
      <dsp:spPr>
        <a:xfrm>
          <a:off x="4566535" y="969254"/>
          <a:ext cx="386743" cy="4524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566535" y="1059737"/>
        <a:ext cx="270720" cy="271450"/>
      </dsp:txXfrm>
    </dsp:sp>
    <dsp:sp modelId="{AB1F6237-6DE6-4E29-AB95-D395FDD2EFD9}">
      <dsp:nvSpPr>
        <dsp:cNvPr id="0" name=""/>
        <dsp:cNvSpPr/>
      </dsp:nvSpPr>
      <dsp:spPr>
        <a:xfrm>
          <a:off x="5113813" y="571223"/>
          <a:ext cx="1824260" cy="1248478"/>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PO to verify root causes diagnosed by AD</a:t>
          </a:r>
        </a:p>
      </dsp:txBody>
      <dsp:txXfrm>
        <a:off x="5150380" y="607790"/>
        <a:ext cx="1751126" cy="1175344"/>
      </dsp:txXfrm>
    </dsp:sp>
    <dsp:sp modelId="{01063975-2757-4583-B283-7CD93973BF3C}">
      <dsp:nvSpPr>
        <dsp:cNvPr id="0" name=""/>
        <dsp:cNvSpPr/>
      </dsp:nvSpPr>
      <dsp:spPr>
        <a:xfrm>
          <a:off x="7120500" y="969254"/>
          <a:ext cx="386743" cy="4524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120500" y="1059737"/>
        <a:ext cx="270720" cy="271450"/>
      </dsp:txXfrm>
    </dsp:sp>
    <dsp:sp modelId="{292F09A2-F8F1-4DEC-BD67-D77A95B86EE6}">
      <dsp:nvSpPr>
        <dsp:cNvPr id="0" name=""/>
        <dsp:cNvSpPr/>
      </dsp:nvSpPr>
      <dsp:spPr>
        <a:xfrm>
          <a:off x="7667778" y="571223"/>
          <a:ext cx="1824260" cy="1248478"/>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Is AD give correct root cause?</a:t>
          </a:r>
        </a:p>
      </dsp:txBody>
      <dsp:txXfrm>
        <a:off x="7704345" y="607790"/>
        <a:ext cx="1751126" cy="1175344"/>
      </dsp:txXfrm>
    </dsp:sp>
    <dsp:sp modelId="{C1292908-EC36-4070-9BFC-2C3407D5E58F}">
      <dsp:nvSpPr>
        <dsp:cNvPr id="0" name=""/>
        <dsp:cNvSpPr/>
      </dsp:nvSpPr>
      <dsp:spPr>
        <a:xfrm>
          <a:off x="9674464" y="969254"/>
          <a:ext cx="386743" cy="4524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674464" y="1059737"/>
        <a:ext cx="270720" cy="271450"/>
      </dsp:txXfrm>
    </dsp:sp>
    <dsp:sp modelId="{6F5FE5A5-175F-4D10-ADBD-517B7A6D5266}">
      <dsp:nvSpPr>
        <dsp:cNvPr id="0" name=""/>
        <dsp:cNvSpPr/>
      </dsp:nvSpPr>
      <dsp:spPr>
        <a:xfrm>
          <a:off x="10221742" y="571223"/>
          <a:ext cx="1824260" cy="1248478"/>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Feedback directly to AD dashboard or fill in success case info in the table</a:t>
          </a:r>
        </a:p>
      </dsp:txBody>
      <dsp:txXfrm>
        <a:off x="10258309" y="607790"/>
        <a:ext cx="1751126" cy="11753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7/25/2018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D8B81C-4B36-428D-A864-260E234998BA}" type="slidenum">
              <a:rPr lang="en-US" smtClean="0"/>
              <a:t>2</a:t>
            </a:fld>
            <a:endParaRPr lang="en-US"/>
          </a:p>
        </p:txBody>
      </p:sp>
    </p:spTree>
    <p:extLst>
      <p:ext uri="{BB962C8B-B14F-4D97-AF65-F5344CB8AC3E}">
        <p14:creationId xmlns:p14="http://schemas.microsoft.com/office/powerpoint/2010/main" val="126965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chemeClr val="bg1"/>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8"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83880"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hasCustomPrompt="1"/>
          </p:nvPr>
        </p:nvSpPr>
        <p:spPr>
          <a:xfrm>
            <a:off x="968329" y="3528468"/>
            <a:ext cx="10219075" cy="606068"/>
          </a:xfrm>
        </p:spPr>
        <p:txBody>
          <a:bodyPr lIns="91440">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lIns="91440">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144988"/>
            <a:ext cx="10219075" cy="2448953"/>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rgbClr val="0077C8"/>
                </a:solidFill>
              </a:defRPr>
            </a:lvl1pPr>
          </a:lstStyle>
          <a:p>
            <a:fld id="{2A0FEC12-B697-46B2-AC72-609E1FB7663B}" type="datetime4">
              <a:rPr lang="en-US" smtClean="0"/>
              <a:t>July 25, 2018</a:t>
            </a:fld>
            <a:endParaRPr lang="en-US" dirty="0"/>
          </a:p>
        </p:txBody>
      </p:sp>
      <p:sp>
        <p:nvSpPr>
          <p:cNvPr id="3" name="Footer Placeholder 2"/>
          <p:cNvSpPr>
            <a:spLocks noGrp="1"/>
          </p:cNvSpPr>
          <p:nvPr>
            <p:ph type="ftr" sz="quarter" idx="12"/>
          </p:nvPr>
        </p:nvSpPr>
        <p:spPr/>
        <p:txBody>
          <a:bodyPr/>
          <a:lstStyle>
            <a:lvl1pPr>
              <a:defRPr>
                <a:solidFill>
                  <a:srgbClr val="0077C8"/>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53568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Horizontal Image with Conten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lvl1pPr>
              <a:defRPr>
                <a:solidFill>
                  <a:srgbClr val="58595B"/>
                </a:solidFill>
              </a:defRPr>
            </a:lvl1pPr>
          </a:lstStyle>
          <a:p>
            <a:fld id="{9DBE14A4-9EFF-44B5-B818-FBDED80DC98E}" type="datetime4">
              <a:rPr lang="en-US" smtClean="0"/>
              <a:t>July 25, 2018</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0" name="Picture Placeholder 4"/>
          <p:cNvSpPr>
            <a:spLocks noGrp="1"/>
          </p:cNvSpPr>
          <p:nvPr>
            <p:ph type="pic" sz="quarter" idx="10" hasCustomPrompt="1"/>
          </p:nvPr>
        </p:nvSpPr>
        <p:spPr>
          <a:xfrm>
            <a:off x="-1" y="0"/>
            <a:ext cx="12192001" cy="3428999"/>
          </a:xfrm>
        </p:spPr>
        <p:txBody>
          <a:bodyPr/>
          <a:lstStyle>
            <a:lvl1pPr marL="0" indent="0">
              <a:buNone/>
              <a:defRPr>
                <a:solidFill>
                  <a:schemeClr val="bg1"/>
                </a:solidFill>
              </a:defRPr>
            </a:lvl1pPr>
          </a:lstStyle>
          <a:p>
            <a:r>
              <a:rPr lang="en-US" dirty="0"/>
              <a:t>Image</a:t>
            </a:r>
          </a:p>
        </p:txBody>
      </p:sp>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11"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1927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Horizontal Gray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3" name="Date Placeholder 2"/>
          <p:cNvSpPr>
            <a:spLocks noGrp="1"/>
          </p:cNvSpPr>
          <p:nvPr>
            <p:ph type="dt" sz="half" idx="12"/>
          </p:nvPr>
        </p:nvSpPr>
        <p:spPr/>
        <p:txBody>
          <a:bodyPr/>
          <a:lstStyle>
            <a:lvl1pPr>
              <a:defRPr>
                <a:solidFill>
                  <a:srgbClr val="58595B"/>
                </a:solidFill>
              </a:defRPr>
            </a:lvl1pPr>
          </a:lstStyle>
          <a:p>
            <a:fld id="{C51AED33-5CBD-4F65-8A5D-4E027924D1BC}" type="datetime4">
              <a:rPr lang="en-US" smtClean="0"/>
              <a:t>July 25, 2018</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9" name="Rectangle 8"/>
          <p:cNvSpPr/>
          <p:nvPr userDrawn="1"/>
        </p:nvSpPr>
        <p:spPr>
          <a:xfrm>
            <a:off x="0" y="0"/>
            <a:ext cx="12192000" cy="3429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892798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Image with Titl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838199" y="362309"/>
            <a:ext cx="5073591" cy="6038491"/>
          </a:xfrm>
        </p:spPr>
        <p:txBody>
          <a:bodyPr anchor="ctr">
            <a:noAutofit/>
          </a:bodyPr>
          <a:lstStyle>
            <a:lvl1pPr>
              <a:lnSpc>
                <a:spcPct val="70000"/>
              </a:lnSpc>
              <a:defRPr sz="6000" baseline="0">
                <a:solidFill>
                  <a:srgbClr val="58595B"/>
                </a:solidFill>
              </a:defRPr>
            </a:lvl1pPr>
          </a:lstStyle>
          <a:p>
            <a:r>
              <a:rPr lang="en-US" dirty="0"/>
              <a:t>Click to edit Master title (white font)</a:t>
            </a:r>
          </a:p>
        </p:txBody>
      </p:sp>
      <p:sp>
        <p:nvSpPr>
          <p:cNvPr id="5" name="Date Placeholder 4"/>
          <p:cNvSpPr>
            <a:spLocks noGrp="1"/>
          </p:cNvSpPr>
          <p:nvPr>
            <p:ph type="dt" sz="half" idx="11"/>
          </p:nvPr>
        </p:nvSpPr>
        <p:spPr/>
        <p:txBody>
          <a:bodyPr/>
          <a:lstStyle/>
          <a:p>
            <a:fld id="{FA7FF47F-D05B-4A3A-B9C2-B7128175C3C3}" type="datetime4">
              <a:rPr lang="en-US" smtClean="0"/>
              <a:t>July 25, 2018</a:t>
            </a:fld>
            <a:endParaRPr lang="en-US" dirty="0"/>
          </a:p>
        </p:txBody>
      </p:sp>
      <p:sp>
        <p:nvSpPr>
          <p:cNvPr id="6" name="Footer Placeholder 5"/>
          <p:cNvSpPr>
            <a:spLocks noGrp="1"/>
          </p:cNvSpPr>
          <p:nvPr>
            <p:ph type="ftr" sz="quarter" idx="12"/>
          </p:nvPr>
        </p:nvSpPr>
        <p:spPr/>
        <p:txBody>
          <a:bodyPr/>
          <a:lstStyle/>
          <a:p>
            <a:r>
              <a:rPr lang="en-US"/>
              <a:t>Micron Confidential</a:t>
            </a:r>
            <a:endParaRPr lang="en-US" dirty="0"/>
          </a:p>
        </p:txBody>
      </p:sp>
      <p:sp>
        <p:nvSpPr>
          <p:cNvPr id="7" name="Slide Number Placeholder 6"/>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99952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with 1/2 Content">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hasCustomPrompt="1"/>
          </p:nvPr>
        </p:nvSpPr>
        <p:spPr>
          <a:xfrm>
            <a:off x="271461" y="3429000"/>
            <a:ext cx="5689391" cy="2983005"/>
          </a:xfrm>
        </p:spPr>
        <p:txBody>
          <a:bodyPr anchor="ctr">
            <a:noAutofit/>
          </a:bodyPr>
          <a:lstStyle>
            <a:lvl1pPr algn="r">
              <a:lnSpc>
                <a:spcPct val="70000"/>
              </a:lnSpc>
              <a:defRPr sz="6000" baseline="0">
                <a:solidFill>
                  <a:srgbClr val="58595B"/>
                </a:solidFill>
              </a:defRPr>
            </a:lvl1pPr>
          </a:lstStyle>
          <a:p>
            <a:r>
              <a:rPr lang="en-US" dirty="0"/>
              <a:t>Click to edit Master title (white font)</a:t>
            </a:r>
          </a:p>
        </p:txBody>
      </p:sp>
      <p:sp>
        <p:nvSpPr>
          <p:cNvPr id="6"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6"/>
          </p:nvPr>
        </p:nvSpPr>
        <p:spPr/>
        <p:txBody>
          <a:bodyPr/>
          <a:lstStyle/>
          <a:p>
            <a:fld id="{89130DB7-029F-4471-BC7C-E4A29DE3FCB3}" type="datetime4">
              <a:rPr lang="en-US" smtClean="0"/>
              <a:t>July 25, 2018</a:t>
            </a:fld>
            <a:endParaRPr lang="en-US" dirty="0"/>
          </a:p>
        </p:txBody>
      </p:sp>
      <p:sp>
        <p:nvSpPr>
          <p:cNvPr id="7" name="Footer Placeholder 6"/>
          <p:cNvSpPr>
            <a:spLocks noGrp="1"/>
          </p:cNvSpPr>
          <p:nvPr>
            <p:ph type="ftr" sz="quarter" idx="17"/>
          </p:nvPr>
        </p:nvSpPr>
        <p:spPr/>
        <p:txBody>
          <a:bodyPr/>
          <a:lstStyle/>
          <a:p>
            <a:r>
              <a:rPr lang="en-US"/>
              <a:t>Micron Confidential</a:t>
            </a:r>
            <a:endParaRPr lang="en-US" dirty="0"/>
          </a:p>
        </p:txBody>
      </p:sp>
      <p:sp>
        <p:nvSpPr>
          <p:cNvPr id="8" name="Slide Number Placeholder 7"/>
          <p:cNvSpPr>
            <a:spLocks noGrp="1"/>
          </p:cNvSpPr>
          <p:nvPr>
            <p:ph type="sldNum" sz="quarter" idx="18"/>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12042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C39873D-1173-4B09-AE86-AA178DB45922}" type="datetime4">
              <a:rPr lang="en-US" smtClean="0"/>
              <a:t>July 25,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4"/>
          </p:nvPr>
        </p:nvSpPr>
        <p:spPr>
          <a:xfrm>
            <a:off x="633346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9184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1AD8B7F-97C2-4888-BF1C-56C0742BA9D7}" type="datetime4">
              <a:rPr lang="en-US" smtClean="0"/>
              <a:t>July 25,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Content Placeholder 2"/>
          <p:cNvSpPr>
            <a:spLocks noGrp="1"/>
          </p:cNvSpPr>
          <p:nvPr>
            <p:ph sz="half" idx="1"/>
          </p:nvPr>
        </p:nvSpPr>
        <p:spPr>
          <a:xfrm>
            <a:off x="83820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half" idx="14"/>
          </p:nvPr>
        </p:nvSpPr>
        <p:spPr>
          <a:xfrm>
            <a:off x="633346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Tree>
    <p:extLst>
      <p:ext uri="{BB962C8B-B14F-4D97-AF65-F5344CB8AC3E}">
        <p14:creationId xmlns:p14="http://schemas.microsoft.com/office/powerpoint/2010/main" val="98044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A11099-C84D-4E8D-A396-A4435B145A56}" type="datetime4">
              <a:rPr lang="en-US" smtClean="0"/>
              <a:t>July 25,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1" name="Content Placeholder 2"/>
          <p:cNvSpPr>
            <a:spLocks noGrp="1"/>
          </p:cNvSpPr>
          <p:nvPr>
            <p:ph sz="half" idx="14"/>
          </p:nvPr>
        </p:nvSpPr>
        <p:spPr>
          <a:xfrm>
            <a:off x="633346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8"/>
          <p:cNvSpPr>
            <a:spLocks noGrp="1"/>
          </p:cNvSpPr>
          <p:nvPr>
            <p:ph type="body" sz="quarter" idx="15"/>
          </p:nvPr>
        </p:nvSpPr>
        <p:spPr>
          <a:xfrm>
            <a:off x="633346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3117786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96250"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0A381F-3503-4BA1-84E7-A4D8C75D4BC4}" type="datetime4">
              <a:rPr lang="en-US" smtClean="0"/>
              <a:t>July 25, 2018</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1"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0" name="Text Placeholder 8"/>
          <p:cNvSpPr>
            <a:spLocks noGrp="1"/>
          </p:cNvSpPr>
          <p:nvPr>
            <p:ph type="body" sz="quarter" idx="14"/>
          </p:nvPr>
        </p:nvSpPr>
        <p:spPr>
          <a:xfrm>
            <a:off x="8096250"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3" name="Content Placeholder 3"/>
          <p:cNvSpPr>
            <a:spLocks noGrp="1"/>
          </p:cNvSpPr>
          <p:nvPr>
            <p:ph sz="half" idx="15"/>
          </p:nvPr>
        </p:nvSpPr>
        <p:spPr>
          <a:xfrm>
            <a:off x="4467225"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
          <p:cNvSpPr>
            <a:spLocks noGrp="1"/>
          </p:cNvSpPr>
          <p:nvPr>
            <p:ph type="body" sz="quarter" idx="16"/>
          </p:nvPr>
        </p:nvSpPr>
        <p:spPr>
          <a:xfrm>
            <a:off x="4467225"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2689300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920A13-7C1D-4471-8934-00DDD5048EA1}" type="datetime4">
              <a:rPr lang="en-US" smtClean="0"/>
              <a:t>July 25, 2018</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1553042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002AD-0B31-491B-8DBE-1CA83D0D9D7D}" type="datetime4">
              <a:rPr lang="en-US" smtClean="0"/>
              <a:t>July 25, 2018</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4" name="Slide Number Placeholder 3"/>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8911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©2018</a:t>
            </a:r>
            <a:r>
              <a:rPr lang="en-US" sz="900" b="0" baseline="0" dirty="0">
                <a:solidFill>
                  <a:srgbClr val="58595B"/>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9"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90136"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rgbClr val="5859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rgbClr val="58595B"/>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137037"/>
            <a:ext cx="10219075" cy="2456904"/>
          </a:xfrm>
        </p:spPr>
        <p:txBody>
          <a:bodyPr anchor="b">
            <a:noAutofit/>
          </a:bodyPr>
          <a:lstStyle>
            <a:lvl1pPr algn="l">
              <a:defRPr sz="6000">
                <a:solidFill>
                  <a:srgbClr val="0077C8"/>
                </a:solidFill>
              </a:defRPr>
            </a:lvl1pPr>
          </a:lstStyle>
          <a:p>
            <a:r>
              <a:rPr lang="en-US" dirty="0"/>
              <a:t>Title</a:t>
            </a:r>
          </a:p>
        </p:txBody>
      </p:sp>
      <p:sp>
        <p:nvSpPr>
          <p:cNvPr id="2" name="Date Placeholder 1"/>
          <p:cNvSpPr>
            <a:spLocks noGrp="1"/>
          </p:cNvSpPr>
          <p:nvPr>
            <p:ph type="dt" sz="half" idx="11"/>
          </p:nvPr>
        </p:nvSpPr>
        <p:spPr/>
        <p:txBody>
          <a:bodyPr/>
          <a:lstStyle>
            <a:lvl1pPr>
              <a:defRPr>
                <a:solidFill>
                  <a:schemeClr val="bg1"/>
                </a:solidFill>
              </a:defRPr>
            </a:lvl1pPr>
          </a:lstStyle>
          <a:p>
            <a:fld id="{0CFB5DD6-B5A9-42D8-8E78-3203A252046E}" type="datetime4">
              <a:rPr lang="en-US" smtClean="0"/>
              <a:pPr/>
              <a:t>July 25, 2018</a:t>
            </a:fld>
            <a:endParaRPr lang="en-US" dirty="0"/>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a:t>Micron Confidential</a:t>
            </a:r>
            <a:endParaRPr lang="en-US" dirty="0"/>
          </a:p>
        </p:txBody>
      </p:sp>
      <p:sp>
        <p:nvSpPr>
          <p:cNvPr id="4" name="Slide Number Placeholder 3"/>
          <p:cNvSpPr>
            <a:spLocks noGrp="1"/>
          </p:cNvSpPr>
          <p:nvPr>
            <p:ph type="sldNum" sz="quarter" idx="1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3781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Closing Blue">
    <p:bg>
      <p:bgPr>
        <a:solidFill>
          <a:schemeClr val="accent1"/>
        </a:solidFill>
        <a:effectLst/>
      </p:bgPr>
    </p:bg>
    <p:spTree>
      <p:nvGrpSpPr>
        <p:cNvPr id="1" name=""/>
        <p:cNvGrpSpPr/>
        <p:nvPr/>
      </p:nvGrpSpPr>
      <p:grpSpPr>
        <a:xfrm>
          <a:off x="0" y="0"/>
          <a:ext cx="0" cy="0"/>
          <a:chOff x="0" y="0"/>
          <a:chExt cx="0" cy="0"/>
        </a:xfrm>
      </p:grpSpPr>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799088" y="2805542"/>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rgbClr val="0077C8"/>
                </a:solidFill>
              </a:defRPr>
            </a:lvl1pPr>
          </a:lstStyle>
          <a:p>
            <a:fld id="{0CFB5DD6-B5A9-42D8-8E78-3203A252046E}" type="datetime4">
              <a:rPr lang="en-US" smtClean="0"/>
              <a:pPr/>
              <a:t>July 25, 2018</a:t>
            </a:fld>
            <a:endParaRPr lang="en-US" dirty="0"/>
          </a:p>
        </p:txBody>
      </p:sp>
      <p:sp>
        <p:nvSpPr>
          <p:cNvPr id="4" name="Footer Placeholder 3"/>
          <p:cNvSpPr>
            <a:spLocks noGrp="1"/>
          </p:cNvSpPr>
          <p:nvPr>
            <p:ph type="ftr" sz="quarter" idx="11"/>
          </p:nvPr>
        </p:nvSpPr>
        <p:spPr/>
        <p:txBody>
          <a:bodyPr/>
          <a:lstStyle>
            <a:lvl1pPr>
              <a:defRPr>
                <a:solidFill>
                  <a:srgbClr val="0077C8"/>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rgbClr val="0077C8"/>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9913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Closing White">
    <p:spTree>
      <p:nvGrpSpPr>
        <p:cNvPr id="1" name=""/>
        <p:cNvGrpSpPr/>
        <p:nvPr/>
      </p:nvGrpSpPr>
      <p:grpSpPr>
        <a:xfrm>
          <a:off x="0" y="0"/>
          <a:ext cx="0" cy="0"/>
          <a:chOff x="0" y="0"/>
          <a:chExt cx="0" cy="0"/>
        </a:xfrm>
      </p:grpSpPr>
      <p:pic>
        <p:nvPicPr>
          <p:cNvPr id="3"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810000" y="2806755"/>
            <a:ext cx="4572000" cy="124449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lvl1pPr>
              <a:defRPr>
                <a:solidFill>
                  <a:schemeClr val="bg1"/>
                </a:solidFill>
              </a:defRPr>
            </a:lvl1pPr>
          </a:lstStyle>
          <a:p>
            <a:fld id="{0CFB5DD6-B5A9-42D8-8E78-3203A252046E}" type="datetime4">
              <a:rPr lang="en-US" smtClean="0"/>
              <a:pPr/>
              <a:t>July 25, 2018</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8494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cron Color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96738-D422-416D-8C11-6DC2CEAD6704}" type="datetime4">
              <a:rPr lang="en-US" smtClean="0"/>
              <a:t>July 25, 2018</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dirty="0"/>
          </a:p>
        </p:txBody>
      </p:sp>
      <p:sp>
        <p:nvSpPr>
          <p:cNvPr id="27" name="TextBox 26"/>
          <p:cNvSpPr txBox="1"/>
          <p:nvPr userDrawn="1"/>
        </p:nvSpPr>
        <p:spPr>
          <a:xfrm>
            <a:off x="4786904" y="919778"/>
            <a:ext cx="6542586" cy="1421928"/>
          </a:xfrm>
          <a:prstGeom prst="rect">
            <a:avLst/>
          </a:prstGeom>
          <a:noFill/>
        </p:spPr>
        <p:txBody>
          <a:bodyPr wrap="square" rtlCol="0">
            <a:spAutoFit/>
          </a:bodyPr>
          <a:lstStyle/>
          <a:p>
            <a:pPr>
              <a:lnSpc>
                <a:spcPct val="80000"/>
              </a:lnSpc>
            </a:pPr>
            <a:r>
              <a:rPr lang="en-US" sz="5400" b="1" spc="-300" dirty="0">
                <a:latin typeface="+mj-lt"/>
              </a:rPr>
              <a:t>Micron Brand </a:t>
            </a:r>
            <a:br>
              <a:rPr lang="en-US" sz="5400" b="1" spc="-300" dirty="0">
                <a:latin typeface="+mj-lt"/>
              </a:rPr>
            </a:br>
            <a:r>
              <a:rPr lang="en-US" sz="5400" b="1" spc="-300" dirty="0">
                <a:latin typeface="+mj-lt"/>
              </a:rPr>
              <a:t>2.0 Colors (RGB)</a:t>
            </a:r>
          </a:p>
        </p:txBody>
      </p:sp>
      <p:sp>
        <p:nvSpPr>
          <p:cNvPr id="28" name="Rectangle 27"/>
          <p:cNvSpPr/>
          <p:nvPr userDrawn="1"/>
        </p:nvSpPr>
        <p:spPr>
          <a:xfrm>
            <a:off x="578581" y="949291"/>
            <a:ext cx="1199034" cy="1199034"/>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0-119-200</a:t>
            </a:r>
          </a:p>
        </p:txBody>
      </p:sp>
      <p:sp>
        <p:nvSpPr>
          <p:cNvPr id="29" name="Rectangle 28"/>
          <p:cNvSpPr/>
          <p:nvPr userDrawn="1"/>
        </p:nvSpPr>
        <p:spPr>
          <a:xfrm>
            <a:off x="578581" y="3492223"/>
            <a:ext cx="1199034" cy="1199034"/>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88-89-91</a:t>
            </a:r>
          </a:p>
        </p:txBody>
      </p:sp>
      <p:sp>
        <p:nvSpPr>
          <p:cNvPr id="30" name="Rectangle 29"/>
          <p:cNvSpPr/>
          <p:nvPr userDrawn="1"/>
        </p:nvSpPr>
        <p:spPr>
          <a:xfrm>
            <a:off x="578581" y="2220757"/>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S1</a:t>
            </a:r>
          </a:p>
          <a:p>
            <a:pPr algn="ctr"/>
            <a:r>
              <a:rPr lang="en-US" sz="1400" b="1" dirty="0">
                <a:latin typeface="+mn-lt"/>
                <a:ea typeface="Segoe UI" panose="020B0502040204020203" pitchFamily="34" charset="0"/>
                <a:cs typeface="Segoe UI" panose="020B0502040204020203" pitchFamily="34" charset="0"/>
              </a:rPr>
              <a:t>0-144-218</a:t>
            </a:r>
          </a:p>
        </p:txBody>
      </p:sp>
      <p:sp>
        <p:nvSpPr>
          <p:cNvPr id="31" name="Rectangle 30"/>
          <p:cNvSpPr/>
          <p:nvPr userDrawn="1"/>
        </p:nvSpPr>
        <p:spPr>
          <a:xfrm>
            <a:off x="1856658" y="2229966"/>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S2</a:t>
            </a:r>
          </a:p>
          <a:p>
            <a:pPr algn="ctr"/>
            <a:r>
              <a:rPr lang="en-US" sz="1400" b="1" dirty="0">
                <a:latin typeface="+mn-lt"/>
                <a:ea typeface="Segoe UI" panose="020B0502040204020203" pitchFamily="34" charset="0"/>
                <a:cs typeface="Segoe UI" panose="020B0502040204020203" pitchFamily="34" charset="0"/>
              </a:rPr>
              <a:t>0-163-225</a:t>
            </a:r>
          </a:p>
        </p:txBody>
      </p:sp>
      <p:sp>
        <p:nvSpPr>
          <p:cNvPr id="32" name="Rectangle 31"/>
          <p:cNvSpPr/>
          <p:nvPr userDrawn="1"/>
        </p:nvSpPr>
        <p:spPr>
          <a:xfrm>
            <a:off x="3134735" y="2229966"/>
            <a:ext cx="1199034" cy="1199034"/>
          </a:xfrm>
          <a:prstGeom prst="rect">
            <a:avLst/>
          </a:prstGeom>
          <a:solidFill>
            <a:srgbClr val="71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S3</a:t>
            </a:r>
          </a:p>
          <a:p>
            <a:pPr algn="ctr"/>
            <a:r>
              <a:rPr lang="en-US" sz="1400"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78581" y="477001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S1</a:t>
            </a:r>
          </a:p>
          <a:p>
            <a:pPr algn="ctr"/>
            <a:r>
              <a:rPr lang="en-US" sz="1400"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56658" y="4770016"/>
            <a:ext cx="1199034" cy="1199034"/>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S2</a:t>
            </a:r>
          </a:p>
          <a:p>
            <a:pPr algn="ctr"/>
            <a:r>
              <a:rPr lang="en-US" sz="1400" b="1" dirty="0">
                <a:latin typeface="+mn-lt"/>
                <a:ea typeface="Segoe UI" panose="020B0502040204020203" pitchFamily="34" charset="0"/>
                <a:cs typeface="Segoe UI" panose="020B0502040204020203" pitchFamily="34" charset="0"/>
              </a:rPr>
              <a:t>167-169-172</a:t>
            </a:r>
          </a:p>
        </p:txBody>
      </p:sp>
      <p:sp>
        <p:nvSpPr>
          <p:cNvPr id="35" name="Rectangle 34"/>
          <p:cNvSpPr/>
          <p:nvPr userDrawn="1"/>
        </p:nvSpPr>
        <p:spPr>
          <a:xfrm>
            <a:off x="3134735" y="4770016"/>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S3</a:t>
            </a:r>
          </a:p>
          <a:p>
            <a:pPr algn="ctr"/>
            <a:r>
              <a:rPr lang="en-US" sz="1400" b="1" dirty="0">
                <a:latin typeface="+mn-lt"/>
                <a:ea typeface="Segoe UI" panose="020B0502040204020203" pitchFamily="34" charset="0"/>
                <a:cs typeface="Segoe UI" panose="020B0502040204020203" pitchFamily="34" charset="0"/>
              </a:rPr>
              <a:t>209-211-212</a:t>
            </a:r>
          </a:p>
        </p:txBody>
      </p:sp>
      <p:sp>
        <p:nvSpPr>
          <p:cNvPr id="36" name="Rectangle 35"/>
          <p:cNvSpPr/>
          <p:nvPr userDrawn="1"/>
        </p:nvSpPr>
        <p:spPr>
          <a:xfrm>
            <a:off x="4868920" y="3416363"/>
            <a:ext cx="1199034" cy="806863"/>
          </a:xfrm>
          <a:prstGeom prst="rect">
            <a:avLst/>
          </a:prstGeom>
          <a:solidFill>
            <a:srgbClr val="9AC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A1</a:t>
            </a:r>
          </a:p>
          <a:p>
            <a:pPr algn="ctr"/>
            <a:r>
              <a:rPr lang="en-US" sz="1400" b="1" dirty="0">
                <a:latin typeface="+mn-lt"/>
                <a:ea typeface="Segoe UI" panose="020B0502040204020203" pitchFamily="34" charset="0"/>
                <a:cs typeface="Segoe UI" panose="020B0502040204020203" pitchFamily="34" charset="0"/>
              </a:rPr>
              <a:t>154-202-60</a:t>
            </a:r>
          </a:p>
        </p:txBody>
      </p:sp>
      <p:sp>
        <p:nvSpPr>
          <p:cNvPr id="37" name="Rectangle 36"/>
          <p:cNvSpPr/>
          <p:nvPr userDrawn="1"/>
        </p:nvSpPr>
        <p:spPr>
          <a:xfrm>
            <a:off x="6150321" y="3416365"/>
            <a:ext cx="1199034" cy="806863"/>
          </a:xfrm>
          <a:prstGeom prst="rect">
            <a:avLst/>
          </a:prstGeom>
          <a:solidFill>
            <a:srgbClr val="B7D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A2</a:t>
            </a:r>
          </a:p>
          <a:p>
            <a:pPr algn="ctr"/>
            <a:r>
              <a:rPr lang="en-US" sz="1400" b="1" dirty="0">
                <a:latin typeface="+mn-lt"/>
                <a:ea typeface="Segoe UI" panose="020B0502040204020203" pitchFamily="34" charset="0"/>
                <a:cs typeface="Segoe UI" panose="020B0502040204020203" pitchFamily="34" charset="0"/>
              </a:rPr>
              <a:t>183-212-51</a:t>
            </a:r>
          </a:p>
        </p:txBody>
      </p:sp>
      <p:sp>
        <p:nvSpPr>
          <p:cNvPr id="38" name="Rectangle 37"/>
          <p:cNvSpPr/>
          <p:nvPr userDrawn="1"/>
        </p:nvSpPr>
        <p:spPr>
          <a:xfrm>
            <a:off x="4868915" y="4294324"/>
            <a:ext cx="1199034" cy="806863"/>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A1</a:t>
            </a:r>
          </a:p>
          <a:p>
            <a:pPr algn="ctr"/>
            <a:r>
              <a:rPr lang="en-US" sz="1400" b="1" dirty="0">
                <a:latin typeface="+mn-lt"/>
                <a:ea typeface="Segoe UI" panose="020B0502040204020203" pitchFamily="34" charset="0"/>
                <a:cs typeface="Segoe UI" panose="020B0502040204020203" pitchFamily="34" charset="0"/>
              </a:rPr>
              <a:t>255-181-0</a:t>
            </a:r>
          </a:p>
        </p:txBody>
      </p:sp>
      <p:sp>
        <p:nvSpPr>
          <p:cNvPr id="39" name="Rectangle 38"/>
          <p:cNvSpPr/>
          <p:nvPr userDrawn="1"/>
        </p:nvSpPr>
        <p:spPr>
          <a:xfrm>
            <a:off x="6150315" y="4294324"/>
            <a:ext cx="1199034" cy="806863"/>
          </a:xfrm>
          <a:prstGeom prst="rect">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A2</a:t>
            </a:r>
          </a:p>
          <a:p>
            <a:pPr algn="ctr"/>
            <a:r>
              <a:rPr lang="en-US" sz="1400" b="1" dirty="0">
                <a:latin typeface="+mn-lt"/>
                <a:ea typeface="Segoe UI" panose="020B0502040204020203" pitchFamily="34" charset="0"/>
                <a:cs typeface="Segoe UI" panose="020B0502040204020203" pitchFamily="34" charset="0"/>
              </a:rPr>
              <a:t>255-205-0</a:t>
            </a:r>
          </a:p>
        </p:txBody>
      </p:sp>
      <p:sp>
        <p:nvSpPr>
          <p:cNvPr id="40" name="Rectangle 39"/>
          <p:cNvSpPr/>
          <p:nvPr userDrawn="1"/>
        </p:nvSpPr>
        <p:spPr>
          <a:xfrm>
            <a:off x="4865846" y="5168685"/>
            <a:ext cx="1199034" cy="806863"/>
          </a:xfrm>
          <a:prstGeom prst="rect">
            <a:avLst/>
          </a:prstGeom>
          <a:solidFill>
            <a:srgbClr val="873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A1</a:t>
            </a:r>
          </a:p>
          <a:p>
            <a:pPr algn="ctr"/>
            <a:r>
              <a:rPr lang="en-US" sz="1400" b="1" dirty="0">
                <a:latin typeface="+mn-lt"/>
                <a:ea typeface="Segoe UI" panose="020B0502040204020203" pitchFamily="34" charset="0"/>
                <a:cs typeface="Segoe UI" panose="020B0502040204020203" pitchFamily="34" charset="0"/>
              </a:rPr>
              <a:t>135-50-153</a:t>
            </a:r>
          </a:p>
        </p:txBody>
      </p:sp>
      <p:sp>
        <p:nvSpPr>
          <p:cNvPr id="41" name="Rectangle 40"/>
          <p:cNvSpPr/>
          <p:nvPr userDrawn="1"/>
        </p:nvSpPr>
        <p:spPr>
          <a:xfrm>
            <a:off x="6147246" y="5168685"/>
            <a:ext cx="1199034" cy="806863"/>
          </a:xfrm>
          <a:prstGeom prst="rect">
            <a:avLst/>
          </a:prstGeom>
          <a:solidFill>
            <a:srgbClr val="A43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A2</a:t>
            </a:r>
          </a:p>
          <a:p>
            <a:pPr algn="ctr"/>
            <a:r>
              <a:rPr lang="en-US" sz="1400" b="1" dirty="0">
                <a:latin typeface="+mn-lt"/>
                <a:ea typeface="Segoe UI" panose="020B0502040204020203" pitchFamily="34" charset="0"/>
                <a:cs typeface="Segoe UI" panose="020B0502040204020203" pitchFamily="34" charset="0"/>
              </a:rPr>
              <a:t>164-55-138</a:t>
            </a:r>
          </a:p>
        </p:txBody>
      </p:sp>
      <p:sp>
        <p:nvSpPr>
          <p:cNvPr id="44" name="TextBox 43"/>
          <p:cNvSpPr txBox="1"/>
          <p:nvPr userDrawn="1"/>
        </p:nvSpPr>
        <p:spPr>
          <a:xfrm>
            <a:off x="4773748" y="2312153"/>
            <a:ext cx="2480434" cy="461665"/>
          </a:xfrm>
          <a:prstGeom prst="rect">
            <a:avLst/>
          </a:prstGeom>
          <a:noFill/>
        </p:spPr>
        <p:txBody>
          <a:bodyPr wrap="square" rtlCol="0">
            <a:spAutoFit/>
          </a:bodyPr>
          <a:lstStyle/>
          <a:p>
            <a:pPr algn="l"/>
            <a:r>
              <a:rPr lang="en-US" sz="2400" baseline="0" dirty="0">
                <a:latin typeface="+mn-lt"/>
              </a:rPr>
              <a:t>accent palette</a:t>
            </a:r>
            <a:endParaRPr lang="en-US" sz="2400" dirty="0">
              <a:latin typeface="+mn-lt"/>
            </a:endParaRPr>
          </a:p>
        </p:txBody>
      </p:sp>
      <p:sp>
        <p:nvSpPr>
          <p:cNvPr id="45" name="Rectangle 44"/>
          <p:cNvSpPr/>
          <p:nvPr userDrawn="1"/>
        </p:nvSpPr>
        <p:spPr>
          <a:xfrm>
            <a:off x="7911761" y="5629176"/>
            <a:ext cx="1050121" cy="347736"/>
          </a:xfrm>
          <a:prstGeom prst="rect">
            <a:avLst/>
          </a:prstGeom>
          <a:solidFill>
            <a:srgbClr val="629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98-157-55</a:t>
            </a:r>
          </a:p>
        </p:txBody>
      </p:sp>
      <p:sp>
        <p:nvSpPr>
          <p:cNvPr id="46" name="Rectangle 45"/>
          <p:cNvSpPr/>
          <p:nvPr userDrawn="1"/>
        </p:nvSpPr>
        <p:spPr>
          <a:xfrm>
            <a:off x="9030771" y="5629175"/>
            <a:ext cx="1050121" cy="347736"/>
          </a:xfrm>
          <a:prstGeom prst="rect">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255-207-1</a:t>
            </a:r>
          </a:p>
        </p:txBody>
      </p:sp>
      <p:sp>
        <p:nvSpPr>
          <p:cNvPr id="47" name="Rectangle 46"/>
          <p:cNvSpPr/>
          <p:nvPr userDrawn="1"/>
        </p:nvSpPr>
        <p:spPr>
          <a:xfrm>
            <a:off x="10149781" y="5629175"/>
            <a:ext cx="1050121" cy="3477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192-0-0</a:t>
            </a:r>
          </a:p>
        </p:txBody>
      </p:sp>
      <p:sp>
        <p:nvSpPr>
          <p:cNvPr id="49" name="TextBox 48"/>
          <p:cNvSpPr txBox="1"/>
          <p:nvPr userDrawn="1"/>
        </p:nvSpPr>
        <p:spPr>
          <a:xfrm>
            <a:off x="1817080" y="1370290"/>
            <a:ext cx="2516689" cy="830997"/>
          </a:xfrm>
          <a:prstGeom prst="rect">
            <a:avLst/>
          </a:prstGeom>
          <a:noFill/>
        </p:spPr>
        <p:txBody>
          <a:bodyPr wrap="square" rtlCol="0">
            <a:spAutoFit/>
          </a:bodyPr>
          <a:lstStyle/>
          <a:p>
            <a:pPr algn="l"/>
            <a:r>
              <a:rPr lang="en-US" sz="1200" baseline="0" dirty="0">
                <a:latin typeface="+mn-lt"/>
              </a:rPr>
              <a:t>Micron’s corporate color system retains a strong sense of the original blue color has defined us from the beginning. </a:t>
            </a:r>
            <a:endParaRPr lang="en-US" sz="1200" dirty="0">
              <a:latin typeface="+mn-lt"/>
            </a:endParaRPr>
          </a:p>
        </p:txBody>
      </p:sp>
      <p:sp>
        <p:nvSpPr>
          <p:cNvPr id="50" name="TextBox 49"/>
          <p:cNvSpPr txBox="1"/>
          <p:nvPr userDrawn="1"/>
        </p:nvSpPr>
        <p:spPr>
          <a:xfrm>
            <a:off x="1791374" y="3913787"/>
            <a:ext cx="2542395" cy="830997"/>
          </a:xfrm>
          <a:prstGeom prst="rect">
            <a:avLst/>
          </a:prstGeom>
          <a:noFill/>
        </p:spPr>
        <p:txBody>
          <a:bodyPr wrap="square" rtlCol="0">
            <a:spAutoFit/>
          </a:bodyPr>
          <a:lstStyle/>
          <a:p>
            <a:pPr algn="l"/>
            <a:r>
              <a:rPr lang="en-US" sz="1200" baseline="0" dirty="0">
                <a:latin typeface="+mn-lt"/>
              </a:rPr>
              <a:t>We offer gray and a gray palette as a secondary color, which can be used with our Micron blue and blue palette. </a:t>
            </a:r>
            <a:endParaRPr lang="en-US" sz="1200" dirty="0">
              <a:latin typeface="+mn-lt"/>
            </a:endParaRPr>
          </a:p>
        </p:txBody>
      </p:sp>
      <p:sp>
        <p:nvSpPr>
          <p:cNvPr id="52" name="TextBox 51"/>
          <p:cNvSpPr txBox="1"/>
          <p:nvPr userDrawn="1"/>
        </p:nvSpPr>
        <p:spPr>
          <a:xfrm>
            <a:off x="1817080" y="949290"/>
            <a:ext cx="2480434" cy="461665"/>
          </a:xfrm>
          <a:prstGeom prst="rect">
            <a:avLst/>
          </a:prstGeom>
          <a:noFill/>
        </p:spPr>
        <p:txBody>
          <a:bodyPr wrap="square" rtlCol="0">
            <a:spAutoFit/>
          </a:bodyPr>
          <a:lstStyle/>
          <a:p>
            <a:pPr algn="l"/>
            <a:r>
              <a:rPr lang="en-US" sz="2400" baseline="0" dirty="0">
                <a:latin typeface="+mn-lt"/>
              </a:rPr>
              <a:t>blue palette</a:t>
            </a:r>
            <a:endParaRPr lang="en-US" sz="2400" dirty="0">
              <a:latin typeface="+mn-lt"/>
            </a:endParaRPr>
          </a:p>
        </p:txBody>
      </p:sp>
      <p:sp>
        <p:nvSpPr>
          <p:cNvPr id="53" name="TextBox 52"/>
          <p:cNvSpPr txBox="1"/>
          <p:nvPr userDrawn="1"/>
        </p:nvSpPr>
        <p:spPr>
          <a:xfrm>
            <a:off x="1777615" y="3501432"/>
            <a:ext cx="2480434" cy="461665"/>
          </a:xfrm>
          <a:prstGeom prst="rect">
            <a:avLst/>
          </a:prstGeom>
          <a:noFill/>
        </p:spPr>
        <p:txBody>
          <a:bodyPr wrap="square" rtlCol="0">
            <a:spAutoFit/>
          </a:bodyPr>
          <a:lstStyle/>
          <a:p>
            <a:pPr algn="l"/>
            <a:r>
              <a:rPr lang="en-US" sz="2400" baseline="0" dirty="0">
                <a:latin typeface="+mn-lt"/>
              </a:rPr>
              <a:t>gray palette</a:t>
            </a:r>
            <a:endParaRPr lang="en-US" sz="2400" dirty="0">
              <a:latin typeface="+mn-lt"/>
            </a:endParaRPr>
          </a:p>
        </p:txBody>
      </p:sp>
      <p:sp>
        <p:nvSpPr>
          <p:cNvPr id="2" name="Rectangle 1"/>
          <p:cNvSpPr/>
          <p:nvPr userDrawn="1"/>
        </p:nvSpPr>
        <p:spPr>
          <a:xfrm>
            <a:off x="4773748" y="2734879"/>
            <a:ext cx="2480434" cy="646331"/>
          </a:xfrm>
          <a:prstGeom prst="rect">
            <a:avLst/>
          </a:prstGeom>
        </p:spPr>
        <p:txBody>
          <a:bodyPr wrap="square">
            <a:spAutoFit/>
          </a:bodyPr>
          <a:lstStyle/>
          <a:p>
            <a:r>
              <a:rPr lang="en-US" sz="1200" baseline="0" dirty="0">
                <a:latin typeface="+mn-lt"/>
              </a:rPr>
              <a:t>White can also be used to lighten and balance our blue, gray and accent colors.</a:t>
            </a:r>
            <a:endParaRPr lang="en-US" sz="1200" dirty="0"/>
          </a:p>
        </p:txBody>
      </p:sp>
      <p:sp>
        <p:nvSpPr>
          <p:cNvPr id="54" name="TextBox 53"/>
          <p:cNvSpPr txBox="1"/>
          <p:nvPr userDrawn="1"/>
        </p:nvSpPr>
        <p:spPr>
          <a:xfrm>
            <a:off x="7840386" y="4744784"/>
            <a:ext cx="2480434" cy="461665"/>
          </a:xfrm>
          <a:prstGeom prst="rect">
            <a:avLst/>
          </a:prstGeom>
          <a:noFill/>
        </p:spPr>
        <p:txBody>
          <a:bodyPr wrap="square" rtlCol="0">
            <a:spAutoFit/>
          </a:bodyPr>
          <a:lstStyle/>
          <a:p>
            <a:pPr algn="l"/>
            <a:r>
              <a:rPr lang="en-US" sz="2400" baseline="0" dirty="0">
                <a:latin typeface="+mn-lt"/>
              </a:rPr>
              <a:t>status palette</a:t>
            </a:r>
            <a:endParaRPr lang="en-US" sz="2400" dirty="0">
              <a:latin typeface="+mn-lt"/>
            </a:endParaRPr>
          </a:p>
        </p:txBody>
      </p:sp>
      <p:sp>
        <p:nvSpPr>
          <p:cNvPr id="55" name="Rectangle 54"/>
          <p:cNvSpPr/>
          <p:nvPr userDrawn="1"/>
        </p:nvSpPr>
        <p:spPr>
          <a:xfrm>
            <a:off x="7840386" y="5167510"/>
            <a:ext cx="2480434" cy="461665"/>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sp>
        <p:nvSpPr>
          <p:cNvPr id="56" name="Rectangle 55"/>
          <p:cNvSpPr/>
          <p:nvPr userDrawn="1"/>
        </p:nvSpPr>
        <p:spPr>
          <a:xfrm>
            <a:off x="7911761" y="2734878"/>
            <a:ext cx="2480434" cy="646331"/>
          </a:xfrm>
          <a:prstGeom prst="rect">
            <a:avLst/>
          </a:prstGeom>
        </p:spPr>
        <p:txBody>
          <a:bodyPr wrap="square">
            <a:spAutoFit/>
          </a:bodyPr>
          <a:lstStyle/>
          <a:p>
            <a:r>
              <a:rPr lang="en-US" sz="1200" baseline="0" dirty="0">
                <a:latin typeface="+mn-lt"/>
              </a:rPr>
              <a:t>For more information on how to change colors using RGB codes, visit the ppt training page.</a:t>
            </a:r>
            <a:endParaRPr lang="en-US" sz="1200" dirty="0"/>
          </a:p>
        </p:txBody>
      </p:sp>
      <p:sp>
        <p:nvSpPr>
          <p:cNvPr id="57" name="TextBox 56"/>
          <p:cNvSpPr txBox="1"/>
          <p:nvPr userDrawn="1"/>
        </p:nvSpPr>
        <p:spPr>
          <a:xfrm>
            <a:off x="7911761" y="2312153"/>
            <a:ext cx="2480434" cy="461665"/>
          </a:xfrm>
          <a:prstGeom prst="rect">
            <a:avLst/>
          </a:prstGeom>
          <a:noFill/>
        </p:spPr>
        <p:txBody>
          <a:bodyPr wrap="square" rtlCol="0">
            <a:spAutoFit/>
          </a:bodyPr>
          <a:lstStyle/>
          <a:p>
            <a:pPr algn="l"/>
            <a:r>
              <a:rPr lang="en-US" sz="2400" baseline="0" dirty="0">
                <a:latin typeface="+mn-lt"/>
              </a:rPr>
              <a:t>how to use</a:t>
            </a:r>
            <a:endParaRPr lang="en-US" sz="2400" dirty="0">
              <a:latin typeface="+mn-lt"/>
            </a:endParaRPr>
          </a:p>
        </p:txBody>
      </p:sp>
    </p:spTree>
    <p:extLst>
      <p:ext uri="{BB962C8B-B14F-4D97-AF65-F5344CB8AC3E}">
        <p14:creationId xmlns:p14="http://schemas.microsoft.com/office/powerpoint/2010/main" val="2756165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dirty="0"/>
              <a:t>Click to edit Title</a:t>
            </a:r>
          </a:p>
        </p:txBody>
      </p:sp>
      <p:sp>
        <p:nvSpPr>
          <p:cNvPr id="3" name="Content Placeholder 2"/>
          <p:cNvSpPr>
            <a:spLocks noGrp="1"/>
          </p:cNvSpPr>
          <p:nvPr>
            <p:ph idx="1"/>
          </p:nvPr>
        </p:nvSpPr>
        <p:spPr>
          <a:xfrm>
            <a:off x="915305" y="1600200"/>
            <a:ext cx="10375904" cy="4418635"/>
          </a:xfrm>
        </p:spPr>
        <p:txBody>
          <a:bodyPr>
            <a:noAutofit/>
          </a:bodyPr>
          <a:lstStyle>
            <a:lvl1pPr marL="228600" indent="-228600">
              <a:spcBef>
                <a:spcPts val="1600"/>
              </a:spcBef>
              <a:spcAft>
                <a:spcPts val="800"/>
              </a:spcAft>
              <a:tabLst/>
              <a:defRPr sz="2400">
                <a:solidFill>
                  <a:schemeClr val="tx1"/>
                </a:solidFill>
              </a:defRPr>
            </a:lvl1pPr>
            <a:lvl2pPr marL="571500" indent="-261938">
              <a:spcBef>
                <a:spcPts val="0"/>
              </a:spcBef>
              <a:spcAft>
                <a:spcPts val="800"/>
              </a:spcAft>
              <a:defRPr sz="20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a:t>Edit Master text styles</a:t>
            </a:r>
          </a:p>
          <a:p>
            <a:pPr lvl="1"/>
            <a:r>
              <a:rPr lang="en-US"/>
              <a:t>Second level</a:t>
            </a:r>
          </a:p>
          <a:p>
            <a:pPr lvl="2"/>
            <a:r>
              <a:rPr lang="en-US"/>
              <a:t>Third level</a:t>
            </a:r>
          </a:p>
        </p:txBody>
      </p:sp>
      <p:sp>
        <p:nvSpPr>
          <p:cNvPr id="8"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July 25, 2018</a:t>
            </a:fld>
            <a:endParaRPr lang="en-US" dirty="0"/>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17"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
        <p:nvSpPr>
          <p:cNvPr id="4" name="TextBox 3"/>
          <p:cNvSpPr txBox="1"/>
          <p:nvPr userDrawn="1"/>
        </p:nvSpPr>
        <p:spPr>
          <a:xfrm>
            <a:off x="-1676400" y="5565338"/>
            <a:ext cx="1440460" cy="1292662"/>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Title and Content</a:t>
            </a:r>
          </a:p>
          <a:p>
            <a:pPr algn="r"/>
            <a:r>
              <a:rPr lang="en-US" sz="1200" dirty="0">
                <a:solidFill>
                  <a:schemeClr val="tx2"/>
                </a:solidFill>
                <a:latin typeface="Segoe UI" panose="020B0502040204020203" pitchFamily="34" charset="0"/>
                <a:cs typeface="Segoe UI" panose="020B0502040204020203" pitchFamily="34" charset="0"/>
              </a:rPr>
              <a:t>The primary layout used</a:t>
            </a:r>
            <a:r>
              <a:rPr lang="en-US" sz="1200" baseline="0" dirty="0">
                <a:solidFill>
                  <a:schemeClr val="tx2"/>
                </a:solidFill>
                <a:latin typeface="Segoe UI" panose="020B0502040204020203" pitchFamily="34" charset="0"/>
                <a:cs typeface="Segoe UI" panose="020B0502040204020203" pitchFamily="34" charset="0"/>
              </a:rPr>
              <a:t> for standard slides. The placeholder can be used to create text, tables, or charts.</a:t>
            </a:r>
            <a:endParaRPr lang="en-US" sz="1200" dirty="0">
              <a:solidFill>
                <a:schemeClr val="tx2"/>
              </a:solidFill>
              <a:latin typeface="Segoe UI" panose="020B0502040204020203" pitchFamily="34" charset="0"/>
              <a:cs typeface="Segoe UI" panose="020B0502040204020203" pitchFamily="34" charset="0"/>
            </a:endParaRPr>
          </a:p>
        </p:txBody>
      </p:sp>
      <p:sp>
        <p:nvSpPr>
          <p:cNvPr id="13"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Tree>
    <p:extLst>
      <p:ext uri="{BB962C8B-B14F-4D97-AF65-F5344CB8AC3E}">
        <p14:creationId xmlns:p14="http://schemas.microsoft.com/office/powerpoint/2010/main" val="2189571682"/>
      </p:ext>
    </p:extLst>
  </p:cSld>
  <p:clrMapOvr>
    <a:masterClrMapping/>
  </p:clrMapOvr>
  <p:hf hdr="0"/>
  <p:extLst mod="1">
    <p:ext uri="{DCECCB84-F9BA-43D5-87BE-67443E8EF086}">
      <p15:sldGuideLst xmlns:p15="http://schemas.microsoft.com/office/powerpoint/2012/main">
        <p15:guide id="1" orient="horz" pos="1008">
          <p15:clr>
            <a:srgbClr val="FBAE40"/>
          </p15:clr>
        </p15:guide>
        <p15:guide id="2" pos="2040">
          <p15:clr>
            <a:srgbClr val="FBAE40"/>
          </p15:clr>
        </p15:guide>
        <p15:guide id="3" pos="29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rucial Title">
    <p:bg>
      <p:bgPr>
        <a:solidFill>
          <a:srgbClr val="58595B"/>
        </a:solidFill>
        <a:effectLst/>
      </p:bgPr>
    </p:bg>
    <p:spTree>
      <p:nvGrpSpPr>
        <p:cNvPr id="1" name=""/>
        <p:cNvGrpSpPr/>
        <p:nvPr/>
      </p:nvGrpSpPr>
      <p:grpSpPr>
        <a:xfrm>
          <a:off x="0" y="0"/>
          <a:ext cx="0" cy="0"/>
          <a:chOff x="0" y="0"/>
          <a:chExt cx="0" cy="0"/>
        </a:xfrm>
      </p:grpSpPr>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7"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8"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July 25, 2018</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586430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rucial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sp>
        <p:nvSpPr>
          <p:cNvPr id="9" name="TextBox 8"/>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6422" y="4807494"/>
            <a:ext cx="3980982" cy="1990491"/>
          </a:xfrm>
          <a:prstGeom prst="rect">
            <a:avLst/>
          </a:prstGeom>
        </p:spPr>
      </p:pic>
      <p:sp>
        <p:nvSpPr>
          <p:cNvPr id="8"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July 25, 2018</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4495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Crucial Closing">
    <p:bg>
      <p:bgPr>
        <a:solidFill>
          <a:srgbClr val="58595B"/>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84215" y="1973108"/>
            <a:ext cx="5823570" cy="2911785"/>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July 25, 2018</a:t>
            </a:fld>
            <a:endParaRPr lang="en-US" dirty="0"/>
          </a:p>
        </p:txBody>
      </p:sp>
      <p:sp>
        <p:nvSpPr>
          <p:cNvPr id="4" name="Footer Placeholder 3"/>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7463945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llistix Title">
    <p:bg>
      <p:bgPr>
        <a:solidFill>
          <a:srgbClr val="58595B"/>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8" name="TextBox 7"/>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1"/>
          </p:nvPr>
        </p:nvSpPr>
        <p:spPr/>
        <p:txBody>
          <a:bodyPr/>
          <a:lstStyle/>
          <a:p>
            <a:fld id="{C9AA1E17-0D0A-4F25-BF38-BAACE58E556E}" type="datetime4">
              <a:rPr lang="en-US" smtClean="0"/>
              <a:t>July 25, 2018</a:t>
            </a:fld>
            <a:endParaRPr lang="en-US" dirty="0"/>
          </a:p>
        </p:txBody>
      </p:sp>
      <p:sp>
        <p:nvSpPr>
          <p:cNvPr id="3" name="Footer Placeholder 2"/>
          <p:cNvSpPr>
            <a:spLocks noGrp="1"/>
          </p:cNvSpPr>
          <p:nvPr>
            <p:ph type="ftr" sz="quarter" idx="12"/>
          </p:nvPr>
        </p:nvSpPr>
        <p:spPr/>
        <p:txBody>
          <a:bodyPr/>
          <a:lstStyle/>
          <a:p>
            <a:r>
              <a:rPr lang="en-US"/>
              <a:t>Micron Confidential</a:t>
            </a:r>
            <a:endParaRPr lang="en-US" dirty="0"/>
          </a:p>
        </p:txBody>
      </p:sp>
      <p:sp>
        <p:nvSpPr>
          <p:cNvPr id="4" name="Slide Number Placeholder 3"/>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9270516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allistix Title with Image">
    <p:bg>
      <p:bgPr>
        <a:solidFill>
          <a:srgbClr val="58595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0"/>
            <a:ext cx="12192000" cy="3429000"/>
          </a:xfrm>
        </p:spPr>
        <p:txBody>
          <a:bodyPr/>
          <a:lstStyle>
            <a:lvl1pPr marL="0" indent="0">
              <a:buNone/>
              <a:defRPr>
                <a:solidFill>
                  <a:schemeClr val="bg1"/>
                </a:solidFill>
              </a:defRPr>
            </a:lvl1pPr>
          </a:lstStyle>
          <a:p>
            <a:r>
              <a:rPr lang="en-US" dirty="0"/>
              <a:t>Picture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1964" y="4883132"/>
            <a:ext cx="4110291" cy="2055146"/>
          </a:xfrm>
          <a:prstGeom prst="rect">
            <a:avLst/>
          </a:prstGeom>
        </p:spPr>
      </p:pic>
      <p:sp>
        <p:nvSpPr>
          <p:cNvPr id="12" name="TextBox 11"/>
          <p:cNvSpPr txBox="1"/>
          <p:nvPr userDrawn="1"/>
        </p:nvSpPr>
        <p:spPr>
          <a:xfrm>
            <a:off x="968329" y="5211156"/>
            <a:ext cx="5801926"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©2018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Crucial, the Crucial logo,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the </a:t>
            </a:r>
            <a:r>
              <a:rPr lang="en-US" sz="900" b="0" dirty="0" err="1">
                <a:solidFill>
                  <a:schemeClr val="bg1"/>
                </a:solidFill>
                <a:latin typeface="Arial" panose="020B0604020202020204" pitchFamily="34" charset="0"/>
                <a:ea typeface="Verdana" panose="020B0604030504040204" pitchFamily="34" charset="0"/>
                <a:cs typeface="Arial" panose="020B0604020202020204" pitchFamily="34" charset="0"/>
              </a:rPr>
              <a:t>Ballistix</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logo, The Memory and Storage Experts, and Built to Win are trademarks of Micron Technology, Inc.  All other trademarks are the property of their respective owners.</a:t>
            </a:r>
          </a:p>
        </p:txBody>
      </p:sp>
      <p:sp>
        <p:nvSpPr>
          <p:cNvPr id="9"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996967"/>
            <a:ext cx="10219075" cy="1596974"/>
          </a:xfrm>
        </p:spPr>
        <p:txBody>
          <a:bodyPr anchor="b">
            <a:noAutofit/>
          </a:bodyPr>
          <a:lstStyle>
            <a:lvl1pPr algn="l">
              <a:defRPr sz="6000">
                <a:solidFill>
                  <a:schemeClr val="bg1"/>
                </a:solidFill>
              </a:defRPr>
            </a:lvl1pPr>
          </a:lstStyle>
          <a:p>
            <a:r>
              <a:rPr lang="en-US" dirty="0"/>
              <a:t>Title</a:t>
            </a:r>
          </a:p>
        </p:txBody>
      </p:sp>
      <p:sp>
        <p:nvSpPr>
          <p:cNvPr id="2" name="Date Placeholder 1"/>
          <p:cNvSpPr>
            <a:spLocks noGrp="1"/>
          </p:cNvSpPr>
          <p:nvPr>
            <p:ph type="dt" sz="half" idx="12"/>
          </p:nvPr>
        </p:nvSpPr>
        <p:spPr/>
        <p:txBody>
          <a:bodyPr/>
          <a:lstStyle/>
          <a:p>
            <a:fld id="{C9AA1E17-0D0A-4F25-BF38-BAACE58E556E}" type="datetime4">
              <a:rPr lang="en-US" smtClean="0"/>
              <a:t>July 25, 2018</a:t>
            </a:fld>
            <a:endParaRPr lang="en-US" dirty="0"/>
          </a:p>
        </p:txBody>
      </p:sp>
      <p:sp>
        <p:nvSpPr>
          <p:cNvPr id="3" name="Footer Placeholder 2"/>
          <p:cNvSpPr>
            <a:spLocks noGrp="1"/>
          </p:cNvSpPr>
          <p:nvPr>
            <p:ph type="ftr" sz="quarter" idx="13"/>
          </p:nvPr>
        </p:nvSpPr>
        <p:spPr/>
        <p:txBody>
          <a:bodyPr/>
          <a:lstStyle/>
          <a:p>
            <a:r>
              <a:rPr lang="en-US"/>
              <a:t>Micron Confidential</a:t>
            </a:r>
            <a:endParaRPr lang="en-US" dirty="0"/>
          </a:p>
        </p:txBody>
      </p:sp>
      <p:sp>
        <p:nvSpPr>
          <p:cNvPr id="4" name="Slide Number Placeholder 3"/>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8278777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allistix Closing">
    <p:bg>
      <p:bgPr>
        <a:solidFill>
          <a:srgbClr val="58595B"/>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8648" y="1755324"/>
            <a:ext cx="6694704" cy="3347353"/>
          </a:xfrm>
          <a:prstGeom prst="rect">
            <a:avLst/>
          </a:prstGeom>
        </p:spPr>
      </p:pic>
      <p:sp>
        <p:nvSpPr>
          <p:cNvPr id="2" name="Date Placeholder 1"/>
          <p:cNvSpPr>
            <a:spLocks noGrp="1"/>
          </p:cNvSpPr>
          <p:nvPr>
            <p:ph type="dt" sz="half" idx="10"/>
          </p:nvPr>
        </p:nvSpPr>
        <p:spPr/>
        <p:txBody>
          <a:bodyPr/>
          <a:lstStyle/>
          <a:p>
            <a:fld id="{C9AA1E17-0D0A-4F25-BF38-BAACE58E556E}" type="datetime4">
              <a:rPr lang="en-US" smtClean="0"/>
              <a:t>July 25, 2018</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5" name="Slide Number Placeholder 4"/>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770974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AF2D2701-F78D-4095-A39E-61DF3C4A4C04}" type="datetime4">
              <a:rPr lang="en-US" smtClean="0"/>
              <a:t>July 25, 2018</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1051560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77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EAA98F0A-2D28-4A84-9EAB-DBF27057C8F9}" type="datetime4">
              <a:rPr lang="en-US" smtClean="0"/>
              <a:t>July 25, 2018</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7"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
        <p:nvSpPr>
          <p:cNvPr id="9" name="Content Placeholder 2"/>
          <p:cNvSpPr>
            <a:spLocks noGrp="1"/>
          </p:cNvSpPr>
          <p:nvPr>
            <p:ph sz="half" idx="1"/>
          </p:nvPr>
        </p:nvSpPr>
        <p:spPr>
          <a:xfrm>
            <a:off x="838200" y="1628775"/>
            <a:ext cx="10515600" cy="4548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560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Transition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03202"/>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4410" y="6470556"/>
            <a:ext cx="914400" cy="248898"/>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FD5BF9B1-2CD5-4E0A-A036-F8A386770A6F}" type="datetime4">
              <a:rPr lang="en-US" smtClean="0"/>
              <a:t>July 25, 2018</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54051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rgbClr val="0077C8"/>
                </a:solidFill>
              </a:defRPr>
            </a:lvl1pPr>
          </a:lstStyle>
          <a:p>
            <a:r>
              <a:rPr lang="en-US"/>
              <a:t>Click to edit Master title style</a:t>
            </a:r>
            <a:endParaRPr lang="en-US" dirty="0"/>
          </a:p>
        </p:txBody>
      </p:sp>
      <p:sp>
        <p:nvSpPr>
          <p:cNvPr id="4" name="Text Placeholder 2"/>
          <p:cNvSpPr>
            <a:spLocks noGrp="1"/>
          </p:cNvSpPr>
          <p:nvPr>
            <p:ph type="body" idx="1"/>
          </p:nvPr>
        </p:nvSpPr>
        <p:spPr>
          <a:xfrm>
            <a:off x="831850" y="4503202"/>
            <a:ext cx="10515600" cy="1500187"/>
          </a:xfrm>
        </p:spPr>
        <p:txBody>
          <a:bodyPr/>
          <a:lstStyle>
            <a:lvl1pPr marL="0" indent="0">
              <a:buNone/>
              <a:defRPr sz="2400">
                <a:solidFill>
                  <a:srgbClr val="58595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591E8161-C7D8-4E89-83CF-1400BBFEB4E3}" type="datetime4">
              <a:rPr lang="en-US" smtClean="0"/>
              <a:t>July 25, 2018</a:t>
            </a:fld>
            <a:endParaRPr lang="en-US" dirty="0"/>
          </a:p>
        </p:txBody>
      </p:sp>
      <p:sp>
        <p:nvSpPr>
          <p:cNvPr id="5" name="Footer Placeholder 4"/>
          <p:cNvSpPr>
            <a:spLocks noGrp="1"/>
          </p:cNvSpPr>
          <p:nvPr>
            <p:ph type="ftr" sz="quarter" idx="11"/>
          </p:nvPr>
        </p:nvSpPr>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4032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Vertical Image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2701" y="276224"/>
            <a:ext cx="5553074" cy="3071813"/>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5" name="Picture Placeholder 4"/>
          <p:cNvSpPr>
            <a:spLocks noGrp="1"/>
          </p:cNvSpPr>
          <p:nvPr>
            <p:ph type="pic" sz="quarter" idx="10" hasCustomPrompt="1"/>
          </p:nvPr>
        </p:nvSpPr>
        <p:spPr>
          <a:xfrm>
            <a:off x="-1" y="0"/>
            <a:ext cx="6096001" cy="6858000"/>
          </a:xfrm>
        </p:spPr>
        <p:txBody>
          <a:bodyPr/>
          <a:lstStyle>
            <a:lvl1pPr marL="0" indent="0">
              <a:buNone/>
              <a:defRPr>
                <a:solidFill>
                  <a:schemeClr val="bg1"/>
                </a:solidFill>
              </a:defRPr>
            </a:lvl1pPr>
          </a:lstStyle>
          <a:p>
            <a:r>
              <a:rPr lang="en-US" dirty="0"/>
              <a:t>Image</a:t>
            </a:r>
          </a:p>
        </p:txBody>
      </p:sp>
      <p:sp>
        <p:nvSpPr>
          <p:cNvPr id="8" name="Text Placeholder 4"/>
          <p:cNvSpPr>
            <a:spLocks noGrp="1"/>
          </p:cNvSpPr>
          <p:nvPr>
            <p:ph type="body" sz="quarter" idx="11"/>
          </p:nvPr>
        </p:nvSpPr>
        <p:spPr>
          <a:xfrm>
            <a:off x="6362701" y="3429000"/>
            <a:ext cx="5553073" cy="2940269"/>
          </a:xfr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2"/>
          </p:nvPr>
        </p:nvSpPr>
        <p:spPr>
          <a:xfrm>
            <a:off x="6363543" y="6412007"/>
            <a:ext cx="1710155" cy="365125"/>
          </a:xfrm>
        </p:spPr>
        <p:txBody>
          <a:bodyPr/>
          <a:lstStyle>
            <a:lvl1pPr algn="l">
              <a:defRPr/>
            </a:lvl1pPr>
          </a:lstStyle>
          <a:p>
            <a:fld id="{4FB25FF7-E416-4516-BA11-FC11BBA2AED8}" type="datetime4">
              <a:rPr lang="en-US" smtClean="0"/>
              <a:t>July 25, 2018</a:t>
            </a:fld>
            <a:endParaRPr lang="en-US" dirty="0"/>
          </a:p>
        </p:txBody>
      </p:sp>
      <p:sp>
        <p:nvSpPr>
          <p:cNvPr id="4" name="Footer Placeholder 3"/>
          <p:cNvSpPr>
            <a:spLocks noGrp="1"/>
          </p:cNvSpPr>
          <p:nvPr>
            <p:ph type="ftr" sz="quarter" idx="13"/>
          </p:nvPr>
        </p:nvSpPr>
        <p:spPr/>
        <p:txBody>
          <a:bodyPr/>
          <a:lstStyle/>
          <a:p>
            <a:r>
              <a:rPr lang="en-US"/>
              <a:t>Micron Confidential</a:t>
            </a:r>
            <a:endParaRPr lang="en-US" dirty="0"/>
          </a:p>
        </p:txBody>
      </p:sp>
      <p:sp>
        <p:nvSpPr>
          <p:cNvPr id="6" name="Slide Number Placeholder 5"/>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31410602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 Image with White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4"/>
          <p:cNvSpPr>
            <a:spLocks noGrp="1"/>
          </p:cNvSpPr>
          <p:nvPr>
            <p:ph type="pic" sz="quarter" idx="10" hasCustomPrompt="1"/>
          </p:nvPr>
        </p:nvSpPr>
        <p:spPr>
          <a:xfrm>
            <a:off x="0" y="0"/>
            <a:ext cx="4145280" cy="6858000"/>
          </a:xfrm>
        </p:spPr>
        <p:txBody>
          <a:bodyPr/>
          <a:lstStyle>
            <a:lvl1pPr marL="0" indent="0">
              <a:buNone/>
              <a:defRPr>
                <a:solidFill>
                  <a:schemeClr val="bg1"/>
                </a:solidFill>
              </a:defRPr>
            </a:lvl1pPr>
          </a:lstStyle>
          <a:p>
            <a:r>
              <a:rPr lang="en-US" dirty="0"/>
              <a:t>Image</a:t>
            </a:r>
          </a:p>
        </p:txBody>
      </p:sp>
      <p:sp>
        <p:nvSpPr>
          <p:cNvPr id="4" name="Date Placeholder 3"/>
          <p:cNvSpPr>
            <a:spLocks noGrp="1"/>
          </p:cNvSpPr>
          <p:nvPr>
            <p:ph type="dt" sz="half" idx="13"/>
          </p:nvPr>
        </p:nvSpPr>
        <p:spPr>
          <a:xfrm>
            <a:off x="4427734" y="6412007"/>
            <a:ext cx="1710155" cy="365125"/>
          </a:xfrm>
        </p:spPr>
        <p:txBody>
          <a:bodyPr/>
          <a:lstStyle>
            <a:lvl1pPr algn="l">
              <a:defRPr/>
            </a:lvl1pPr>
          </a:lstStyle>
          <a:p>
            <a:fld id="{AB354393-6454-4F53-97F9-CCABD1DCDDD4}" type="datetime4">
              <a:rPr lang="en-US" smtClean="0"/>
              <a:t>July 25, 2018</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9" name="Slide Number Placeholder 8"/>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3885547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Gray with Conten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59936" cy="6858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3"/>
          </p:nvPr>
        </p:nvSpPr>
        <p:spPr>
          <a:xfrm>
            <a:off x="4427733" y="6412007"/>
            <a:ext cx="1710155" cy="365125"/>
          </a:xfrm>
        </p:spPr>
        <p:txBody>
          <a:bodyPr/>
          <a:lstStyle>
            <a:lvl1pPr algn="l">
              <a:defRPr/>
            </a:lvl1pPr>
          </a:lstStyle>
          <a:p>
            <a:fld id="{455A8A2E-26C9-48CC-BB2E-E40BB5F1017D}" type="datetime4">
              <a:rPr lang="en-US" smtClean="0"/>
              <a:t>July 25, 2018</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8" name="Slide Number Placeholder 7"/>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03232563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0CFB5DD6-B5A9-42D8-8E78-3203A252046E}" type="datetime4">
              <a:rPr lang="en-US" smtClean="0"/>
              <a:t>July 25, 2018</a:t>
            </a:fld>
            <a:endParaRPr lang="en-US" dirty="0"/>
          </a:p>
        </p:txBody>
      </p:sp>
      <p:sp>
        <p:nvSpPr>
          <p:cNvPr id="5"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6"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26000616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3" r:id="rId4"/>
    <p:sldLayoutId id="2147483651" r:id="rId5"/>
    <p:sldLayoutId id="2147483661" r:id="rId6"/>
    <p:sldLayoutId id="2147483662" r:id="rId7"/>
    <p:sldLayoutId id="2147483701" r:id="rId8"/>
    <p:sldLayoutId id="2147483698" r:id="rId9"/>
    <p:sldLayoutId id="2147483692" r:id="rId10"/>
    <p:sldLayoutId id="2147483693" r:id="rId11"/>
    <p:sldLayoutId id="2147483695" r:id="rId12"/>
    <p:sldLayoutId id="2147483696" r:id="rId13"/>
    <p:sldLayoutId id="2147483672" r:id="rId14"/>
    <p:sldLayoutId id="2147483652" r:id="rId15"/>
    <p:sldLayoutId id="2147483668" r:id="rId16"/>
    <p:sldLayoutId id="2147483671" r:id="rId17"/>
    <p:sldLayoutId id="2147483654" r:id="rId18"/>
    <p:sldLayoutId id="2147483675" r:id="rId19"/>
    <p:sldLayoutId id="2147483655" r:id="rId20"/>
    <p:sldLayoutId id="2147483674" r:id="rId21"/>
    <p:sldLayoutId id="2147483700" r:id="rId22"/>
    <p:sldLayoutId id="2147483702" r:id="rId23"/>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7432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C9AA1E17-0D0A-4F25-BF38-BAACE58E556E}" type="datetime4">
              <a:rPr lang="en-US" smtClean="0"/>
              <a:t>July 25, 2018</a:t>
            </a:fld>
            <a:endParaRPr lang="en-US" dirty="0"/>
          </a:p>
        </p:txBody>
      </p:sp>
      <p:sp>
        <p:nvSpPr>
          <p:cNvPr id="13"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14"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1269711580"/>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7" r:id="rId3"/>
    <p:sldLayoutId id="2147483681" r:id="rId4"/>
    <p:sldLayoutId id="2147483683" r:id="rId5"/>
    <p:sldLayoutId id="2147483688" r:id="rId6"/>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2860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2860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2860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2860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diagramQuickStyle" Target="../diagrams/quickStyle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3.xml"/><Relationship Id="rId6" Type="http://schemas.openxmlformats.org/officeDocument/2006/relationships/diagramLayout" Target="../diagrams/layout1.xml"/><Relationship Id="rId11" Type="http://schemas.openxmlformats.org/officeDocument/2006/relationships/image" Target="../media/image9.png"/><Relationship Id="rId5" Type="http://schemas.openxmlformats.org/officeDocument/2006/relationships/diagramData" Target="../diagrams/data1.xm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7.png"/><Relationship Id="rId9" Type="http://schemas.microsoft.com/office/2007/relationships/diagramDrawing" Target="../diagrams/drawing1.xml"/><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tableau-apac/#/site/F10FEMFG/views/F10N_QM69A_V2_RDA_OOC_SUMMARY/DailyOOCDashboard?:iid=3" TargetMode="Externa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400" dirty="0"/>
              <a:t>Si Min</a:t>
            </a:r>
          </a:p>
        </p:txBody>
      </p:sp>
      <p:sp>
        <p:nvSpPr>
          <p:cNvPr id="4" name="Title 3"/>
          <p:cNvSpPr>
            <a:spLocks noGrp="1"/>
          </p:cNvSpPr>
          <p:nvPr>
            <p:ph type="ctrTitle"/>
          </p:nvPr>
        </p:nvSpPr>
        <p:spPr/>
        <p:txBody>
          <a:bodyPr/>
          <a:lstStyle/>
          <a:p>
            <a:r>
              <a:rPr lang="en-US" dirty="0"/>
              <a:t>QM69A Auto Diagnostic</a:t>
            </a:r>
          </a:p>
        </p:txBody>
      </p:sp>
      <p:sp>
        <p:nvSpPr>
          <p:cNvPr id="5" name="Footer Placeholder 4"/>
          <p:cNvSpPr>
            <a:spLocks noGrp="1"/>
          </p:cNvSpPr>
          <p:nvPr>
            <p:ph type="ftr" sz="quarter" idx="12"/>
          </p:nvPr>
        </p:nvSpPr>
        <p:spPr/>
        <p:txBody>
          <a:bodyPr/>
          <a:lstStyle/>
          <a:p>
            <a:r>
              <a:rPr lang="en-US" dirty="0"/>
              <a:t>Micron Confidential</a:t>
            </a:r>
          </a:p>
        </p:txBody>
      </p:sp>
      <p:sp>
        <p:nvSpPr>
          <p:cNvPr id="6" name="Slide Number Placeholder 5"/>
          <p:cNvSpPr>
            <a:spLocks noGrp="1"/>
          </p:cNvSpPr>
          <p:nvPr>
            <p:ph type="sldNum" sz="quarter" idx="13"/>
          </p:nvPr>
        </p:nvSpPr>
        <p:spPr/>
        <p:txBody>
          <a:bodyPr/>
          <a:lstStyle/>
          <a:p>
            <a:fld id="{B7E7695C-FCF1-4AA0-9B93-7941FED13DC4}" type="slidenum">
              <a:rPr lang="en-US" smtClean="0"/>
              <a:pPr/>
              <a:t>1</a:t>
            </a:fld>
            <a:endParaRPr lang="en-US" dirty="0"/>
          </a:p>
        </p:txBody>
      </p:sp>
    </p:spTree>
    <p:extLst>
      <p:ext uri="{BB962C8B-B14F-4D97-AF65-F5344CB8AC3E}">
        <p14:creationId xmlns:p14="http://schemas.microsoft.com/office/powerpoint/2010/main" val="177066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1BFE09-D0AB-42D9-88D5-1CA3F6ADC67D}"/>
              </a:ext>
            </a:extLst>
          </p:cNvPr>
          <p:cNvSpPr>
            <a:spLocks noGrp="1"/>
          </p:cNvSpPr>
          <p:nvPr>
            <p:ph type="ftr" sz="quarter" idx="11"/>
          </p:nvPr>
        </p:nvSpPr>
        <p:spPr/>
        <p:txBody>
          <a:bodyPr/>
          <a:lstStyle/>
          <a:p>
            <a:r>
              <a:rPr lang="en-US"/>
              <a:t>Micron Confidential</a:t>
            </a:r>
            <a:endParaRPr lang="en-US" dirty="0"/>
          </a:p>
        </p:txBody>
      </p:sp>
      <p:sp>
        <p:nvSpPr>
          <p:cNvPr id="3" name="Slide Number Placeholder 2">
            <a:extLst>
              <a:ext uri="{FF2B5EF4-FFF2-40B4-BE49-F238E27FC236}">
                <a16:creationId xmlns:a16="http://schemas.microsoft.com/office/drawing/2014/main" id="{82354535-1C2C-4F80-9D0A-9FA6036162F1}"/>
              </a:ext>
            </a:extLst>
          </p:cNvPr>
          <p:cNvSpPr>
            <a:spLocks noGrp="1"/>
          </p:cNvSpPr>
          <p:nvPr>
            <p:ph type="sldNum" sz="quarter" idx="12"/>
          </p:nvPr>
        </p:nvSpPr>
        <p:spPr/>
        <p:txBody>
          <a:bodyPr/>
          <a:lstStyle/>
          <a:p>
            <a:fld id="{B7E7695C-FCF1-4AA0-9B93-7941FED13DC4}" type="slidenum">
              <a:rPr lang="en-US" smtClean="0"/>
              <a:pPr/>
              <a:t>10</a:t>
            </a:fld>
            <a:endParaRPr lang="en-US" dirty="0"/>
          </a:p>
        </p:txBody>
      </p:sp>
      <p:sp>
        <p:nvSpPr>
          <p:cNvPr id="4" name="TextBox 3">
            <a:extLst>
              <a:ext uri="{FF2B5EF4-FFF2-40B4-BE49-F238E27FC236}">
                <a16:creationId xmlns:a16="http://schemas.microsoft.com/office/drawing/2014/main" id="{FBBA7C57-4EE2-4195-90D0-BFA66173586A}"/>
              </a:ext>
            </a:extLst>
          </p:cNvPr>
          <p:cNvSpPr txBox="1"/>
          <p:nvPr/>
        </p:nvSpPr>
        <p:spPr>
          <a:xfrm>
            <a:off x="3881726" y="2154803"/>
            <a:ext cx="3919663" cy="707886"/>
          </a:xfrm>
          <a:prstGeom prst="rect">
            <a:avLst/>
          </a:prstGeom>
          <a:noFill/>
        </p:spPr>
        <p:txBody>
          <a:bodyPr wrap="none" rtlCol="0">
            <a:spAutoFit/>
          </a:bodyPr>
          <a:lstStyle/>
          <a:p>
            <a:r>
              <a:rPr lang="en-US" sz="4000" b="1" dirty="0"/>
              <a:t>Success Cases</a:t>
            </a:r>
          </a:p>
        </p:txBody>
      </p:sp>
    </p:spTree>
    <p:extLst>
      <p:ext uri="{BB962C8B-B14F-4D97-AF65-F5344CB8AC3E}">
        <p14:creationId xmlns:p14="http://schemas.microsoft.com/office/powerpoint/2010/main" val="359897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Micron Confidential</a:t>
            </a:r>
            <a:endParaRPr lang="en-US" dirty="0"/>
          </a:p>
        </p:txBody>
      </p:sp>
      <p:sp>
        <p:nvSpPr>
          <p:cNvPr id="3" name="Slide Number Placeholder 2"/>
          <p:cNvSpPr>
            <a:spLocks noGrp="1"/>
          </p:cNvSpPr>
          <p:nvPr>
            <p:ph type="sldNum" sz="quarter" idx="12"/>
          </p:nvPr>
        </p:nvSpPr>
        <p:spPr/>
        <p:txBody>
          <a:bodyPr/>
          <a:lstStyle/>
          <a:p>
            <a:fld id="{B7E7695C-FCF1-4AA0-9B93-7941FED13DC4}"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310101" y="240304"/>
            <a:ext cx="5917722" cy="3188696"/>
          </a:xfrm>
          <a:prstGeom prst="rect">
            <a:avLst/>
          </a:prstGeom>
        </p:spPr>
      </p:pic>
      <p:pic>
        <p:nvPicPr>
          <p:cNvPr id="4" name="Picture 3"/>
          <p:cNvPicPr>
            <a:picLocks noChangeAspect="1"/>
          </p:cNvPicPr>
          <p:nvPr/>
        </p:nvPicPr>
        <p:blipFill>
          <a:blip r:embed="rId3"/>
          <a:stretch>
            <a:fillRect/>
          </a:stretch>
        </p:blipFill>
        <p:spPr>
          <a:xfrm>
            <a:off x="3442915" y="3174313"/>
            <a:ext cx="8438984" cy="3351653"/>
          </a:xfrm>
          <a:prstGeom prst="rect">
            <a:avLst/>
          </a:prstGeom>
        </p:spPr>
      </p:pic>
      <p:sp>
        <p:nvSpPr>
          <p:cNvPr id="7" name="Rectangle 6">
            <a:extLst>
              <a:ext uri="{FF2B5EF4-FFF2-40B4-BE49-F238E27FC236}">
                <a16:creationId xmlns:a16="http://schemas.microsoft.com/office/drawing/2014/main" id="{E049C276-38F9-48B0-B7A8-5CDC6EC36B01}"/>
              </a:ext>
            </a:extLst>
          </p:cNvPr>
          <p:cNvSpPr/>
          <p:nvPr/>
        </p:nvSpPr>
        <p:spPr>
          <a:xfrm>
            <a:off x="7617350" y="3737112"/>
            <a:ext cx="3912041" cy="21667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24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64A735-9D6F-49A4-B2EC-108335222C52}"/>
              </a:ext>
            </a:extLst>
          </p:cNvPr>
          <p:cNvSpPr>
            <a:spLocks noGrp="1"/>
          </p:cNvSpPr>
          <p:nvPr>
            <p:ph type="ftr" sz="quarter" idx="11"/>
          </p:nvPr>
        </p:nvSpPr>
        <p:spPr/>
        <p:txBody>
          <a:bodyPr/>
          <a:lstStyle/>
          <a:p>
            <a:r>
              <a:rPr lang="en-US"/>
              <a:t>Micron Confidential</a:t>
            </a:r>
            <a:endParaRPr lang="en-US" dirty="0"/>
          </a:p>
        </p:txBody>
      </p:sp>
      <p:sp>
        <p:nvSpPr>
          <p:cNvPr id="3" name="Slide Number Placeholder 2">
            <a:extLst>
              <a:ext uri="{FF2B5EF4-FFF2-40B4-BE49-F238E27FC236}">
                <a16:creationId xmlns:a16="http://schemas.microsoft.com/office/drawing/2014/main" id="{0B468AD8-D5FE-4183-91F7-78D99C9BE338}"/>
              </a:ext>
            </a:extLst>
          </p:cNvPr>
          <p:cNvSpPr>
            <a:spLocks noGrp="1"/>
          </p:cNvSpPr>
          <p:nvPr>
            <p:ph type="sldNum" sz="quarter" idx="12"/>
          </p:nvPr>
        </p:nvSpPr>
        <p:spPr/>
        <p:txBody>
          <a:bodyPr/>
          <a:lstStyle/>
          <a:p>
            <a:fld id="{B7E7695C-FCF1-4AA0-9B93-7941FED13DC4}" type="slidenum">
              <a:rPr lang="en-US" smtClean="0"/>
              <a:pPr/>
              <a:t>12</a:t>
            </a:fld>
            <a:endParaRPr lang="en-US" dirty="0"/>
          </a:p>
        </p:txBody>
      </p:sp>
      <p:pic>
        <p:nvPicPr>
          <p:cNvPr id="4" name="Picture 3">
            <a:extLst>
              <a:ext uri="{FF2B5EF4-FFF2-40B4-BE49-F238E27FC236}">
                <a16:creationId xmlns:a16="http://schemas.microsoft.com/office/drawing/2014/main" id="{CAD7A170-DE32-4476-9B40-6771812543FC}"/>
              </a:ext>
            </a:extLst>
          </p:cNvPr>
          <p:cNvPicPr>
            <a:picLocks noChangeAspect="1"/>
          </p:cNvPicPr>
          <p:nvPr/>
        </p:nvPicPr>
        <p:blipFill>
          <a:blip r:embed="rId2"/>
          <a:stretch>
            <a:fillRect/>
          </a:stretch>
        </p:blipFill>
        <p:spPr>
          <a:xfrm>
            <a:off x="143123" y="71363"/>
            <a:ext cx="7076662" cy="3831079"/>
          </a:xfrm>
          <a:prstGeom prst="rect">
            <a:avLst/>
          </a:prstGeom>
        </p:spPr>
      </p:pic>
      <p:sp>
        <p:nvSpPr>
          <p:cNvPr id="5" name="TextBox 4">
            <a:extLst>
              <a:ext uri="{FF2B5EF4-FFF2-40B4-BE49-F238E27FC236}">
                <a16:creationId xmlns:a16="http://schemas.microsoft.com/office/drawing/2014/main" id="{B3C41166-B566-4FF6-BF0F-B1639D424BC2}"/>
              </a:ext>
            </a:extLst>
          </p:cNvPr>
          <p:cNvSpPr txBox="1"/>
          <p:nvPr/>
        </p:nvSpPr>
        <p:spPr>
          <a:xfrm rot="20548849">
            <a:off x="7132097" y="1038665"/>
            <a:ext cx="4011214" cy="584775"/>
          </a:xfrm>
          <a:prstGeom prst="rect">
            <a:avLst/>
          </a:prstGeom>
          <a:noFill/>
        </p:spPr>
        <p:txBody>
          <a:bodyPr wrap="square" rtlCol="0">
            <a:spAutoFit/>
          </a:bodyPr>
          <a:lstStyle/>
          <a:p>
            <a:r>
              <a:rPr lang="en-US" sz="3200" b="1" dirty="0">
                <a:solidFill>
                  <a:srgbClr val="FF0000"/>
                </a:solidFill>
                <a:latin typeface="Segoe UI" panose="020B0502040204020203" pitchFamily="34" charset="0"/>
                <a:cs typeface="Segoe UI" panose="020B0502040204020203" pitchFamily="34" charset="0"/>
              </a:rPr>
              <a:t>Past Highlight 5/31</a:t>
            </a:r>
          </a:p>
        </p:txBody>
      </p:sp>
      <p:pic>
        <p:nvPicPr>
          <p:cNvPr id="6" name="Picture 5">
            <a:extLst>
              <a:ext uri="{FF2B5EF4-FFF2-40B4-BE49-F238E27FC236}">
                <a16:creationId xmlns:a16="http://schemas.microsoft.com/office/drawing/2014/main" id="{8F2F523A-14AE-4817-80AB-23F034ED8DD4}"/>
              </a:ext>
            </a:extLst>
          </p:cNvPr>
          <p:cNvPicPr>
            <a:picLocks noChangeAspect="1"/>
          </p:cNvPicPr>
          <p:nvPr/>
        </p:nvPicPr>
        <p:blipFill rotWithShape="1">
          <a:blip r:embed="rId3"/>
          <a:srcRect t="4586"/>
          <a:stretch/>
        </p:blipFill>
        <p:spPr>
          <a:xfrm>
            <a:off x="3656653" y="2706752"/>
            <a:ext cx="8447884" cy="4070379"/>
          </a:xfrm>
          <a:prstGeom prst="rect">
            <a:avLst/>
          </a:prstGeom>
        </p:spPr>
      </p:pic>
      <p:sp>
        <p:nvSpPr>
          <p:cNvPr id="7" name="Rectangle 6">
            <a:extLst>
              <a:ext uri="{FF2B5EF4-FFF2-40B4-BE49-F238E27FC236}">
                <a16:creationId xmlns:a16="http://schemas.microsoft.com/office/drawing/2014/main" id="{61707571-3EE2-421D-8FC0-5B045D3F157B}"/>
              </a:ext>
            </a:extLst>
          </p:cNvPr>
          <p:cNvSpPr/>
          <p:nvPr/>
        </p:nvSpPr>
        <p:spPr>
          <a:xfrm>
            <a:off x="9851667" y="4877458"/>
            <a:ext cx="1916264" cy="2564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8849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2C57E2-D98C-4457-A60D-B1CA8AB3144B}"/>
              </a:ext>
            </a:extLst>
          </p:cNvPr>
          <p:cNvSpPr>
            <a:spLocks noGrp="1"/>
          </p:cNvSpPr>
          <p:nvPr>
            <p:ph type="ftr" sz="quarter" idx="11"/>
          </p:nvPr>
        </p:nvSpPr>
        <p:spPr/>
        <p:txBody>
          <a:bodyPr/>
          <a:lstStyle/>
          <a:p>
            <a:r>
              <a:rPr lang="en-US"/>
              <a:t>Micron Confidential</a:t>
            </a:r>
            <a:endParaRPr lang="en-US" dirty="0"/>
          </a:p>
        </p:txBody>
      </p:sp>
      <p:sp>
        <p:nvSpPr>
          <p:cNvPr id="3" name="Slide Number Placeholder 2">
            <a:extLst>
              <a:ext uri="{FF2B5EF4-FFF2-40B4-BE49-F238E27FC236}">
                <a16:creationId xmlns:a16="http://schemas.microsoft.com/office/drawing/2014/main" id="{E0C6A298-47C3-4A08-857E-32955FCCE83F}"/>
              </a:ext>
            </a:extLst>
          </p:cNvPr>
          <p:cNvSpPr>
            <a:spLocks noGrp="1"/>
          </p:cNvSpPr>
          <p:nvPr>
            <p:ph type="sldNum" sz="quarter" idx="12"/>
          </p:nvPr>
        </p:nvSpPr>
        <p:spPr/>
        <p:txBody>
          <a:bodyPr/>
          <a:lstStyle/>
          <a:p>
            <a:fld id="{B7E7695C-FCF1-4AA0-9B93-7941FED13DC4}" type="slidenum">
              <a:rPr lang="en-US" smtClean="0"/>
              <a:pPr/>
              <a:t>13</a:t>
            </a:fld>
            <a:endParaRPr lang="en-US" dirty="0"/>
          </a:p>
        </p:txBody>
      </p:sp>
      <p:pic>
        <p:nvPicPr>
          <p:cNvPr id="5" name="Picture 4">
            <a:extLst>
              <a:ext uri="{FF2B5EF4-FFF2-40B4-BE49-F238E27FC236}">
                <a16:creationId xmlns:a16="http://schemas.microsoft.com/office/drawing/2014/main" id="{EDBF0E85-2B3A-4239-9979-DDBBBDC517F5}"/>
              </a:ext>
            </a:extLst>
          </p:cNvPr>
          <p:cNvPicPr>
            <a:picLocks noChangeAspect="1"/>
          </p:cNvPicPr>
          <p:nvPr/>
        </p:nvPicPr>
        <p:blipFill>
          <a:blip r:embed="rId2"/>
          <a:stretch>
            <a:fillRect/>
          </a:stretch>
        </p:blipFill>
        <p:spPr>
          <a:xfrm>
            <a:off x="419100" y="135445"/>
            <a:ext cx="6240705" cy="3294450"/>
          </a:xfrm>
          <a:prstGeom prst="rect">
            <a:avLst/>
          </a:prstGeom>
        </p:spPr>
      </p:pic>
      <p:sp>
        <p:nvSpPr>
          <p:cNvPr id="6" name="TextBox 5">
            <a:extLst>
              <a:ext uri="{FF2B5EF4-FFF2-40B4-BE49-F238E27FC236}">
                <a16:creationId xmlns:a16="http://schemas.microsoft.com/office/drawing/2014/main" id="{B4C305E4-9E05-4F19-9B54-A34384302DFB}"/>
              </a:ext>
            </a:extLst>
          </p:cNvPr>
          <p:cNvSpPr txBox="1"/>
          <p:nvPr/>
        </p:nvSpPr>
        <p:spPr>
          <a:xfrm rot="20548849">
            <a:off x="6885606" y="1213593"/>
            <a:ext cx="4011214" cy="584775"/>
          </a:xfrm>
          <a:prstGeom prst="rect">
            <a:avLst/>
          </a:prstGeom>
          <a:noFill/>
        </p:spPr>
        <p:txBody>
          <a:bodyPr wrap="square" rtlCol="0">
            <a:spAutoFit/>
          </a:bodyPr>
          <a:lstStyle/>
          <a:p>
            <a:r>
              <a:rPr lang="en-US" sz="3200" b="1" dirty="0">
                <a:solidFill>
                  <a:srgbClr val="FF0000"/>
                </a:solidFill>
                <a:latin typeface="Segoe UI" panose="020B0502040204020203" pitchFamily="34" charset="0"/>
                <a:cs typeface="Segoe UI" panose="020B0502040204020203" pitchFamily="34" charset="0"/>
              </a:rPr>
              <a:t>Past Highlight 6/22</a:t>
            </a:r>
          </a:p>
        </p:txBody>
      </p:sp>
      <p:pic>
        <p:nvPicPr>
          <p:cNvPr id="4" name="Picture 3">
            <a:extLst>
              <a:ext uri="{FF2B5EF4-FFF2-40B4-BE49-F238E27FC236}">
                <a16:creationId xmlns:a16="http://schemas.microsoft.com/office/drawing/2014/main" id="{80F3A249-6CFF-478B-B80C-29F35A9E4071}"/>
              </a:ext>
            </a:extLst>
          </p:cNvPr>
          <p:cNvPicPr>
            <a:picLocks noChangeAspect="1"/>
          </p:cNvPicPr>
          <p:nvPr/>
        </p:nvPicPr>
        <p:blipFill rotWithShape="1">
          <a:blip r:embed="rId3"/>
          <a:srcRect t="9625"/>
          <a:stretch/>
        </p:blipFill>
        <p:spPr>
          <a:xfrm>
            <a:off x="2655737" y="3228250"/>
            <a:ext cx="9368218" cy="3548881"/>
          </a:xfrm>
          <a:prstGeom prst="rect">
            <a:avLst/>
          </a:prstGeom>
        </p:spPr>
      </p:pic>
      <p:sp>
        <p:nvSpPr>
          <p:cNvPr id="7" name="Rectangle 6">
            <a:extLst>
              <a:ext uri="{FF2B5EF4-FFF2-40B4-BE49-F238E27FC236}">
                <a16:creationId xmlns:a16="http://schemas.microsoft.com/office/drawing/2014/main" id="{320D9020-5370-4667-937F-9EEFE8177EAB}"/>
              </a:ext>
            </a:extLst>
          </p:cNvPr>
          <p:cNvSpPr/>
          <p:nvPr/>
        </p:nvSpPr>
        <p:spPr>
          <a:xfrm>
            <a:off x="9536262" y="4063116"/>
            <a:ext cx="2096495" cy="2564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89F6C-24D5-4CAC-9DE4-2E6BB3CC86D6}"/>
              </a:ext>
            </a:extLst>
          </p:cNvPr>
          <p:cNvSpPr>
            <a:spLocks noGrp="1"/>
          </p:cNvSpPr>
          <p:nvPr>
            <p:ph type="ftr" sz="quarter" idx="11"/>
          </p:nvPr>
        </p:nvSpPr>
        <p:spPr/>
        <p:txBody>
          <a:bodyPr/>
          <a:lstStyle/>
          <a:p>
            <a:r>
              <a:rPr lang="en-US"/>
              <a:t>Micron Confidential</a:t>
            </a:r>
            <a:endParaRPr lang="en-US" dirty="0"/>
          </a:p>
        </p:txBody>
      </p:sp>
      <p:sp>
        <p:nvSpPr>
          <p:cNvPr id="3" name="Slide Number Placeholder 2">
            <a:extLst>
              <a:ext uri="{FF2B5EF4-FFF2-40B4-BE49-F238E27FC236}">
                <a16:creationId xmlns:a16="http://schemas.microsoft.com/office/drawing/2014/main" id="{458C59BE-D1A9-41FF-9CBC-72106FC8A6EC}"/>
              </a:ext>
            </a:extLst>
          </p:cNvPr>
          <p:cNvSpPr>
            <a:spLocks noGrp="1"/>
          </p:cNvSpPr>
          <p:nvPr>
            <p:ph type="sldNum" sz="quarter" idx="12"/>
          </p:nvPr>
        </p:nvSpPr>
        <p:spPr/>
        <p:txBody>
          <a:bodyPr/>
          <a:lstStyle/>
          <a:p>
            <a:fld id="{B7E7695C-FCF1-4AA0-9B93-7941FED13DC4}" type="slidenum">
              <a:rPr lang="en-US" smtClean="0"/>
              <a:pPr/>
              <a:t>14</a:t>
            </a:fld>
            <a:endParaRPr lang="en-US" dirty="0"/>
          </a:p>
        </p:txBody>
      </p:sp>
      <p:pic>
        <p:nvPicPr>
          <p:cNvPr id="4" name="Picture 3">
            <a:extLst>
              <a:ext uri="{FF2B5EF4-FFF2-40B4-BE49-F238E27FC236}">
                <a16:creationId xmlns:a16="http://schemas.microsoft.com/office/drawing/2014/main" id="{0E19B85B-092B-4ED8-A836-66477C24953B}"/>
              </a:ext>
            </a:extLst>
          </p:cNvPr>
          <p:cNvPicPr>
            <a:picLocks noChangeAspect="1"/>
          </p:cNvPicPr>
          <p:nvPr/>
        </p:nvPicPr>
        <p:blipFill>
          <a:blip r:embed="rId2"/>
          <a:stretch>
            <a:fillRect/>
          </a:stretch>
        </p:blipFill>
        <p:spPr>
          <a:xfrm>
            <a:off x="213371" y="149750"/>
            <a:ext cx="6538623" cy="3456372"/>
          </a:xfrm>
          <a:prstGeom prst="rect">
            <a:avLst/>
          </a:prstGeom>
        </p:spPr>
      </p:pic>
      <p:sp>
        <p:nvSpPr>
          <p:cNvPr id="5" name="TextBox 4">
            <a:extLst>
              <a:ext uri="{FF2B5EF4-FFF2-40B4-BE49-F238E27FC236}">
                <a16:creationId xmlns:a16="http://schemas.microsoft.com/office/drawing/2014/main" id="{0ED6B726-D004-46CE-98A2-C0A8B219B057}"/>
              </a:ext>
            </a:extLst>
          </p:cNvPr>
          <p:cNvSpPr txBox="1"/>
          <p:nvPr/>
        </p:nvSpPr>
        <p:spPr>
          <a:xfrm rot="20642078">
            <a:off x="7023818" y="1141530"/>
            <a:ext cx="4011214" cy="584775"/>
          </a:xfrm>
          <a:prstGeom prst="rect">
            <a:avLst/>
          </a:prstGeom>
          <a:noFill/>
        </p:spPr>
        <p:txBody>
          <a:bodyPr wrap="square" rtlCol="0">
            <a:spAutoFit/>
          </a:bodyPr>
          <a:lstStyle/>
          <a:p>
            <a:r>
              <a:rPr lang="en-US" sz="3200" b="1" dirty="0">
                <a:solidFill>
                  <a:srgbClr val="FF0000"/>
                </a:solidFill>
                <a:latin typeface="Segoe UI" panose="020B0502040204020203" pitchFamily="34" charset="0"/>
                <a:cs typeface="Segoe UI" panose="020B0502040204020203" pitchFamily="34" charset="0"/>
              </a:rPr>
              <a:t>Past Highlight 7/19</a:t>
            </a:r>
          </a:p>
        </p:txBody>
      </p:sp>
      <p:pic>
        <p:nvPicPr>
          <p:cNvPr id="6" name="Picture 5">
            <a:extLst>
              <a:ext uri="{FF2B5EF4-FFF2-40B4-BE49-F238E27FC236}">
                <a16:creationId xmlns:a16="http://schemas.microsoft.com/office/drawing/2014/main" id="{9FDC4EBD-635E-4D4A-92C9-64D958EC205C}"/>
              </a:ext>
            </a:extLst>
          </p:cNvPr>
          <p:cNvPicPr>
            <a:picLocks noChangeAspect="1"/>
          </p:cNvPicPr>
          <p:nvPr/>
        </p:nvPicPr>
        <p:blipFill>
          <a:blip r:embed="rId3"/>
          <a:stretch>
            <a:fillRect/>
          </a:stretch>
        </p:blipFill>
        <p:spPr>
          <a:xfrm>
            <a:off x="6751994" y="2182258"/>
            <a:ext cx="5055817" cy="4594873"/>
          </a:xfrm>
          <a:prstGeom prst="rect">
            <a:avLst/>
          </a:prstGeom>
        </p:spPr>
      </p:pic>
    </p:spTree>
    <p:extLst>
      <p:ext uri="{BB962C8B-B14F-4D97-AF65-F5344CB8AC3E}">
        <p14:creationId xmlns:p14="http://schemas.microsoft.com/office/powerpoint/2010/main" val="282170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BEAFFB-226B-4C30-AB81-5ACD06B42AE6}"/>
              </a:ext>
            </a:extLst>
          </p:cNvPr>
          <p:cNvSpPr>
            <a:spLocks noGrp="1"/>
          </p:cNvSpPr>
          <p:nvPr>
            <p:ph type="ftr" sz="quarter" idx="11"/>
          </p:nvPr>
        </p:nvSpPr>
        <p:spPr/>
        <p:txBody>
          <a:bodyPr/>
          <a:lstStyle/>
          <a:p>
            <a:r>
              <a:rPr lang="en-US"/>
              <a:t>Micron Confidential</a:t>
            </a:r>
            <a:endParaRPr lang="en-US" dirty="0"/>
          </a:p>
        </p:txBody>
      </p:sp>
      <p:sp>
        <p:nvSpPr>
          <p:cNvPr id="3" name="Slide Number Placeholder 2">
            <a:extLst>
              <a:ext uri="{FF2B5EF4-FFF2-40B4-BE49-F238E27FC236}">
                <a16:creationId xmlns:a16="http://schemas.microsoft.com/office/drawing/2014/main" id="{9BACBC4D-D604-42D3-AEC7-94360DD52EF2}"/>
              </a:ext>
            </a:extLst>
          </p:cNvPr>
          <p:cNvSpPr>
            <a:spLocks noGrp="1"/>
          </p:cNvSpPr>
          <p:nvPr>
            <p:ph type="sldNum" sz="quarter" idx="12"/>
          </p:nvPr>
        </p:nvSpPr>
        <p:spPr/>
        <p:txBody>
          <a:bodyPr/>
          <a:lstStyle/>
          <a:p>
            <a:fld id="{B7E7695C-FCF1-4AA0-9B93-7941FED13DC4}" type="slidenum">
              <a:rPr lang="en-US" smtClean="0"/>
              <a:pPr/>
              <a:t>15</a:t>
            </a:fld>
            <a:endParaRPr lang="en-US" dirty="0"/>
          </a:p>
        </p:txBody>
      </p:sp>
      <p:pic>
        <p:nvPicPr>
          <p:cNvPr id="4" name="Picture 3">
            <a:extLst>
              <a:ext uri="{FF2B5EF4-FFF2-40B4-BE49-F238E27FC236}">
                <a16:creationId xmlns:a16="http://schemas.microsoft.com/office/drawing/2014/main" id="{A39A8817-379F-4B1A-9534-E2390B17168C}"/>
              </a:ext>
            </a:extLst>
          </p:cNvPr>
          <p:cNvPicPr>
            <a:picLocks noChangeAspect="1"/>
          </p:cNvPicPr>
          <p:nvPr/>
        </p:nvPicPr>
        <p:blipFill>
          <a:blip r:embed="rId2"/>
          <a:stretch>
            <a:fillRect/>
          </a:stretch>
        </p:blipFill>
        <p:spPr>
          <a:xfrm>
            <a:off x="182881" y="118961"/>
            <a:ext cx="6634038" cy="3628801"/>
          </a:xfrm>
          <a:prstGeom prst="rect">
            <a:avLst/>
          </a:prstGeom>
        </p:spPr>
      </p:pic>
      <p:sp>
        <p:nvSpPr>
          <p:cNvPr id="6" name="TextBox 5">
            <a:extLst>
              <a:ext uri="{FF2B5EF4-FFF2-40B4-BE49-F238E27FC236}">
                <a16:creationId xmlns:a16="http://schemas.microsoft.com/office/drawing/2014/main" id="{9750F9C5-305C-44C9-B86F-690AD9C825F7}"/>
              </a:ext>
            </a:extLst>
          </p:cNvPr>
          <p:cNvSpPr txBox="1"/>
          <p:nvPr/>
        </p:nvSpPr>
        <p:spPr>
          <a:xfrm rot="20642078">
            <a:off x="7023818" y="1141530"/>
            <a:ext cx="4011214" cy="584775"/>
          </a:xfrm>
          <a:prstGeom prst="rect">
            <a:avLst/>
          </a:prstGeom>
          <a:noFill/>
        </p:spPr>
        <p:txBody>
          <a:bodyPr wrap="square" rtlCol="0">
            <a:spAutoFit/>
          </a:bodyPr>
          <a:lstStyle/>
          <a:p>
            <a:r>
              <a:rPr lang="en-US" sz="3200" b="1" dirty="0">
                <a:solidFill>
                  <a:srgbClr val="FF0000"/>
                </a:solidFill>
                <a:latin typeface="Segoe UI" panose="020B0502040204020203" pitchFamily="34" charset="0"/>
                <a:cs typeface="Segoe UI" panose="020B0502040204020203" pitchFamily="34" charset="0"/>
              </a:rPr>
              <a:t>Past Highlight 7/22</a:t>
            </a:r>
          </a:p>
        </p:txBody>
      </p:sp>
      <p:pic>
        <p:nvPicPr>
          <p:cNvPr id="7" name="Picture 6">
            <a:extLst>
              <a:ext uri="{FF2B5EF4-FFF2-40B4-BE49-F238E27FC236}">
                <a16:creationId xmlns:a16="http://schemas.microsoft.com/office/drawing/2014/main" id="{D33DADB2-B210-4A1D-8511-56A1BE566A46}"/>
              </a:ext>
            </a:extLst>
          </p:cNvPr>
          <p:cNvPicPr>
            <a:picLocks noChangeAspect="1"/>
          </p:cNvPicPr>
          <p:nvPr/>
        </p:nvPicPr>
        <p:blipFill>
          <a:blip r:embed="rId3"/>
          <a:stretch>
            <a:fillRect/>
          </a:stretch>
        </p:blipFill>
        <p:spPr>
          <a:xfrm>
            <a:off x="419100" y="3837787"/>
            <a:ext cx="3792173" cy="1691499"/>
          </a:xfrm>
          <a:prstGeom prst="rect">
            <a:avLst/>
          </a:prstGeom>
        </p:spPr>
      </p:pic>
      <p:pic>
        <p:nvPicPr>
          <p:cNvPr id="8" name="Picture 7">
            <a:extLst>
              <a:ext uri="{FF2B5EF4-FFF2-40B4-BE49-F238E27FC236}">
                <a16:creationId xmlns:a16="http://schemas.microsoft.com/office/drawing/2014/main" id="{73C86590-07C3-4691-933C-8F82F6F1A113}"/>
              </a:ext>
            </a:extLst>
          </p:cNvPr>
          <p:cNvPicPr>
            <a:picLocks noChangeAspect="1"/>
          </p:cNvPicPr>
          <p:nvPr/>
        </p:nvPicPr>
        <p:blipFill>
          <a:blip r:embed="rId4"/>
          <a:stretch>
            <a:fillRect/>
          </a:stretch>
        </p:blipFill>
        <p:spPr>
          <a:xfrm>
            <a:off x="718929" y="4814988"/>
            <a:ext cx="5151757" cy="1999859"/>
          </a:xfrm>
          <a:prstGeom prst="rect">
            <a:avLst/>
          </a:prstGeom>
        </p:spPr>
      </p:pic>
      <p:pic>
        <p:nvPicPr>
          <p:cNvPr id="9" name="Picture 8">
            <a:extLst>
              <a:ext uri="{FF2B5EF4-FFF2-40B4-BE49-F238E27FC236}">
                <a16:creationId xmlns:a16="http://schemas.microsoft.com/office/drawing/2014/main" id="{5AC8A40B-2558-4FEE-A42B-F5C9E94F8DE1}"/>
              </a:ext>
            </a:extLst>
          </p:cNvPr>
          <p:cNvPicPr>
            <a:picLocks noChangeAspect="1"/>
          </p:cNvPicPr>
          <p:nvPr/>
        </p:nvPicPr>
        <p:blipFill>
          <a:blip r:embed="rId5"/>
          <a:stretch>
            <a:fillRect/>
          </a:stretch>
        </p:blipFill>
        <p:spPr>
          <a:xfrm>
            <a:off x="6075778" y="3747762"/>
            <a:ext cx="4217793" cy="1907565"/>
          </a:xfrm>
          <a:prstGeom prst="rect">
            <a:avLst/>
          </a:prstGeom>
        </p:spPr>
      </p:pic>
      <p:pic>
        <p:nvPicPr>
          <p:cNvPr id="10" name="Picture 9">
            <a:extLst>
              <a:ext uri="{FF2B5EF4-FFF2-40B4-BE49-F238E27FC236}">
                <a16:creationId xmlns:a16="http://schemas.microsoft.com/office/drawing/2014/main" id="{535D2848-4F29-40D2-A9C5-47A010175D7A}"/>
              </a:ext>
            </a:extLst>
          </p:cNvPr>
          <p:cNvPicPr>
            <a:picLocks noChangeAspect="1"/>
          </p:cNvPicPr>
          <p:nvPr/>
        </p:nvPicPr>
        <p:blipFill>
          <a:blip r:embed="rId6"/>
          <a:stretch>
            <a:fillRect/>
          </a:stretch>
        </p:blipFill>
        <p:spPr>
          <a:xfrm>
            <a:off x="6816919" y="4839529"/>
            <a:ext cx="5018770" cy="1975318"/>
          </a:xfrm>
          <a:prstGeom prst="rect">
            <a:avLst/>
          </a:prstGeom>
        </p:spPr>
      </p:pic>
      <p:sp>
        <p:nvSpPr>
          <p:cNvPr id="11" name="TextBox 10">
            <a:extLst>
              <a:ext uri="{FF2B5EF4-FFF2-40B4-BE49-F238E27FC236}">
                <a16:creationId xmlns:a16="http://schemas.microsoft.com/office/drawing/2014/main" id="{701F4E32-D1E0-4B18-BB45-5DEC3D360F2F}"/>
              </a:ext>
            </a:extLst>
          </p:cNvPr>
          <p:cNvSpPr txBox="1"/>
          <p:nvPr/>
        </p:nvSpPr>
        <p:spPr>
          <a:xfrm>
            <a:off x="4211273" y="4306616"/>
            <a:ext cx="805343" cy="369332"/>
          </a:xfrm>
          <a:prstGeom prst="rect">
            <a:avLst/>
          </a:prstGeom>
          <a:noFill/>
        </p:spPr>
        <p:txBody>
          <a:bodyPr wrap="square" rtlCol="0">
            <a:spAutoFit/>
          </a:bodyPr>
          <a:lstStyle/>
          <a:p>
            <a:r>
              <a:rPr lang="en-US" dirty="0"/>
              <a:t>B16A</a:t>
            </a:r>
          </a:p>
        </p:txBody>
      </p:sp>
      <p:sp>
        <p:nvSpPr>
          <p:cNvPr id="12" name="TextBox 11">
            <a:extLst>
              <a:ext uri="{FF2B5EF4-FFF2-40B4-BE49-F238E27FC236}">
                <a16:creationId xmlns:a16="http://schemas.microsoft.com/office/drawing/2014/main" id="{2E75E58A-F177-4406-B2DF-D112E63CD3C7}"/>
              </a:ext>
            </a:extLst>
          </p:cNvPr>
          <p:cNvSpPr txBox="1"/>
          <p:nvPr/>
        </p:nvSpPr>
        <p:spPr>
          <a:xfrm>
            <a:off x="10422192" y="4407940"/>
            <a:ext cx="805343" cy="369332"/>
          </a:xfrm>
          <a:prstGeom prst="rect">
            <a:avLst/>
          </a:prstGeom>
          <a:noFill/>
        </p:spPr>
        <p:txBody>
          <a:bodyPr wrap="square" rtlCol="0">
            <a:spAutoFit/>
          </a:bodyPr>
          <a:lstStyle/>
          <a:p>
            <a:r>
              <a:rPr lang="en-US" dirty="0"/>
              <a:t>B17A</a:t>
            </a:r>
          </a:p>
        </p:txBody>
      </p:sp>
    </p:spTree>
    <p:extLst>
      <p:ext uri="{BB962C8B-B14F-4D97-AF65-F5344CB8AC3E}">
        <p14:creationId xmlns:p14="http://schemas.microsoft.com/office/powerpoint/2010/main" val="126719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Micron Confidential</a:t>
            </a:r>
            <a:endParaRPr lang="en-US" dirty="0"/>
          </a:p>
        </p:txBody>
      </p:sp>
      <p:sp>
        <p:nvSpPr>
          <p:cNvPr id="3" name="Slide Number Placeholder 2"/>
          <p:cNvSpPr>
            <a:spLocks noGrp="1"/>
          </p:cNvSpPr>
          <p:nvPr>
            <p:ph type="sldNum" sz="quarter" idx="12"/>
          </p:nvPr>
        </p:nvSpPr>
        <p:spPr/>
        <p:txBody>
          <a:bodyPr/>
          <a:lstStyle/>
          <a:p>
            <a:fld id="{B7E7695C-FCF1-4AA0-9B93-7941FED13DC4}" type="slidenum">
              <a:rPr lang="en-US" smtClean="0"/>
              <a:pPr/>
              <a:t>16</a:t>
            </a:fld>
            <a:endParaRPr lang="en-US" dirty="0"/>
          </a:p>
        </p:txBody>
      </p:sp>
    </p:spTree>
    <p:extLst>
      <p:ext uri="{BB962C8B-B14F-4D97-AF65-F5344CB8AC3E}">
        <p14:creationId xmlns:p14="http://schemas.microsoft.com/office/powerpoint/2010/main" val="235138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306" y="266249"/>
            <a:ext cx="10375902" cy="666064"/>
          </a:xfrm>
        </p:spPr>
        <p:txBody>
          <a:bodyPr/>
          <a:lstStyle/>
          <a:p>
            <a:r>
              <a:rPr lang="en-US" dirty="0"/>
              <a:t>Auto-Diagnostics</a:t>
            </a:r>
          </a:p>
        </p:txBody>
      </p:sp>
      <p:sp>
        <p:nvSpPr>
          <p:cNvPr id="6" name="Content Placeholder 5"/>
          <p:cNvSpPr>
            <a:spLocks noGrp="1"/>
          </p:cNvSpPr>
          <p:nvPr>
            <p:ph idx="1"/>
          </p:nvPr>
        </p:nvSpPr>
        <p:spPr>
          <a:xfrm>
            <a:off x="915305" y="1388962"/>
            <a:ext cx="10375904" cy="4418635"/>
          </a:xfrm>
        </p:spPr>
        <p:txBody>
          <a:bodyPr/>
          <a:lstStyle/>
          <a:p>
            <a:r>
              <a:rPr lang="en-US" sz="1800" dirty="0"/>
              <a:t>Purpose: In response to repeated OOCs in charts, perform automated (1) </a:t>
            </a:r>
            <a:r>
              <a:rPr lang="en-US" sz="1800" b="1" dirty="0"/>
              <a:t>Data Extraction </a:t>
            </a:r>
            <a:r>
              <a:rPr lang="en-US" sz="1800" dirty="0"/>
              <a:t>and (2) </a:t>
            </a:r>
            <a:r>
              <a:rPr lang="en-US" sz="1800" b="1" dirty="0"/>
              <a:t>Analysis</a:t>
            </a:r>
            <a:r>
              <a:rPr lang="en-US" sz="1800" dirty="0"/>
              <a:t> to arrive at potential root causes of deviation</a:t>
            </a:r>
            <a:endParaRPr lang="en-US" sz="1800" b="1" dirty="0"/>
          </a:p>
        </p:txBody>
      </p:sp>
      <p:sp>
        <p:nvSpPr>
          <p:cNvPr id="34" name="Date Placeholder 33"/>
          <p:cNvSpPr>
            <a:spLocks noGrp="1"/>
          </p:cNvSpPr>
          <p:nvPr>
            <p:ph type="dt" sz="half" idx="2"/>
          </p:nvPr>
        </p:nvSpPr>
        <p:spPr/>
        <p:txBody>
          <a:bodyPr/>
          <a:lstStyle/>
          <a:p>
            <a:fld id="{816EFC11-76F3-42BC-AE41-47369BD27274}" type="datetime4">
              <a:rPr lang="en-US" smtClean="0"/>
              <a:t>July 25, 2018</a:t>
            </a:fld>
            <a:endParaRPr dirty="0"/>
          </a:p>
        </p:txBody>
      </p:sp>
      <p:sp>
        <p:nvSpPr>
          <p:cNvPr id="5" name="Slide Number Placeholder 4"/>
          <p:cNvSpPr>
            <a:spLocks noGrp="1"/>
          </p:cNvSpPr>
          <p:nvPr>
            <p:ph type="sldNum" sz="quarter" idx="4"/>
          </p:nvPr>
        </p:nvSpPr>
        <p:spPr/>
        <p:txBody>
          <a:bodyPr/>
          <a:lstStyle/>
          <a:p>
            <a:fld id="{0D904593-1668-4B95-BA96-EF3EF43EDF4E}" type="slidenum">
              <a:rPr lang="en-US" smtClean="0"/>
              <a:pPr/>
              <a:t>2</a:t>
            </a:fld>
            <a:endParaRPr lang="en-US" dirty="0"/>
          </a:p>
        </p:txBody>
      </p:sp>
      <p:sp>
        <p:nvSpPr>
          <p:cNvPr id="35" name="Footer Placeholder 34"/>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dirty="0"/>
          </a:p>
        </p:txBody>
      </p:sp>
      <p:pic>
        <p:nvPicPr>
          <p:cNvPr id="26" name="Picture 25"/>
          <p:cNvPicPr>
            <a:picLocks noChangeAspect="1"/>
          </p:cNvPicPr>
          <p:nvPr/>
        </p:nvPicPr>
        <p:blipFill>
          <a:blip r:embed="rId3"/>
          <a:stretch>
            <a:fillRect/>
          </a:stretch>
        </p:blipFill>
        <p:spPr>
          <a:xfrm>
            <a:off x="1770275" y="2725182"/>
            <a:ext cx="295275" cy="342900"/>
          </a:xfrm>
          <a:prstGeom prst="rect">
            <a:avLst/>
          </a:prstGeom>
        </p:spPr>
      </p:pic>
      <p:pic>
        <p:nvPicPr>
          <p:cNvPr id="27" name="Picture 26"/>
          <p:cNvPicPr>
            <a:picLocks noChangeAspect="1"/>
          </p:cNvPicPr>
          <p:nvPr/>
        </p:nvPicPr>
        <p:blipFill rotWithShape="1">
          <a:blip r:embed="rId4"/>
          <a:srcRect l="45843"/>
          <a:stretch/>
        </p:blipFill>
        <p:spPr>
          <a:xfrm>
            <a:off x="1292486" y="4253370"/>
            <a:ext cx="1355099" cy="1112066"/>
          </a:xfrm>
          <a:prstGeom prst="rect">
            <a:avLst/>
          </a:prstGeom>
        </p:spPr>
      </p:pic>
      <p:graphicFrame>
        <p:nvGraphicFramePr>
          <p:cNvPr id="29" name="Diagram 28"/>
          <p:cNvGraphicFramePr/>
          <p:nvPr>
            <p:extLst>
              <p:ext uri="{D42A27DB-BD31-4B8C-83A1-F6EECF244321}">
                <p14:modId xmlns:p14="http://schemas.microsoft.com/office/powerpoint/2010/main" val="113587458"/>
              </p:ext>
            </p:extLst>
          </p:nvPr>
        </p:nvGraphicFramePr>
        <p:xfrm>
          <a:off x="1039171" y="2847647"/>
          <a:ext cx="10380224" cy="21126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7" name="Picture 36"/>
          <p:cNvPicPr>
            <a:picLocks noChangeAspect="1"/>
          </p:cNvPicPr>
          <p:nvPr/>
        </p:nvPicPr>
        <p:blipFill>
          <a:blip r:embed="rId10"/>
          <a:stretch>
            <a:fillRect/>
          </a:stretch>
        </p:blipFill>
        <p:spPr>
          <a:xfrm>
            <a:off x="5126282" y="4245850"/>
            <a:ext cx="552450" cy="361950"/>
          </a:xfrm>
          <a:prstGeom prst="rect">
            <a:avLst/>
          </a:prstGeom>
        </p:spPr>
      </p:pic>
      <p:pic>
        <p:nvPicPr>
          <p:cNvPr id="38" name="Picture 37"/>
          <p:cNvPicPr>
            <a:picLocks noChangeAspect="1"/>
          </p:cNvPicPr>
          <p:nvPr/>
        </p:nvPicPr>
        <p:blipFill>
          <a:blip r:embed="rId11"/>
          <a:stretch>
            <a:fillRect/>
          </a:stretch>
        </p:blipFill>
        <p:spPr>
          <a:xfrm>
            <a:off x="5755456" y="4242387"/>
            <a:ext cx="552450" cy="361950"/>
          </a:xfrm>
          <a:prstGeom prst="rect">
            <a:avLst/>
          </a:prstGeom>
        </p:spPr>
      </p:pic>
      <p:pic>
        <p:nvPicPr>
          <p:cNvPr id="39" name="Picture 38"/>
          <p:cNvPicPr>
            <a:picLocks noChangeAspect="1"/>
          </p:cNvPicPr>
          <p:nvPr/>
        </p:nvPicPr>
        <p:blipFill>
          <a:blip r:embed="rId12"/>
          <a:stretch>
            <a:fillRect/>
          </a:stretch>
        </p:blipFill>
        <p:spPr>
          <a:xfrm>
            <a:off x="4804707" y="2271670"/>
            <a:ext cx="552450" cy="361950"/>
          </a:xfrm>
          <a:prstGeom prst="rect">
            <a:avLst/>
          </a:prstGeom>
        </p:spPr>
      </p:pic>
      <p:pic>
        <p:nvPicPr>
          <p:cNvPr id="40" name="Picture 39"/>
          <p:cNvPicPr>
            <a:picLocks noChangeAspect="1"/>
          </p:cNvPicPr>
          <p:nvPr/>
        </p:nvPicPr>
        <p:blipFill>
          <a:blip r:embed="rId13"/>
          <a:stretch>
            <a:fillRect/>
          </a:stretch>
        </p:blipFill>
        <p:spPr>
          <a:xfrm>
            <a:off x="5440430" y="2274455"/>
            <a:ext cx="552450" cy="361950"/>
          </a:xfrm>
          <a:prstGeom prst="rect">
            <a:avLst/>
          </a:prstGeom>
        </p:spPr>
      </p:pic>
      <p:pic>
        <p:nvPicPr>
          <p:cNvPr id="41" name="Picture 40"/>
          <p:cNvPicPr>
            <a:picLocks noChangeAspect="1"/>
          </p:cNvPicPr>
          <p:nvPr/>
        </p:nvPicPr>
        <p:blipFill>
          <a:blip r:embed="rId14"/>
          <a:stretch>
            <a:fillRect/>
          </a:stretch>
        </p:blipFill>
        <p:spPr>
          <a:xfrm>
            <a:off x="6066810" y="2271670"/>
            <a:ext cx="552450" cy="361950"/>
          </a:xfrm>
          <a:prstGeom prst="rect">
            <a:avLst/>
          </a:prstGeom>
        </p:spPr>
      </p:pic>
      <p:pic>
        <p:nvPicPr>
          <p:cNvPr id="43" name="Picture 42"/>
          <p:cNvPicPr>
            <a:picLocks noChangeAspect="1"/>
          </p:cNvPicPr>
          <p:nvPr/>
        </p:nvPicPr>
        <p:blipFill>
          <a:blip r:embed="rId15"/>
          <a:stretch>
            <a:fillRect/>
          </a:stretch>
        </p:blipFill>
        <p:spPr>
          <a:xfrm>
            <a:off x="4808462" y="2695247"/>
            <a:ext cx="552450" cy="361950"/>
          </a:xfrm>
          <a:prstGeom prst="rect">
            <a:avLst/>
          </a:prstGeom>
        </p:spPr>
      </p:pic>
      <p:sp>
        <p:nvSpPr>
          <p:cNvPr id="44" name="TextBox 43"/>
          <p:cNvSpPr txBox="1"/>
          <p:nvPr/>
        </p:nvSpPr>
        <p:spPr>
          <a:xfrm>
            <a:off x="1354662" y="5365436"/>
            <a:ext cx="1116010" cy="369332"/>
          </a:xfrm>
          <a:prstGeom prst="rect">
            <a:avLst/>
          </a:prstGeom>
          <a:noFill/>
        </p:spPr>
        <p:txBody>
          <a:bodyPr wrap="none" rtlCol="0">
            <a:spAutoFit/>
          </a:bodyPr>
          <a:lstStyle/>
          <a:p>
            <a:pPr algn="ctr"/>
            <a:r>
              <a:rPr lang="en-US" sz="900" dirty="0">
                <a:latin typeface="Segoe UI" panose="020B0502040204020203" pitchFamily="34" charset="0"/>
                <a:cs typeface="Segoe UI" panose="020B0502040204020203" pitchFamily="34" charset="0"/>
              </a:rPr>
              <a:t>OOC/OOA/OOS</a:t>
            </a:r>
          </a:p>
          <a:p>
            <a:pPr algn="ctr"/>
            <a:r>
              <a:rPr lang="en-US" sz="900" dirty="0">
                <a:latin typeface="Segoe UI" panose="020B0502040204020203" pitchFamily="34" charset="0"/>
                <a:cs typeface="Segoe UI" panose="020B0502040204020203" pitchFamily="34" charset="0"/>
              </a:rPr>
              <a:t>Mean, Sigma, Raw</a:t>
            </a:r>
          </a:p>
        </p:txBody>
      </p:sp>
      <p:sp>
        <p:nvSpPr>
          <p:cNvPr id="47" name="TextBox 46"/>
          <p:cNvSpPr txBox="1"/>
          <p:nvPr/>
        </p:nvSpPr>
        <p:spPr>
          <a:xfrm>
            <a:off x="5007613" y="4658545"/>
            <a:ext cx="1392572" cy="369332"/>
          </a:xfrm>
          <a:prstGeom prst="rect">
            <a:avLst/>
          </a:prstGeom>
          <a:noFill/>
        </p:spPr>
        <p:txBody>
          <a:bodyPr wrap="square" rtlCol="0">
            <a:spAutoFit/>
          </a:bodyPr>
          <a:lstStyle/>
          <a:p>
            <a:pPr algn="ctr"/>
            <a:r>
              <a:rPr lang="en-US" sz="900" dirty="0">
                <a:latin typeface="Segoe UI" panose="020B0502040204020203" pitchFamily="34" charset="0"/>
                <a:cs typeface="Segoe UI" panose="020B0502040204020203" pitchFamily="34" charset="0"/>
              </a:rPr>
              <a:t>Information previously from Y3, </a:t>
            </a:r>
            <a:r>
              <a:rPr lang="en-US" sz="900" dirty="0" err="1">
                <a:latin typeface="Segoe UI" panose="020B0502040204020203" pitchFamily="34" charset="0"/>
                <a:cs typeface="Segoe UI" panose="020B0502040204020203" pitchFamily="34" charset="0"/>
              </a:rPr>
              <a:t>DataNav</a:t>
            </a:r>
            <a:endParaRPr lang="en-US" sz="900" dirty="0">
              <a:latin typeface="Segoe UI" panose="020B0502040204020203" pitchFamily="34" charset="0"/>
              <a:cs typeface="Segoe UI" panose="020B0502040204020203" pitchFamily="34" charset="0"/>
            </a:endParaRPr>
          </a:p>
        </p:txBody>
      </p:sp>
      <p:pic>
        <p:nvPicPr>
          <p:cNvPr id="48" name="Picture 47"/>
          <p:cNvPicPr>
            <a:picLocks noChangeAspect="1"/>
          </p:cNvPicPr>
          <p:nvPr/>
        </p:nvPicPr>
        <p:blipFill>
          <a:blip r:embed="rId16"/>
          <a:stretch>
            <a:fillRect/>
          </a:stretch>
        </p:blipFill>
        <p:spPr>
          <a:xfrm>
            <a:off x="5437636" y="2695247"/>
            <a:ext cx="552450" cy="361950"/>
          </a:xfrm>
          <a:prstGeom prst="rect">
            <a:avLst/>
          </a:prstGeom>
        </p:spPr>
      </p:pic>
      <p:pic>
        <p:nvPicPr>
          <p:cNvPr id="51" name="Picture 50"/>
          <p:cNvPicPr>
            <a:picLocks noChangeAspect="1"/>
          </p:cNvPicPr>
          <p:nvPr/>
        </p:nvPicPr>
        <p:blipFill>
          <a:blip r:embed="rId17"/>
          <a:stretch>
            <a:fillRect/>
          </a:stretch>
        </p:blipFill>
        <p:spPr>
          <a:xfrm>
            <a:off x="6066810" y="2695247"/>
            <a:ext cx="552450" cy="361950"/>
          </a:xfrm>
          <a:prstGeom prst="rect">
            <a:avLst/>
          </a:prstGeom>
        </p:spPr>
      </p:pic>
      <p:pic>
        <p:nvPicPr>
          <p:cNvPr id="52" name="Picture 51"/>
          <p:cNvPicPr>
            <a:picLocks noChangeAspect="1"/>
          </p:cNvPicPr>
          <p:nvPr/>
        </p:nvPicPr>
        <p:blipFill>
          <a:blip r:embed="rId18"/>
          <a:stretch>
            <a:fillRect/>
          </a:stretch>
        </p:blipFill>
        <p:spPr>
          <a:xfrm>
            <a:off x="6847364" y="4677002"/>
            <a:ext cx="1588382" cy="1130595"/>
          </a:xfrm>
          <a:prstGeom prst="rect">
            <a:avLst/>
          </a:prstGeom>
        </p:spPr>
      </p:pic>
      <p:sp>
        <p:nvSpPr>
          <p:cNvPr id="53" name="Curved Up Arrow 52"/>
          <p:cNvSpPr/>
          <p:nvPr/>
        </p:nvSpPr>
        <p:spPr>
          <a:xfrm rot="16200000">
            <a:off x="8028104" y="5112338"/>
            <a:ext cx="815284" cy="344260"/>
          </a:xfrm>
          <a:prstGeom prst="curved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6211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21F7-9017-4C4F-BC5A-1E3B9A24B260}"/>
              </a:ext>
            </a:extLst>
          </p:cNvPr>
          <p:cNvSpPr>
            <a:spLocks noGrp="1"/>
          </p:cNvSpPr>
          <p:nvPr>
            <p:ph type="title"/>
          </p:nvPr>
        </p:nvSpPr>
        <p:spPr>
          <a:xfrm>
            <a:off x="559904" y="428736"/>
            <a:ext cx="10515600" cy="628788"/>
          </a:xfrm>
        </p:spPr>
        <p:txBody>
          <a:bodyPr/>
          <a:lstStyle/>
          <a:p>
            <a:r>
              <a:rPr lang="en-US" dirty="0"/>
              <a:t>Help Needed From POs</a:t>
            </a:r>
          </a:p>
        </p:txBody>
      </p:sp>
      <p:sp>
        <p:nvSpPr>
          <p:cNvPr id="3" name="Footer Placeholder 2">
            <a:extLst>
              <a:ext uri="{FF2B5EF4-FFF2-40B4-BE49-F238E27FC236}">
                <a16:creationId xmlns:a16="http://schemas.microsoft.com/office/drawing/2014/main" id="{065148B0-A1F6-426C-B8AB-5A0F3CF18BAE}"/>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3442F91D-C54B-4C1A-9D49-AB6C23884AA7}"/>
              </a:ext>
            </a:extLst>
          </p:cNvPr>
          <p:cNvSpPr>
            <a:spLocks noGrp="1"/>
          </p:cNvSpPr>
          <p:nvPr>
            <p:ph type="sldNum" sz="quarter" idx="12"/>
          </p:nvPr>
        </p:nvSpPr>
        <p:spPr/>
        <p:txBody>
          <a:bodyPr/>
          <a:lstStyle/>
          <a:p>
            <a:fld id="{B7E7695C-FCF1-4AA0-9B93-7941FED13DC4}" type="slidenum">
              <a:rPr lang="en-US" smtClean="0"/>
              <a:t>3</a:t>
            </a:fld>
            <a:endParaRPr lang="en-US"/>
          </a:p>
        </p:txBody>
      </p:sp>
      <p:graphicFrame>
        <p:nvGraphicFramePr>
          <p:cNvPr id="13" name="Diagram 12">
            <a:extLst>
              <a:ext uri="{FF2B5EF4-FFF2-40B4-BE49-F238E27FC236}">
                <a16:creationId xmlns:a16="http://schemas.microsoft.com/office/drawing/2014/main" id="{04FA1976-F0DB-4B52-97E5-C23EA5C83B74}"/>
              </a:ext>
            </a:extLst>
          </p:cNvPr>
          <p:cNvGraphicFramePr/>
          <p:nvPr>
            <p:extLst>
              <p:ext uri="{D42A27DB-BD31-4B8C-83A1-F6EECF244321}">
                <p14:modId xmlns:p14="http://schemas.microsoft.com/office/powerpoint/2010/main" val="2849944084"/>
              </p:ext>
            </p:extLst>
          </p:nvPr>
        </p:nvGraphicFramePr>
        <p:xfrm>
          <a:off x="70056" y="989701"/>
          <a:ext cx="12051888" cy="2390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D5EB7AFB-0FDC-4F9E-A15C-1296803E3FE6}"/>
              </a:ext>
            </a:extLst>
          </p:cNvPr>
          <p:cNvGrpSpPr/>
          <p:nvPr/>
        </p:nvGrpSpPr>
        <p:grpSpPr>
          <a:xfrm rot="5400000">
            <a:off x="8350778" y="3050716"/>
            <a:ext cx="366758" cy="429038"/>
            <a:chOff x="9174544" y="1033835"/>
            <a:chExt cx="366758" cy="429038"/>
          </a:xfrm>
        </p:grpSpPr>
        <p:sp>
          <p:nvSpPr>
            <p:cNvPr id="18" name="Arrow: Right 17">
              <a:extLst>
                <a:ext uri="{FF2B5EF4-FFF2-40B4-BE49-F238E27FC236}">
                  <a16:creationId xmlns:a16="http://schemas.microsoft.com/office/drawing/2014/main" id="{25F17995-3FF5-4012-AF14-39F2D78CD93A}"/>
                </a:ext>
              </a:extLst>
            </p:cNvPr>
            <p:cNvSpPr/>
            <p:nvPr/>
          </p:nvSpPr>
          <p:spPr>
            <a:xfrm>
              <a:off x="9174544" y="1033835"/>
              <a:ext cx="366758" cy="42903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Arrow: Right 4">
              <a:extLst>
                <a:ext uri="{FF2B5EF4-FFF2-40B4-BE49-F238E27FC236}">
                  <a16:creationId xmlns:a16="http://schemas.microsoft.com/office/drawing/2014/main" id="{8335C19F-5B9B-44E5-AACA-BCB2076C6F63}"/>
                </a:ext>
              </a:extLst>
            </p:cNvPr>
            <p:cNvSpPr txBox="1"/>
            <p:nvPr/>
          </p:nvSpPr>
          <p:spPr>
            <a:xfrm>
              <a:off x="9174544" y="1119643"/>
              <a:ext cx="256731" cy="2574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p:txBody>
        </p:sp>
      </p:grpSp>
      <p:grpSp>
        <p:nvGrpSpPr>
          <p:cNvPr id="15" name="Group 14">
            <a:extLst>
              <a:ext uri="{FF2B5EF4-FFF2-40B4-BE49-F238E27FC236}">
                <a16:creationId xmlns:a16="http://schemas.microsoft.com/office/drawing/2014/main" id="{66D3C90E-8E5E-4F8E-9291-01091CA2BAA6}"/>
              </a:ext>
            </a:extLst>
          </p:cNvPr>
          <p:cNvGrpSpPr/>
          <p:nvPr/>
        </p:nvGrpSpPr>
        <p:grpSpPr>
          <a:xfrm>
            <a:off x="7669161" y="3615367"/>
            <a:ext cx="1729993" cy="1135308"/>
            <a:chOff x="9693542" y="680700"/>
            <a:chExt cx="1729993" cy="1135308"/>
          </a:xfrm>
          <a:solidFill>
            <a:schemeClr val="accent1">
              <a:lumMod val="60000"/>
              <a:lumOff val="40000"/>
            </a:schemeClr>
          </a:solidFill>
        </p:grpSpPr>
        <p:sp>
          <p:nvSpPr>
            <p:cNvPr id="16" name="Rectangle: Rounded Corners 15">
              <a:extLst>
                <a:ext uri="{FF2B5EF4-FFF2-40B4-BE49-F238E27FC236}">
                  <a16:creationId xmlns:a16="http://schemas.microsoft.com/office/drawing/2014/main" id="{0C596878-2917-4B1B-878C-33FE39FAB065}"/>
                </a:ext>
              </a:extLst>
            </p:cNvPr>
            <p:cNvSpPr/>
            <p:nvPr/>
          </p:nvSpPr>
          <p:spPr>
            <a:xfrm>
              <a:off x="9693542" y="680700"/>
              <a:ext cx="1729993" cy="1135308"/>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32751DF8-CCF8-4F4F-ACD9-3219E73DAB6D}"/>
                </a:ext>
              </a:extLst>
            </p:cNvPr>
            <p:cNvSpPr txBox="1"/>
            <p:nvPr/>
          </p:nvSpPr>
          <p:spPr>
            <a:xfrm>
              <a:off x="9726794" y="713952"/>
              <a:ext cx="1663489" cy="10688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600" kern="1200" dirty="0"/>
                <a:t>Continue with normal trouble shooting</a:t>
              </a:r>
            </a:p>
          </p:txBody>
        </p:sp>
      </p:grpSp>
      <p:sp>
        <p:nvSpPr>
          <p:cNvPr id="20" name="TextBox 19">
            <a:extLst>
              <a:ext uri="{FF2B5EF4-FFF2-40B4-BE49-F238E27FC236}">
                <a16:creationId xmlns:a16="http://schemas.microsoft.com/office/drawing/2014/main" id="{A74F0CFE-677B-42C4-B645-7E94529366E5}"/>
              </a:ext>
            </a:extLst>
          </p:cNvPr>
          <p:cNvSpPr txBox="1"/>
          <p:nvPr/>
        </p:nvSpPr>
        <p:spPr>
          <a:xfrm>
            <a:off x="9574083" y="1644058"/>
            <a:ext cx="643343" cy="369332"/>
          </a:xfrm>
          <a:prstGeom prst="rect">
            <a:avLst/>
          </a:prstGeom>
          <a:noFill/>
        </p:spPr>
        <p:txBody>
          <a:bodyPr wrap="square" rtlCol="0">
            <a:spAutoFit/>
          </a:bodyPr>
          <a:lstStyle/>
          <a:p>
            <a:r>
              <a:rPr lang="en-US" dirty="0"/>
              <a:t>Yes</a:t>
            </a:r>
          </a:p>
        </p:txBody>
      </p:sp>
      <p:sp>
        <p:nvSpPr>
          <p:cNvPr id="21" name="TextBox 20">
            <a:extLst>
              <a:ext uri="{FF2B5EF4-FFF2-40B4-BE49-F238E27FC236}">
                <a16:creationId xmlns:a16="http://schemas.microsoft.com/office/drawing/2014/main" id="{C19B2074-B33C-42CD-9954-B3AEC8D6F342}"/>
              </a:ext>
            </a:extLst>
          </p:cNvPr>
          <p:cNvSpPr txBox="1"/>
          <p:nvPr/>
        </p:nvSpPr>
        <p:spPr>
          <a:xfrm>
            <a:off x="8722559" y="3011295"/>
            <a:ext cx="643343" cy="369332"/>
          </a:xfrm>
          <a:prstGeom prst="rect">
            <a:avLst/>
          </a:prstGeom>
          <a:noFill/>
        </p:spPr>
        <p:txBody>
          <a:bodyPr wrap="square" rtlCol="0">
            <a:spAutoFit/>
          </a:bodyPr>
          <a:lstStyle/>
          <a:p>
            <a:r>
              <a:rPr lang="en-US" dirty="0"/>
              <a:t>No</a:t>
            </a:r>
          </a:p>
        </p:txBody>
      </p:sp>
      <p:sp>
        <p:nvSpPr>
          <p:cNvPr id="22" name="Rectangle 21">
            <a:extLst>
              <a:ext uri="{FF2B5EF4-FFF2-40B4-BE49-F238E27FC236}">
                <a16:creationId xmlns:a16="http://schemas.microsoft.com/office/drawing/2014/main" id="{4E582B52-1FBB-4DDC-9EB7-254D15EE44D9}"/>
              </a:ext>
            </a:extLst>
          </p:cNvPr>
          <p:cNvSpPr/>
          <p:nvPr/>
        </p:nvSpPr>
        <p:spPr>
          <a:xfrm>
            <a:off x="482129" y="5052356"/>
            <a:ext cx="3278399" cy="954107"/>
          </a:xfrm>
          <a:prstGeom prst="rect">
            <a:avLst/>
          </a:prstGeom>
        </p:spPr>
        <p:txBody>
          <a:bodyPr wrap="square">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Remark</a:t>
            </a:r>
          </a:p>
          <a:p>
            <a:r>
              <a:rPr lang="en-US" sz="1400" dirty="0">
                <a:latin typeface="Calibri" panose="020F0502020204030204" pitchFamily="34" charset="0"/>
                <a:ea typeface="Calibri" panose="020F0502020204030204" pitchFamily="34" charset="0"/>
                <a:cs typeface="Calibri" panose="020F0502020204030204" pitchFamily="34" charset="0"/>
              </a:rPr>
              <a:t>AD triggered rule:</a:t>
            </a:r>
          </a:p>
          <a:p>
            <a:pPr marL="342900" marR="0" lvl="0" indent="-342900">
              <a:spcBef>
                <a:spcPts val="0"/>
              </a:spcBef>
              <a:spcAft>
                <a:spcPts val="0"/>
              </a:spcAft>
              <a:buFont typeface="+mj-lt"/>
              <a:buAutoNum type="arabicPeriod"/>
            </a:pPr>
            <a:r>
              <a:rPr lang="en-US" sz="1400" dirty="0">
                <a:latin typeface="Calibri" panose="020F0502020204030204" pitchFamily="34" charset="0"/>
                <a:ea typeface="Times New Roman" panose="02020603050405020304" pitchFamily="18" charset="0"/>
                <a:cs typeface="Calibri" panose="020F0502020204030204" pitchFamily="34" charset="0"/>
              </a:rPr>
              <a:t>At least one </a:t>
            </a:r>
            <a:r>
              <a:rPr lang="en-US" sz="1400" dirty="0" err="1">
                <a:latin typeface="Calibri" panose="020F0502020204030204" pitchFamily="34" charset="0"/>
                <a:ea typeface="Times New Roman" panose="02020603050405020304" pitchFamily="18" charset="0"/>
                <a:cs typeface="Calibri" panose="020F0502020204030204" pitchFamily="34" charset="0"/>
              </a:rPr>
              <a:t>ooc</a:t>
            </a:r>
            <a:r>
              <a:rPr lang="en-US" sz="1400" dirty="0">
                <a:latin typeface="Calibri" panose="020F0502020204030204" pitchFamily="34" charset="0"/>
                <a:ea typeface="Times New Roman" panose="02020603050405020304" pitchFamily="18" charset="0"/>
                <a:cs typeface="Calibri" panose="020F0502020204030204" pitchFamily="34" charset="0"/>
              </a:rPr>
              <a:t> point in 24 hours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1400" dirty="0">
                <a:latin typeface="Calibri" panose="020F0502020204030204" pitchFamily="34" charset="0"/>
                <a:ea typeface="Times New Roman" panose="02020603050405020304" pitchFamily="18" charset="0"/>
                <a:cs typeface="Calibri" panose="020F0502020204030204" pitchFamily="34" charset="0"/>
              </a:rPr>
              <a:t>At least 2 </a:t>
            </a:r>
            <a:r>
              <a:rPr lang="en-US" sz="1400" dirty="0" err="1">
                <a:latin typeface="Calibri" panose="020F0502020204030204" pitchFamily="34" charset="0"/>
                <a:ea typeface="Times New Roman" panose="02020603050405020304" pitchFamily="18" charset="0"/>
                <a:cs typeface="Calibri" panose="020F0502020204030204" pitchFamily="34" charset="0"/>
              </a:rPr>
              <a:t>ooc</a:t>
            </a:r>
            <a:r>
              <a:rPr lang="en-US" sz="1400" dirty="0">
                <a:latin typeface="Calibri" panose="020F0502020204030204" pitchFamily="34" charset="0"/>
                <a:ea typeface="Times New Roman" panose="02020603050405020304" pitchFamily="18" charset="0"/>
                <a:cs typeface="Calibri" panose="020F0502020204030204" pitchFamily="34" charset="0"/>
              </a:rPr>
              <a:t> point in 3 days</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679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3ED8-7460-437E-8EB7-B07768FA3879}"/>
              </a:ext>
            </a:extLst>
          </p:cNvPr>
          <p:cNvSpPr>
            <a:spLocks noGrp="1"/>
          </p:cNvSpPr>
          <p:nvPr>
            <p:ph type="title"/>
          </p:nvPr>
        </p:nvSpPr>
        <p:spPr/>
        <p:txBody>
          <a:bodyPr/>
          <a:lstStyle/>
          <a:p>
            <a:r>
              <a:rPr lang="en-US" dirty="0"/>
              <a:t>Success Cases Excel List</a:t>
            </a:r>
          </a:p>
        </p:txBody>
      </p:sp>
      <p:sp>
        <p:nvSpPr>
          <p:cNvPr id="3" name="Footer Placeholder 2">
            <a:extLst>
              <a:ext uri="{FF2B5EF4-FFF2-40B4-BE49-F238E27FC236}">
                <a16:creationId xmlns:a16="http://schemas.microsoft.com/office/drawing/2014/main" id="{D1477543-EE9B-49B1-B9AC-C56BA9DDDCA1}"/>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7C3E638-C294-49E0-8049-46B04714ECA8}"/>
              </a:ext>
            </a:extLst>
          </p:cNvPr>
          <p:cNvSpPr>
            <a:spLocks noGrp="1"/>
          </p:cNvSpPr>
          <p:nvPr>
            <p:ph type="sldNum" sz="quarter" idx="12"/>
          </p:nvPr>
        </p:nvSpPr>
        <p:spPr/>
        <p:txBody>
          <a:bodyPr/>
          <a:lstStyle/>
          <a:p>
            <a:fld id="{B7E7695C-FCF1-4AA0-9B93-7941FED13DC4}" type="slidenum">
              <a:rPr lang="en-US" smtClean="0"/>
              <a:t>4</a:t>
            </a:fld>
            <a:endParaRPr lang="en-US"/>
          </a:p>
        </p:txBody>
      </p:sp>
      <p:sp>
        <p:nvSpPr>
          <p:cNvPr id="8" name="Rectangle 7">
            <a:extLst>
              <a:ext uri="{FF2B5EF4-FFF2-40B4-BE49-F238E27FC236}">
                <a16:creationId xmlns:a16="http://schemas.microsoft.com/office/drawing/2014/main" id="{A6039BEE-74B1-4538-9283-92B85E144DCB}"/>
              </a:ext>
            </a:extLst>
          </p:cNvPr>
          <p:cNvSpPr/>
          <p:nvPr/>
        </p:nvSpPr>
        <p:spPr>
          <a:xfrm>
            <a:off x="838199" y="1019944"/>
            <a:ext cx="6263318" cy="369332"/>
          </a:xfrm>
          <a:prstGeom prst="rect">
            <a:avLst/>
          </a:prstGeom>
        </p:spPr>
        <p:txBody>
          <a:bodyPr wrap="none">
            <a:spAutoFit/>
          </a:bodyPr>
          <a:lstStyle/>
          <a:p>
            <a:r>
              <a:rPr lang="en-US" dirty="0"/>
              <a:t>File location: \\NAS06A\YErda300\Auto Diagnostic\RDA PO</a:t>
            </a:r>
          </a:p>
        </p:txBody>
      </p:sp>
      <p:pic>
        <p:nvPicPr>
          <p:cNvPr id="9" name="Picture 8">
            <a:extLst>
              <a:ext uri="{FF2B5EF4-FFF2-40B4-BE49-F238E27FC236}">
                <a16:creationId xmlns:a16="http://schemas.microsoft.com/office/drawing/2014/main" id="{167C7542-6B0C-43F4-83D6-767D8368EDB3}"/>
              </a:ext>
            </a:extLst>
          </p:cNvPr>
          <p:cNvPicPr>
            <a:picLocks noChangeAspect="1"/>
          </p:cNvPicPr>
          <p:nvPr/>
        </p:nvPicPr>
        <p:blipFill>
          <a:blip r:embed="rId2"/>
          <a:stretch>
            <a:fillRect/>
          </a:stretch>
        </p:blipFill>
        <p:spPr>
          <a:xfrm>
            <a:off x="2449585" y="1478109"/>
            <a:ext cx="7171565" cy="4941538"/>
          </a:xfrm>
          <a:prstGeom prst="rect">
            <a:avLst/>
          </a:prstGeom>
        </p:spPr>
      </p:pic>
    </p:spTree>
    <p:extLst>
      <p:ext uri="{BB962C8B-B14F-4D97-AF65-F5344CB8AC3E}">
        <p14:creationId xmlns:p14="http://schemas.microsoft.com/office/powerpoint/2010/main" val="340697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QM69A AD Dashboard</a:t>
            </a:r>
          </a:p>
        </p:txBody>
      </p:sp>
      <p:sp>
        <p:nvSpPr>
          <p:cNvPr id="3" name="Content Placeholder 2"/>
          <p:cNvSpPr>
            <a:spLocks noGrp="1"/>
          </p:cNvSpPr>
          <p:nvPr>
            <p:ph idx="1"/>
          </p:nvPr>
        </p:nvSpPr>
        <p:spPr>
          <a:xfrm>
            <a:off x="960209" y="1094099"/>
            <a:ext cx="10286095" cy="4418635"/>
          </a:xfrm>
        </p:spPr>
        <p:txBody>
          <a:bodyPr/>
          <a:lstStyle/>
          <a:p>
            <a:r>
              <a:rPr lang="en-US" sz="1600" dirty="0"/>
              <a:t>Direct F10N Link</a:t>
            </a:r>
          </a:p>
          <a:p>
            <a:pPr lvl="1"/>
            <a:r>
              <a:rPr lang="en-US" sz="1400" dirty="0">
                <a:hlinkClick r:id="rId2"/>
              </a:rPr>
              <a:t>https://tableau-apac/#/site/F10FEMFG/views/F10N_QM69A_V2_RDA_OOC_SUMMARY/DailyOOCDashboard?:iid=3</a:t>
            </a:r>
          </a:p>
        </p:txBody>
      </p:sp>
      <p:sp>
        <p:nvSpPr>
          <p:cNvPr id="4" name="Date Placeholder 3"/>
          <p:cNvSpPr>
            <a:spLocks noGrp="1"/>
          </p:cNvSpPr>
          <p:nvPr>
            <p:ph type="dt" sz="half" idx="2"/>
          </p:nvPr>
        </p:nvSpPr>
        <p:spPr/>
        <p:txBody>
          <a:bodyPr/>
          <a:lstStyle/>
          <a:p>
            <a:fld id="{DD0B5AFB-117C-46EA-B643-5FA810A8A3CB}" type="datetime4">
              <a:rPr lang="en-US" smtClean="0"/>
              <a:pPr/>
              <a:t>July 25, 2018</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5</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sp>
        <p:nvSpPr>
          <p:cNvPr id="12" name="TextBox 11"/>
          <p:cNvSpPr txBox="1"/>
          <p:nvPr/>
        </p:nvSpPr>
        <p:spPr>
          <a:xfrm>
            <a:off x="6229475" y="6018835"/>
            <a:ext cx="3512500" cy="230832"/>
          </a:xfrm>
          <a:prstGeom prst="rect">
            <a:avLst/>
          </a:prstGeom>
          <a:noFill/>
        </p:spPr>
        <p:txBody>
          <a:bodyPr wrap="none" rtlCol="0">
            <a:spAutoFit/>
          </a:bodyPr>
          <a:lstStyle/>
          <a:p>
            <a:r>
              <a:rPr lang="en-US" sz="900" i="1" dirty="0">
                <a:latin typeface="Segoe UI" panose="020B0502040204020203" pitchFamily="34" charset="0"/>
                <a:cs typeface="Segoe UI" panose="020B0502040204020203" pitchFamily="34" charset="0"/>
              </a:rPr>
              <a:t>Subscribe to receive an email daily. Link directly to the dashboard</a:t>
            </a:r>
          </a:p>
        </p:txBody>
      </p:sp>
      <p:pic>
        <p:nvPicPr>
          <p:cNvPr id="9" name="Picture 8">
            <a:extLst>
              <a:ext uri="{FF2B5EF4-FFF2-40B4-BE49-F238E27FC236}">
                <a16:creationId xmlns:a16="http://schemas.microsoft.com/office/drawing/2014/main" id="{4F36533D-F367-4E29-BA60-FCD7CCF83BB0}"/>
              </a:ext>
            </a:extLst>
          </p:cNvPr>
          <p:cNvPicPr>
            <a:picLocks noChangeAspect="1"/>
          </p:cNvPicPr>
          <p:nvPr/>
        </p:nvPicPr>
        <p:blipFill>
          <a:blip r:embed="rId3"/>
          <a:stretch>
            <a:fillRect/>
          </a:stretch>
        </p:blipFill>
        <p:spPr>
          <a:xfrm>
            <a:off x="1567316" y="2004764"/>
            <a:ext cx="9071882" cy="4244903"/>
          </a:xfrm>
          <a:prstGeom prst="rect">
            <a:avLst/>
          </a:prstGeom>
          <a:ln>
            <a:solidFill>
              <a:schemeClr val="tx2"/>
            </a:solidFill>
          </a:ln>
        </p:spPr>
      </p:pic>
    </p:spTree>
    <p:extLst>
      <p:ext uri="{BB962C8B-B14F-4D97-AF65-F5344CB8AC3E}">
        <p14:creationId xmlns:p14="http://schemas.microsoft.com/office/powerpoint/2010/main" val="356065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Micron Confidential</a:t>
            </a:r>
          </a:p>
        </p:txBody>
      </p:sp>
      <p:sp>
        <p:nvSpPr>
          <p:cNvPr id="4" name="Slide Number Placeholder 3"/>
          <p:cNvSpPr>
            <a:spLocks noGrp="1"/>
          </p:cNvSpPr>
          <p:nvPr>
            <p:ph type="sldNum" sz="quarter" idx="12"/>
          </p:nvPr>
        </p:nvSpPr>
        <p:spPr/>
        <p:txBody>
          <a:bodyPr/>
          <a:lstStyle/>
          <a:p>
            <a:fld id="{B7E7695C-FCF1-4AA0-9B93-7941FED13DC4}" type="slidenum">
              <a:rPr lang="en-US" smtClean="0"/>
              <a:t>6</a:t>
            </a:fld>
            <a:endParaRPr lang="en-US"/>
          </a:p>
        </p:txBody>
      </p:sp>
      <p:sp>
        <p:nvSpPr>
          <p:cNvPr id="7" name="Rectangle 6">
            <a:extLst>
              <a:ext uri="{FF2B5EF4-FFF2-40B4-BE49-F238E27FC236}">
                <a16:creationId xmlns:a16="http://schemas.microsoft.com/office/drawing/2014/main" id="{68326708-27B0-4407-AA3E-D998D66C5EC3}"/>
              </a:ext>
            </a:extLst>
          </p:cNvPr>
          <p:cNvSpPr/>
          <p:nvPr/>
        </p:nvSpPr>
        <p:spPr>
          <a:xfrm>
            <a:off x="1211911" y="414006"/>
            <a:ext cx="10031896" cy="861774"/>
          </a:xfrm>
          <a:prstGeom prst="rect">
            <a:avLst/>
          </a:prstGeom>
        </p:spPr>
        <p:txBody>
          <a:bodyPr wrap="square">
            <a:spAutoFit/>
          </a:bodyPr>
          <a:lstStyle/>
          <a:p>
            <a:pPr marR="0" lvl="0">
              <a:spcBef>
                <a:spcPts val="0"/>
              </a:spcBef>
              <a:spcAft>
                <a:spcPts val="0"/>
              </a:spcAft>
            </a:pPr>
            <a:r>
              <a:rPr lang="en-US" sz="2000" b="1" u="sng" dirty="0">
                <a:latin typeface="Calibri" panose="020F0502020204030204" pitchFamily="34" charset="0"/>
                <a:ea typeface="Times New Roman" panose="02020603050405020304" pitchFamily="18" charset="0"/>
                <a:cs typeface="Calibri" panose="020F0502020204030204" pitchFamily="34" charset="0"/>
              </a:rPr>
              <a:t>Dashboard Features Introduction</a:t>
            </a:r>
          </a:p>
          <a:p>
            <a:pPr marL="742950" marR="0" lvl="1" indent="-285750">
              <a:spcBef>
                <a:spcPts val="0"/>
              </a:spcBef>
              <a:spcAft>
                <a:spcPts val="0"/>
              </a:spcAft>
              <a:buFont typeface="Wingdings" panose="05000000000000000000" pitchFamily="2" charset="2"/>
              <a:buChar char="Ø"/>
            </a:pPr>
            <a:r>
              <a:rPr lang="en-US" sz="1600" b="1" dirty="0">
                <a:latin typeface="Calibri" panose="020F0502020204030204" pitchFamily="34" charset="0"/>
                <a:ea typeface="Times New Roman" panose="02020603050405020304" pitchFamily="18" charset="0"/>
                <a:cs typeface="Calibri" panose="020F0502020204030204" pitchFamily="34" charset="0"/>
              </a:rPr>
              <a:t>Daily OOC Dashboard</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1143000" marR="0" lvl="2" indent="-228600">
              <a:spcBef>
                <a:spcPts val="0"/>
              </a:spcBef>
              <a:spcAft>
                <a:spcPts val="0"/>
              </a:spcAft>
              <a:buFont typeface="Wingdings" panose="05000000000000000000" pitchFamily="2"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It will show past OOC count for RDA charts for past 24 hours. Mainly for RDA usage and monitoring trend.</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2194C3E2-B9E0-4ED3-BDB2-CA0B096D3538}"/>
              </a:ext>
            </a:extLst>
          </p:cNvPr>
          <p:cNvPicPr>
            <a:picLocks noChangeAspect="1"/>
          </p:cNvPicPr>
          <p:nvPr/>
        </p:nvPicPr>
        <p:blipFill>
          <a:blip r:embed="rId2"/>
          <a:stretch>
            <a:fillRect/>
          </a:stretch>
        </p:blipFill>
        <p:spPr>
          <a:xfrm>
            <a:off x="1531906" y="1545755"/>
            <a:ext cx="9071882" cy="4244903"/>
          </a:xfrm>
          <a:prstGeom prst="rect">
            <a:avLst/>
          </a:prstGeom>
          <a:ln>
            <a:solidFill>
              <a:schemeClr val="tx2"/>
            </a:solidFill>
          </a:ln>
        </p:spPr>
      </p:pic>
    </p:spTree>
    <p:extLst>
      <p:ext uri="{BB962C8B-B14F-4D97-AF65-F5344CB8AC3E}">
        <p14:creationId xmlns:p14="http://schemas.microsoft.com/office/powerpoint/2010/main" val="241928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04F16D2-C78D-4F75-B4CC-7751694C9EF8}"/>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FC159E1-6CB8-4A2E-A370-6327E82043FD}"/>
              </a:ext>
            </a:extLst>
          </p:cNvPr>
          <p:cNvSpPr>
            <a:spLocks noGrp="1"/>
          </p:cNvSpPr>
          <p:nvPr>
            <p:ph type="sldNum" sz="quarter" idx="12"/>
          </p:nvPr>
        </p:nvSpPr>
        <p:spPr/>
        <p:txBody>
          <a:bodyPr/>
          <a:lstStyle/>
          <a:p>
            <a:fld id="{B7E7695C-FCF1-4AA0-9B93-7941FED13DC4}" type="slidenum">
              <a:rPr lang="en-US" smtClean="0"/>
              <a:t>7</a:t>
            </a:fld>
            <a:endParaRPr lang="en-US"/>
          </a:p>
        </p:txBody>
      </p:sp>
      <p:sp>
        <p:nvSpPr>
          <p:cNvPr id="7" name="Rectangle 6">
            <a:extLst>
              <a:ext uri="{FF2B5EF4-FFF2-40B4-BE49-F238E27FC236}">
                <a16:creationId xmlns:a16="http://schemas.microsoft.com/office/drawing/2014/main" id="{90DA3AF6-C253-4103-8676-DF93550CEB1A}"/>
              </a:ext>
            </a:extLst>
          </p:cNvPr>
          <p:cNvSpPr/>
          <p:nvPr/>
        </p:nvSpPr>
        <p:spPr>
          <a:xfrm>
            <a:off x="997225" y="458016"/>
            <a:ext cx="10031896" cy="1461939"/>
          </a:xfrm>
          <a:prstGeom prst="rect">
            <a:avLst/>
          </a:prstGeom>
        </p:spPr>
        <p:txBody>
          <a:bodyPr wrap="square">
            <a:spAutoFit/>
          </a:bodyPr>
          <a:lstStyle/>
          <a:p>
            <a:pPr marR="0" lvl="0">
              <a:spcBef>
                <a:spcPts val="0"/>
              </a:spcBef>
              <a:spcAft>
                <a:spcPts val="0"/>
              </a:spcAft>
            </a:pPr>
            <a:r>
              <a:rPr lang="en-US" sz="2000" b="1" u="sng" dirty="0">
                <a:latin typeface="Calibri" panose="020F0502020204030204" pitchFamily="34" charset="0"/>
                <a:ea typeface="Times New Roman" panose="02020603050405020304" pitchFamily="18" charset="0"/>
                <a:cs typeface="Calibri" panose="020F0502020204030204" pitchFamily="34" charset="0"/>
              </a:rPr>
              <a:t>Dashboard Features Introduction</a:t>
            </a:r>
          </a:p>
          <a:p>
            <a:pPr marL="742950" marR="0" lvl="1" indent="-285750">
              <a:spcBef>
                <a:spcPts val="0"/>
              </a:spcBef>
              <a:spcAft>
                <a:spcPts val="0"/>
              </a:spcAft>
              <a:buFont typeface="Wingdings" panose="05000000000000000000" pitchFamily="2" charset="2"/>
              <a:buChar char="Ø"/>
            </a:pPr>
            <a:r>
              <a:rPr lang="en-US" sz="1600" b="1" dirty="0">
                <a:latin typeface="Calibri" panose="020F0502020204030204" pitchFamily="34" charset="0"/>
                <a:ea typeface="Times New Roman" panose="02020603050405020304" pitchFamily="18" charset="0"/>
                <a:cs typeface="Calibri" panose="020F0502020204030204" pitchFamily="34" charset="0"/>
              </a:rPr>
              <a:t>Daily AD Trigger Dashboard</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1143000" marR="0" lvl="2" indent="-228600">
              <a:spcBef>
                <a:spcPts val="0"/>
              </a:spcBef>
              <a:spcAft>
                <a:spcPts val="0"/>
              </a:spcAft>
              <a:buFont typeface="Wingdings" panose="05000000000000000000" pitchFamily="2"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It will show which charts have AD trigger based on past 24 hours OOC point</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600200" marR="0" lvl="3" indent="-228600">
              <a:spcBef>
                <a:spcPts val="0"/>
              </a:spcBef>
              <a:spcAft>
                <a:spcPts val="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Blue square means it has been feedbacked</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600200" marR="0" lvl="3" indent="-228600">
              <a:spcBef>
                <a:spcPts val="0"/>
              </a:spcBef>
              <a:spcAft>
                <a:spcPts val="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Red square means it does not get feedback from RDA yet</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endParaRPr lang="en-US" sz="11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B406C66-32BC-44DF-AA8D-B62F5E6F1EA2}"/>
              </a:ext>
            </a:extLst>
          </p:cNvPr>
          <p:cNvPicPr>
            <a:picLocks noChangeAspect="1"/>
          </p:cNvPicPr>
          <p:nvPr/>
        </p:nvPicPr>
        <p:blipFill>
          <a:blip r:embed="rId2"/>
          <a:stretch>
            <a:fillRect/>
          </a:stretch>
        </p:blipFill>
        <p:spPr>
          <a:xfrm>
            <a:off x="1333396" y="1827622"/>
            <a:ext cx="9525207" cy="4301706"/>
          </a:xfrm>
          <a:prstGeom prst="rect">
            <a:avLst/>
          </a:prstGeom>
          <a:ln>
            <a:solidFill>
              <a:schemeClr val="tx2"/>
            </a:solidFill>
          </a:ln>
        </p:spPr>
      </p:pic>
    </p:spTree>
    <p:extLst>
      <p:ext uri="{BB962C8B-B14F-4D97-AF65-F5344CB8AC3E}">
        <p14:creationId xmlns:p14="http://schemas.microsoft.com/office/powerpoint/2010/main" val="76243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4CFC-C7B5-4ACF-81F9-ECC6481D3D2D}"/>
              </a:ext>
            </a:extLst>
          </p:cNvPr>
          <p:cNvSpPr>
            <a:spLocks noGrp="1"/>
          </p:cNvSpPr>
          <p:nvPr>
            <p:ph type="title"/>
          </p:nvPr>
        </p:nvSpPr>
        <p:spPr>
          <a:xfrm>
            <a:off x="838200" y="80869"/>
            <a:ext cx="10515600" cy="628788"/>
          </a:xfrm>
        </p:spPr>
        <p:txBody>
          <a:bodyPr/>
          <a:lstStyle/>
          <a:p>
            <a:r>
              <a:rPr lang="en-US" dirty="0"/>
              <a:t>Sample Report</a:t>
            </a:r>
          </a:p>
        </p:txBody>
      </p:sp>
      <p:sp>
        <p:nvSpPr>
          <p:cNvPr id="3" name="Footer Placeholder 2">
            <a:extLst>
              <a:ext uri="{FF2B5EF4-FFF2-40B4-BE49-F238E27FC236}">
                <a16:creationId xmlns:a16="http://schemas.microsoft.com/office/drawing/2014/main" id="{B86EE4D4-35B5-4103-9E18-059280ED8F5D}"/>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F8521810-F477-4816-836D-CCD6EC29501F}"/>
              </a:ext>
            </a:extLst>
          </p:cNvPr>
          <p:cNvSpPr>
            <a:spLocks noGrp="1"/>
          </p:cNvSpPr>
          <p:nvPr>
            <p:ph type="sldNum" sz="quarter" idx="12"/>
          </p:nvPr>
        </p:nvSpPr>
        <p:spPr/>
        <p:txBody>
          <a:bodyPr/>
          <a:lstStyle/>
          <a:p>
            <a:fld id="{B7E7695C-FCF1-4AA0-9B93-7941FED13DC4}" type="slidenum">
              <a:rPr lang="en-US" smtClean="0"/>
              <a:t>8</a:t>
            </a:fld>
            <a:endParaRPr lang="en-US"/>
          </a:p>
        </p:txBody>
      </p:sp>
      <p:pic>
        <p:nvPicPr>
          <p:cNvPr id="7" name="Picture 6">
            <a:extLst>
              <a:ext uri="{FF2B5EF4-FFF2-40B4-BE49-F238E27FC236}">
                <a16:creationId xmlns:a16="http://schemas.microsoft.com/office/drawing/2014/main" id="{6176DF7C-349E-4A76-A276-748D75D2FD2E}"/>
              </a:ext>
            </a:extLst>
          </p:cNvPr>
          <p:cNvPicPr>
            <a:picLocks noChangeAspect="1"/>
          </p:cNvPicPr>
          <p:nvPr/>
        </p:nvPicPr>
        <p:blipFill>
          <a:blip r:embed="rId2"/>
          <a:stretch>
            <a:fillRect/>
          </a:stretch>
        </p:blipFill>
        <p:spPr>
          <a:xfrm>
            <a:off x="975693" y="811034"/>
            <a:ext cx="3526824" cy="2981737"/>
          </a:xfrm>
          <a:prstGeom prst="rect">
            <a:avLst/>
          </a:prstGeom>
        </p:spPr>
      </p:pic>
      <p:pic>
        <p:nvPicPr>
          <p:cNvPr id="8" name="Picture 7">
            <a:extLst>
              <a:ext uri="{FF2B5EF4-FFF2-40B4-BE49-F238E27FC236}">
                <a16:creationId xmlns:a16="http://schemas.microsoft.com/office/drawing/2014/main" id="{528724B6-B16A-44BB-A98D-89FB672C5263}"/>
              </a:ext>
            </a:extLst>
          </p:cNvPr>
          <p:cNvPicPr>
            <a:picLocks noChangeAspect="1"/>
          </p:cNvPicPr>
          <p:nvPr/>
        </p:nvPicPr>
        <p:blipFill>
          <a:blip r:embed="rId3"/>
          <a:stretch>
            <a:fillRect/>
          </a:stretch>
        </p:blipFill>
        <p:spPr>
          <a:xfrm>
            <a:off x="1031352" y="3809422"/>
            <a:ext cx="3254401" cy="571585"/>
          </a:xfrm>
          <a:prstGeom prst="rect">
            <a:avLst/>
          </a:prstGeom>
        </p:spPr>
      </p:pic>
      <p:pic>
        <p:nvPicPr>
          <p:cNvPr id="9" name="Picture 8">
            <a:extLst>
              <a:ext uri="{FF2B5EF4-FFF2-40B4-BE49-F238E27FC236}">
                <a16:creationId xmlns:a16="http://schemas.microsoft.com/office/drawing/2014/main" id="{A0F1E7DF-B1B3-4237-B473-5148FD64B566}"/>
              </a:ext>
            </a:extLst>
          </p:cNvPr>
          <p:cNvPicPr>
            <a:picLocks noChangeAspect="1"/>
          </p:cNvPicPr>
          <p:nvPr/>
        </p:nvPicPr>
        <p:blipFill>
          <a:blip r:embed="rId4"/>
          <a:stretch>
            <a:fillRect/>
          </a:stretch>
        </p:blipFill>
        <p:spPr>
          <a:xfrm>
            <a:off x="1031352" y="4496610"/>
            <a:ext cx="3601478" cy="2280521"/>
          </a:xfrm>
          <a:prstGeom prst="rect">
            <a:avLst/>
          </a:prstGeom>
        </p:spPr>
      </p:pic>
      <p:pic>
        <p:nvPicPr>
          <p:cNvPr id="10" name="Picture 9">
            <a:extLst>
              <a:ext uri="{FF2B5EF4-FFF2-40B4-BE49-F238E27FC236}">
                <a16:creationId xmlns:a16="http://schemas.microsoft.com/office/drawing/2014/main" id="{C3A2F914-43B7-4DED-B234-550CC370A6D9}"/>
              </a:ext>
            </a:extLst>
          </p:cNvPr>
          <p:cNvPicPr>
            <a:picLocks noChangeAspect="1"/>
          </p:cNvPicPr>
          <p:nvPr/>
        </p:nvPicPr>
        <p:blipFill>
          <a:blip r:embed="rId5"/>
          <a:stretch>
            <a:fillRect/>
          </a:stretch>
        </p:blipFill>
        <p:spPr>
          <a:xfrm>
            <a:off x="5567079" y="826775"/>
            <a:ext cx="5074626" cy="4186566"/>
          </a:xfrm>
          <a:prstGeom prst="rect">
            <a:avLst/>
          </a:prstGeom>
        </p:spPr>
      </p:pic>
    </p:spTree>
    <p:extLst>
      <p:ext uri="{BB962C8B-B14F-4D97-AF65-F5344CB8AC3E}">
        <p14:creationId xmlns:p14="http://schemas.microsoft.com/office/powerpoint/2010/main" val="244079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40A0F19-C14D-43C6-B08E-6AB1C7F55E89}"/>
              </a:ext>
            </a:extLst>
          </p:cNvPr>
          <p:cNvSpPr>
            <a:spLocks noGrp="1"/>
          </p:cNvSpPr>
          <p:nvPr>
            <p:ph type="ftr" sz="quarter" idx="11"/>
          </p:nvPr>
        </p:nvSpPr>
        <p:spPr/>
        <p:txBody>
          <a:bodyPr/>
          <a:lstStyle/>
          <a:p>
            <a:r>
              <a:rPr lang="en-US"/>
              <a:t>Micron Confidential</a:t>
            </a:r>
          </a:p>
        </p:txBody>
      </p:sp>
      <p:sp>
        <p:nvSpPr>
          <p:cNvPr id="4" name="Slide Number Placeholder 3">
            <a:extLst>
              <a:ext uri="{FF2B5EF4-FFF2-40B4-BE49-F238E27FC236}">
                <a16:creationId xmlns:a16="http://schemas.microsoft.com/office/drawing/2014/main" id="{50734F2A-608A-48B4-AB6A-4BC2505F9B4D}"/>
              </a:ext>
            </a:extLst>
          </p:cNvPr>
          <p:cNvSpPr>
            <a:spLocks noGrp="1"/>
          </p:cNvSpPr>
          <p:nvPr>
            <p:ph type="sldNum" sz="quarter" idx="12"/>
          </p:nvPr>
        </p:nvSpPr>
        <p:spPr/>
        <p:txBody>
          <a:bodyPr/>
          <a:lstStyle/>
          <a:p>
            <a:fld id="{B7E7695C-FCF1-4AA0-9B93-7941FED13DC4}" type="slidenum">
              <a:rPr lang="en-US" smtClean="0"/>
              <a:t>9</a:t>
            </a:fld>
            <a:endParaRPr lang="en-US"/>
          </a:p>
        </p:txBody>
      </p:sp>
      <p:sp>
        <p:nvSpPr>
          <p:cNvPr id="7" name="Rectangle 6">
            <a:extLst>
              <a:ext uri="{FF2B5EF4-FFF2-40B4-BE49-F238E27FC236}">
                <a16:creationId xmlns:a16="http://schemas.microsoft.com/office/drawing/2014/main" id="{E8872EF7-B639-464C-A822-03AD9A1A6160}"/>
              </a:ext>
            </a:extLst>
          </p:cNvPr>
          <p:cNvSpPr/>
          <p:nvPr/>
        </p:nvSpPr>
        <p:spPr>
          <a:xfrm>
            <a:off x="1382283" y="420151"/>
            <a:ext cx="10031896" cy="4478149"/>
          </a:xfrm>
          <a:prstGeom prst="rect">
            <a:avLst/>
          </a:prstGeom>
        </p:spPr>
        <p:txBody>
          <a:bodyPr wrap="square">
            <a:spAutoFit/>
          </a:bodyPr>
          <a:lstStyle/>
          <a:p>
            <a:pPr marR="0" lvl="0">
              <a:spcBef>
                <a:spcPts val="0"/>
              </a:spcBef>
              <a:spcAft>
                <a:spcPts val="0"/>
              </a:spcAft>
            </a:pPr>
            <a:r>
              <a:rPr lang="en-US" sz="2000" b="1" u="sng" dirty="0">
                <a:latin typeface="Calibri" panose="020F0502020204030204" pitchFamily="34" charset="0"/>
                <a:ea typeface="Times New Roman" panose="02020603050405020304" pitchFamily="18" charset="0"/>
                <a:cs typeface="Calibri" panose="020F0502020204030204" pitchFamily="34" charset="0"/>
              </a:rPr>
              <a:t>Dashboard Features Introduction</a:t>
            </a:r>
          </a:p>
          <a:p>
            <a:pPr marR="0" lvl="0">
              <a:spcBef>
                <a:spcPts val="0"/>
              </a:spcBef>
              <a:spcAft>
                <a:spcPts val="0"/>
              </a:spcAft>
            </a:pPr>
            <a:endParaRPr lang="en-US" sz="2000" b="1" u="sng" dirty="0">
              <a:latin typeface="Calibri" panose="020F0502020204030204" pitchFamily="34" charset="0"/>
              <a:ea typeface="Times New Roman" panose="02020603050405020304" pitchFamily="18" charset="0"/>
              <a:cs typeface="Calibri" panose="020F0502020204030204" pitchFamily="34" charset="0"/>
            </a:endParaRPr>
          </a:p>
          <a:p>
            <a:pPr marR="0" lvl="0">
              <a:spcBef>
                <a:spcPts val="0"/>
              </a:spcBef>
              <a:spcAft>
                <a:spcPts val="0"/>
              </a:spcAft>
            </a:pPr>
            <a:endParaRPr lang="en-US" sz="2000" b="1" u="sng" dirty="0">
              <a:latin typeface="Calibri" panose="020F0502020204030204" pitchFamily="34" charset="0"/>
              <a:ea typeface="Times New Roman" panose="02020603050405020304" pitchFamily="18" charset="0"/>
              <a:cs typeface="Calibri" panose="020F0502020204030204" pitchFamily="34" charset="0"/>
            </a:endParaRPr>
          </a:p>
          <a:p>
            <a:pPr marR="0" lvl="0">
              <a:spcBef>
                <a:spcPts val="0"/>
              </a:spcBef>
              <a:spcAft>
                <a:spcPts val="0"/>
              </a:spcAft>
            </a:pPr>
            <a:endParaRPr lang="en-US" sz="2000" b="1" u="sng" dirty="0">
              <a:latin typeface="Calibri" panose="020F0502020204030204" pitchFamily="34" charset="0"/>
              <a:ea typeface="Times New Roman" panose="02020603050405020304" pitchFamily="18" charset="0"/>
              <a:cs typeface="Calibri" panose="020F0502020204030204" pitchFamily="34" charset="0"/>
            </a:endParaRPr>
          </a:p>
          <a:p>
            <a:pPr marR="0" lvl="0">
              <a:spcBef>
                <a:spcPts val="0"/>
              </a:spcBef>
              <a:spcAft>
                <a:spcPts val="0"/>
              </a:spcAft>
            </a:pPr>
            <a:endParaRPr lang="en-US" sz="2000" b="1" u="sng" dirty="0">
              <a:latin typeface="Calibri" panose="020F0502020204030204" pitchFamily="34" charset="0"/>
              <a:ea typeface="Times New Roman" panose="02020603050405020304" pitchFamily="18" charset="0"/>
              <a:cs typeface="Calibri" panose="020F0502020204030204" pitchFamily="34" charset="0"/>
            </a:endParaRPr>
          </a:p>
          <a:p>
            <a:pPr marR="0" lvl="0">
              <a:spcBef>
                <a:spcPts val="0"/>
              </a:spcBef>
              <a:spcAft>
                <a:spcPts val="0"/>
              </a:spcAft>
            </a:pPr>
            <a:endParaRPr lang="en-US" sz="2000" b="1" u="sng" dirty="0">
              <a:latin typeface="Calibri" panose="020F0502020204030204" pitchFamily="34" charset="0"/>
              <a:ea typeface="Times New Roman" panose="02020603050405020304" pitchFamily="18" charset="0"/>
              <a:cs typeface="Calibri" panose="020F0502020204030204" pitchFamily="34" charset="0"/>
            </a:endParaRPr>
          </a:p>
          <a:p>
            <a:pPr marL="742950" marR="0" lvl="1" indent="-285750">
              <a:spcBef>
                <a:spcPts val="0"/>
              </a:spcBef>
              <a:spcAft>
                <a:spcPts val="0"/>
              </a:spcAft>
              <a:buFont typeface="Wingdings" panose="05000000000000000000" pitchFamily="2" charset="2"/>
              <a:buChar char="Ø"/>
            </a:pPr>
            <a:r>
              <a:rPr lang="en-US" sz="1600" b="1" dirty="0">
                <a:latin typeface="Calibri" panose="020F0502020204030204" pitchFamily="34" charset="0"/>
                <a:ea typeface="Times New Roman" panose="02020603050405020304" pitchFamily="18" charset="0"/>
                <a:cs typeface="Calibri" panose="020F0502020204030204" pitchFamily="34" charset="0"/>
              </a:rPr>
              <a:t>Daily AD Analyze Bar</a:t>
            </a:r>
            <a:endParaRPr lang="en-US" sz="1100" b="1" dirty="0">
              <a:latin typeface="Calibri" panose="020F0502020204030204" pitchFamily="34" charset="0"/>
              <a:ea typeface="Calibri" panose="020F0502020204030204" pitchFamily="34" charset="0"/>
              <a:cs typeface="Calibri" panose="020F0502020204030204" pitchFamily="34" charset="0"/>
            </a:endParaRPr>
          </a:p>
          <a:p>
            <a:pPr marL="1143000" marR="0" lvl="2" indent="-228600">
              <a:spcBef>
                <a:spcPts val="0"/>
              </a:spcBef>
              <a:spcAft>
                <a:spcPts val="0"/>
              </a:spcAft>
              <a:buFont typeface="Wingdings" panose="05000000000000000000" pitchFamily="2"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It will show which charts have AD analyzed</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600200" marR="0" lvl="3" indent="-228600">
              <a:spcBef>
                <a:spcPts val="0"/>
              </a:spcBef>
              <a:spcAft>
                <a:spcPts val="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Blue bar means it has been analyzed by AD</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600200" marR="0" lvl="3" indent="-228600">
              <a:spcBef>
                <a:spcPts val="0"/>
              </a:spcBef>
              <a:spcAft>
                <a:spcPts val="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Orange bar means it is not analyzed yet</a:t>
            </a:r>
          </a:p>
          <a:p>
            <a:pPr marL="1600200" marR="0" lvl="3" indent="-228600">
              <a:spcBef>
                <a:spcPts val="0"/>
              </a:spcBef>
              <a:spcAft>
                <a:spcPts val="0"/>
              </a:spcAft>
              <a:buFont typeface="Symbol" panose="05050102010706020507" pitchFamily="18" charset="2"/>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1600200" marR="0" lvl="3" indent="-228600">
              <a:spcBef>
                <a:spcPts val="0"/>
              </a:spcBef>
              <a:spcAft>
                <a:spcPts val="0"/>
              </a:spcAft>
              <a:buFont typeface="Symbol" panose="05050102010706020507" pitchFamily="18" charset="2"/>
              <a:buChar char=""/>
            </a:pPr>
            <a:endParaRPr lang="en-US" sz="1100" dirty="0">
              <a:latin typeface="Calibri" panose="020F0502020204030204" pitchFamily="34" charset="0"/>
              <a:ea typeface="Calibri" panose="020F0502020204030204" pitchFamily="34" charset="0"/>
              <a:cs typeface="Calibri" panose="020F0502020204030204" pitchFamily="34" charset="0"/>
            </a:endParaRPr>
          </a:p>
          <a:p>
            <a:pPr marL="742950" marR="0" lvl="1" indent="-285750">
              <a:spcBef>
                <a:spcPts val="0"/>
              </a:spcBef>
              <a:spcAft>
                <a:spcPts val="0"/>
              </a:spcAft>
              <a:buFont typeface="Wingdings" panose="05000000000000000000" pitchFamily="2" charset="2"/>
              <a:buChar char="Ø"/>
            </a:pPr>
            <a:r>
              <a:rPr lang="en-US" sz="1600" b="1" dirty="0">
                <a:latin typeface="Calibri" panose="020F0502020204030204" pitchFamily="34" charset="0"/>
                <a:ea typeface="Times New Roman" panose="02020603050405020304" pitchFamily="18" charset="0"/>
                <a:cs typeface="Calibri" panose="020F0502020204030204" pitchFamily="34" charset="0"/>
              </a:rPr>
              <a:t>Accuracy Tracker </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1143000" marR="0" lvl="2" indent="-228600">
              <a:spcBef>
                <a:spcPts val="0"/>
              </a:spcBef>
              <a:spcAft>
                <a:spcPts val="0"/>
              </a:spcAft>
              <a:buFont typeface="Wingdings" panose="05000000000000000000" pitchFamily="2"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It will show daily/weekly accuracy</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R="0" lvl="3">
              <a:spcBef>
                <a:spcPts val="0"/>
              </a:spcBef>
              <a:spcAft>
                <a:spcPts val="0"/>
              </a:spcAft>
            </a:pPr>
            <a:endParaRPr lang="en-US" sz="1100" dirty="0">
              <a:latin typeface="Calibri" panose="020F0502020204030204" pitchFamily="34" charset="0"/>
              <a:ea typeface="Calibri" panose="020F0502020204030204" pitchFamily="34" charset="0"/>
              <a:cs typeface="Calibri" panose="020F0502020204030204" pitchFamily="34" charset="0"/>
            </a:endParaRPr>
          </a:p>
          <a:p>
            <a:pPr marR="0" lvl="3">
              <a:spcBef>
                <a:spcPts val="0"/>
              </a:spcBef>
              <a:spcAft>
                <a:spcPts val="0"/>
              </a:spcAft>
            </a:pPr>
            <a:endParaRPr lang="en-US" sz="1100" dirty="0">
              <a:latin typeface="Calibri" panose="020F0502020204030204" pitchFamily="34" charset="0"/>
              <a:ea typeface="Calibri" panose="020F0502020204030204" pitchFamily="34" charset="0"/>
              <a:cs typeface="Calibri" panose="020F0502020204030204" pitchFamily="34" charset="0"/>
            </a:endParaRPr>
          </a:p>
          <a:p>
            <a:pPr marL="742950" marR="0" lvl="1" indent="-285750">
              <a:spcBef>
                <a:spcPts val="0"/>
              </a:spcBef>
              <a:spcAft>
                <a:spcPts val="0"/>
              </a:spcAft>
              <a:buFont typeface="Wingdings" panose="05000000000000000000" pitchFamily="2" charset="2"/>
              <a:buChar char="Ø"/>
            </a:pPr>
            <a:r>
              <a:rPr lang="en-US" sz="1600" b="1" dirty="0">
                <a:latin typeface="Calibri" panose="020F0502020204030204" pitchFamily="34" charset="0"/>
                <a:ea typeface="Times New Roman" panose="02020603050405020304" pitchFamily="18" charset="0"/>
                <a:cs typeface="Calibri" panose="020F0502020204030204" pitchFamily="34" charset="0"/>
              </a:rPr>
              <a:t>Feedback Tracker</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1143000" marR="0" lvl="2" indent="-228600">
              <a:spcBef>
                <a:spcPts val="0"/>
              </a:spcBef>
              <a:spcAft>
                <a:spcPts val="0"/>
              </a:spcAft>
              <a:buFont typeface="Wingdings" panose="05000000000000000000" pitchFamily="2"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It will show daily feedback done and contributing team members</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66D1402A-FB87-4481-9B45-872CDCA97B16}"/>
              </a:ext>
            </a:extLst>
          </p:cNvPr>
          <p:cNvPicPr>
            <a:picLocks noChangeAspect="1"/>
          </p:cNvPicPr>
          <p:nvPr/>
        </p:nvPicPr>
        <p:blipFill>
          <a:blip r:embed="rId2"/>
          <a:stretch>
            <a:fillRect/>
          </a:stretch>
        </p:blipFill>
        <p:spPr>
          <a:xfrm>
            <a:off x="1985215" y="991884"/>
            <a:ext cx="7515227" cy="916737"/>
          </a:xfrm>
          <a:prstGeom prst="rect">
            <a:avLst/>
          </a:prstGeom>
        </p:spPr>
      </p:pic>
      <p:sp>
        <p:nvSpPr>
          <p:cNvPr id="13" name="Rectangle 12">
            <a:extLst>
              <a:ext uri="{FF2B5EF4-FFF2-40B4-BE49-F238E27FC236}">
                <a16:creationId xmlns:a16="http://schemas.microsoft.com/office/drawing/2014/main" id="{4C0B5F95-00E3-4023-A927-75BB646013C9}"/>
              </a:ext>
            </a:extLst>
          </p:cNvPr>
          <p:cNvSpPr/>
          <p:nvPr/>
        </p:nvSpPr>
        <p:spPr>
          <a:xfrm>
            <a:off x="5389617" y="1582310"/>
            <a:ext cx="4047214" cy="3263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B942566-C435-4045-A083-61454F9C7672}"/>
              </a:ext>
            </a:extLst>
          </p:cNvPr>
          <p:cNvPicPr>
            <a:picLocks noChangeAspect="1"/>
          </p:cNvPicPr>
          <p:nvPr/>
        </p:nvPicPr>
        <p:blipFill>
          <a:blip r:embed="rId3"/>
          <a:stretch>
            <a:fillRect/>
          </a:stretch>
        </p:blipFill>
        <p:spPr>
          <a:xfrm>
            <a:off x="6458447" y="2115046"/>
            <a:ext cx="1959451" cy="1570383"/>
          </a:xfrm>
          <a:prstGeom prst="rect">
            <a:avLst/>
          </a:prstGeom>
        </p:spPr>
      </p:pic>
    </p:spTree>
    <p:extLst>
      <p:ext uri="{BB962C8B-B14F-4D97-AF65-F5344CB8AC3E}">
        <p14:creationId xmlns:p14="http://schemas.microsoft.com/office/powerpoint/2010/main" val="940882110"/>
      </p:ext>
    </p:extLst>
  </p:cSld>
  <p:clrMapOvr>
    <a:masterClrMapping/>
  </p:clrMapOvr>
</p:sld>
</file>

<file path=ppt/theme/theme1.xml><?xml version="1.0" encoding="utf-8"?>
<a:theme xmlns:a="http://schemas.openxmlformats.org/drawingml/2006/main" name="Micron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1ED4F18A-1CAE-436E-9873-C84173CF8A74}"/>
    </a:ext>
  </a:extLst>
</a:theme>
</file>

<file path=ppt/theme/theme2.xml><?xml version="1.0" encoding="utf-8"?>
<a:theme xmlns:a="http://schemas.openxmlformats.org/drawingml/2006/main" name="CPG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_Master_PPT_Template_2018.pptx" id="{EEF647EC-56A7-4327-BDFA-FFF2B3C5BED3}" vid="{E53362E6-4ECC-432A-82B7-564D69580A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406</Words>
  <Application>Microsoft Office PowerPoint</Application>
  <PresentationFormat>Widescreen</PresentationFormat>
  <Paragraphs>100</Paragraphs>
  <Slides>16</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Arial</vt:lpstr>
      <vt:lpstr>Calibri</vt:lpstr>
      <vt:lpstr>Courier New</vt:lpstr>
      <vt:lpstr>Rockwell Extra Bold</vt:lpstr>
      <vt:lpstr>Segoe UI</vt:lpstr>
      <vt:lpstr>Segoe UI Semibold</vt:lpstr>
      <vt:lpstr>Symbol</vt:lpstr>
      <vt:lpstr>Times New Roman</vt:lpstr>
      <vt:lpstr>Verdana</vt:lpstr>
      <vt:lpstr>Wingdings</vt:lpstr>
      <vt:lpstr>Micron Theme 2.0</vt:lpstr>
      <vt:lpstr>CPG Theme 2.0</vt:lpstr>
      <vt:lpstr>QM69A Auto Diagnostic</vt:lpstr>
      <vt:lpstr>Auto-Diagnostics</vt:lpstr>
      <vt:lpstr>Help Needed From POs</vt:lpstr>
      <vt:lpstr>Success Cases Excel List</vt:lpstr>
      <vt:lpstr>Accessing the QM69A AD Dashboard</vt:lpstr>
      <vt:lpstr>PowerPoint Presentation</vt:lpstr>
      <vt:lpstr>PowerPoint Presentation</vt:lpstr>
      <vt:lpstr>Sample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2018-07-19T13:18:01Z</dcterms:created>
  <dcterms:modified xsi:type="dcterms:W3CDTF">2018-07-25T08:58:23Z</dcterms:modified>
</cp:coreProperties>
</file>