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Masters/slideMaster2.xml" ContentType="application/vnd.openxmlformats-officedocument.presentationml.slideMaster+xml"/>
  <Override PartName="/ppt/slideLayouts/slideLayout28.xml" ContentType="application/vnd.openxmlformats-officedocument.presentationml.slideLayout+xml"/>
  <Override PartName="/ppt/slideMasters/slideMaster1.xml" ContentType="application/vnd.openxmlformats-officedocument.presentationml.slideMaster+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77" r:id="rId2"/>
  </p:sldMasterIdLst>
  <p:notesMasterIdLst>
    <p:notesMasterId r:id="rId11"/>
  </p:notesMasterIdLst>
  <p:sldIdLst>
    <p:sldId id="257" r:id="rId3"/>
    <p:sldId id="267" r:id="rId4"/>
    <p:sldId id="266" r:id="rId5"/>
    <p:sldId id="263" r:id="rId6"/>
    <p:sldId id="265" r:id="rId7"/>
    <p:sldId id="268"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4" userDrawn="1">
          <p15:clr>
            <a:srgbClr val="A4A3A4"/>
          </p15:clr>
        </p15:guide>
        <p15:guide id="2" pos="33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77C8"/>
    <a:srgbClr val="0090DA"/>
    <a:srgbClr val="00A3E1"/>
    <a:srgbClr val="71C5E8"/>
    <a:srgbClr val="58595B"/>
    <a:srgbClr val="808285"/>
    <a:srgbClr val="A7A9AC"/>
    <a:srgbClr val="D1D3D4"/>
    <a:srgbClr val="B7D4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90" d="100"/>
          <a:sy n="90" d="100"/>
        </p:scale>
        <p:origin x="432" y="90"/>
      </p:cViewPr>
      <p:guideLst>
        <p:guide orient="horz" pos="3264"/>
        <p:guide pos="3312"/>
      </p:guideLst>
    </p:cSldViewPr>
  </p:slideViewPr>
  <p:notesTextViewPr>
    <p:cViewPr>
      <p:scale>
        <a:sx n="3" d="2"/>
        <a:sy n="3" d="2"/>
      </p:scale>
      <p:origin x="0" y="0"/>
    </p:cViewPr>
  </p:notesTextViewPr>
  <p:sorterViewPr>
    <p:cViewPr>
      <p:scale>
        <a:sx n="112" d="100"/>
        <a:sy n="11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BF96A-CBBD-4CCF-8C87-6E114B9E4329}" type="datetimeFigureOut">
              <a:rPr lang="en-US" smtClean="0"/>
              <a:t>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54870-0C88-4C71-9CDA-A7BCC1106D63}" type="slidenum">
              <a:rPr lang="en-US" smtClean="0"/>
              <a:t>‹#›</a:t>
            </a:fld>
            <a:endParaRPr lang="en-US"/>
          </a:p>
        </p:txBody>
      </p:sp>
    </p:spTree>
    <p:extLst>
      <p:ext uri="{BB962C8B-B14F-4D97-AF65-F5344CB8AC3E}">
        <p14:creationId xmlns:p14="http://schemas.microsoft.com/office/powerpoint/2010/main" val="2758115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bg>
      <p:bgPr>
        <a:solidFill>
          <a:schemeClr val="accent1"/>
        </a:solidFill>
        <a:effectLst/>
      </p:bgPr>
    </p:bg>
    <p:spTree>
      <p:nvGrpSpPr>
        <p:cNvPr id="1" name=""/>
        <p:cNvGrpSpPr/>
        <p:nvPr/>
      </p:nvGrpSpPr>
      <p:grpSpPr>
        <a:xfrm>
          <a:off x="0" y="0"/>
          <a:ext cx="0" cy="0"/>
          <a:chOff x="0" y="0"/>
          <a:chExt cx="0" cy="0"/>
        </a:xfrm>
      </p:grpSpPr>
      <p:sp>
        <p:nvSpPr>
          <p:cNvPr id="7" name="TextBox 6"/>
          <p:cNvSpPr txBox="1"/>
          <p:nvPr userDrawn="1"/>
        </p:nvSpPr>
        <p:spPr>
          <a:xfrm>
            <a:off x="968329" y="5211156"/>
            <a:ext cx="5551741"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a:t>
            </a:r>
            <a:r>
              <a:rPr lang="en-US" sz="900" b="0" baseline="0" dirty="0">
                <a:solidFill>
                  <a:schemeClr val="bg1"/>
                </a:solidFill>
                <a:latin typeface="Arial" panose="020B0604020202020204" pitchFamily="34" charset="0"/>
                <a:ea typeface="Verdana" panose="020B0604030504040204" pitchFamily="34" charset="0"/>
                <a:cs typeface="Arial" panose="020B0604020202020204" pitchFamily="34" charset="0"/>
              </a:rPr>
              <a:t> </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 </a:t>
            </a:r>
          </a:p>
        </p:txBody>
      </p:sp>
      <p:pic>
        <p:nvPicPr>
          <p:cNvPr id="8"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383880" y="5211156"/>
            <a:ext cx="3657600" cy="99559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p:cNvSpPr>
            <a:spLocks noGrp="1"/>
          </p:cNvSpPr>
          <p:nvPr>
            <p:ph type="subTitle" idx="1" hasCustomPrompt="1"/>
          </p:nvPr>
        </p:nvSpPr>
        <p:spPr>
          <a:xfrm>
            <a:off x="968329" y="3528468"/>
            <a:ext cx="10219075" cy="606068"/>
          </a:xfrm>
        </p:spPr>
        <p:txBody>
          <a:bodyPr lIns="91440">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0" name="Text Placeholder 10"/>
          <p:cNvSpPr>
            <a:spLocks noGrp="1"/>
          </p:cNvSpPr>
          <p:nvPr>
            <p:ph type="body" sz="quarter" idx="10" hasCustomPrompt="1"/>
          </p:nvPr>
        </p:nvSpPr>
        <p:spPr>
          <a:xfrm>
            <a:off x="968329" y="4060882"/>
            <a:ext cx="10219075" cy="588962"/>
          </a:xfrm>
        </p:spPr>
        <p:txBody>
          <a:bodyPr lIns="91440">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2" name="Title 1"/>
          <p:cNvSpPr>
            <a:spLocks noGrp="1"/>
          </p:cNvSpPr>
          <p:nvPr>
            <p:ph type="ctrTitle" hasCustomPrompt="1"/>
          </p:nvPr>
        </p:nvSpPr>
        <p:spPr>
          <a:xfrm>
            <a:off x="968329" y="1144988"/>
            <a:ext cx="10219075" cy="2448953"/>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1"/>
          </p:nvPr>
        </p:nvSpPr>
        <p:spPr/>
        <p:txBody>
          <a:bodyPr/>
          <a:lstStyle>
            <a:lvl1pPr>
              <a:defRPr>
                <a:solidFill>
                  <a:srgbClr val="0077C8"/>
                </a:solidFill>
              </a:defRPr>
            </a:lvl1pPr>
          </a:lstStyle>
          <a:p>
            <a:fld id="{2A0FEC12-B697-46B2-AC72-609E1FB7663B}" type="datetime4">
              <a:rPr lang="en-US" smtClean="0"/>
              <a:t>January 2, 2019</a:t>
            </a:fld>
            <a:endParaRPr lang="en-US" dirty="0"/>
          </a:p>
        </p:txBody>
      </p:sp>
      <p:sp>
        <p:nvSpPr>
          <p:cNvPr id="3" name="Footer Placeholder 2"/>
          <p:cNvSpPr>
            <a:spLocks noGrp="1"/>
          </p:cNvSpPr>
          <p:nvPr>
            <p:ph type="ftr" sz="quarter" idx="12"/>
          </p:nvPr>
        </p:nvSpPr>
        <p:spPr/>
        <p:txBody>
          <a:bodyPr/>
          <a:lstStyle>
            <a:lvl1pPr>
              <a:defRPr>
                <a:solidFill>
                  <a:srgbClr val="0077C8"/>
                </a:solidFill>
              </a:defRPr>
            </a:lvl1pPr>
          </a:lstStyle>
          <a:p>
            <a:r>
              <a:rPr lang="en-US"/>
              <a:t>Micron Confidential</a:t>
            </a:r>
            <a:endParaRPr lang="en-US" dirty="0"/>
          </a:p>
        </p:txBody>
      </p:sp>
      <p:sp>
        <p:nvSpPr>
          <p:cNvPr id="4" name="Slide Number Placeholder 3"/>
          <p:cNvSpPr>
            <a:spLocks noGrp="1"/>
          </p:cNvSpPr>
          <p:nvPr>
            <p:ph type="sldNum" sz="quarter" idx="13"/>
          </p:nvPr>
        </p:nvSpPr>
        <p:spPr/>
        <p:txBody>
          <a:bodyPr/>
          <a:lstStyle>
            <a:lvl1pPr>
              <a:defRPr>
                <a:solidFill>
                  <a:srgbClr val="0077C8"/>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535682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 Horizontal Image with Conten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2"/>
          </p:nvPr>
        </p:nvSpPr>
        <p:spPr/>
        <p:txBody>
          <a:bodyPr/>
          <a:lstStyle>
            <a:lvl1pPr>
              <a:defRPr>
                <a:solidFill>
                  <a:srgbClr val="58595B"/>
                </a:solidFill>
              </a:defRPr>
            </a:lvl1pPr>
          </a:lstStyle>
          <a:p>
            <a:fld id="{9DBE14A4-9EFF-44B5-B818-FBDED80DC98E}" type="datetime4">
              <a:rPr lang="en-US" smtClean="0"/>
              <a:t>January 2, 2019</a:t>
            </a:fld>
            <a:endParaRPr lang="en-US" dirty="0"/>
          </a:p>
        </p:txBody>
      </p:sp>
      <p:sp>
        <p:nvSpPr>
          <p:cNvPr id="4" name="Footer Placeholder 3"/>
          <p:cNvSpPr>
            <a:spLocks noGrp="1"/>
          </p:cNvSpPr>
          <p:nvPr>
            <p:ph type="ftr" sz="quarter" idx="13"/>
          </p:nvPr>
        </p:nvSpPr>
        <p:spPr/>
        <p:txBody>
          <a:bodyPr/>
          <a:lstStyle>
            <a:lvl1pPr>
              <a:defRPr>
                <a:solidFill>
                  <a:srgbClr val="58595B"/>
                </a:solidFill>
              </a:defRPr>
            </a:lvl1pPr>
          </a:lstStyle>
          <a:p>
            <a:r>
              <a:rPr lang="en-US"/>
              <a:t>Micron Confidential</a:t>
            </a:r>
            <a:endParaRPr lang="en-US" dirty="0"/>
          </a:p>
        </p:txBody>
      </p:sp>
      <p:sp>
        <p:nvSpPr>
          <p:cNvPr id="6" name="Slide Number Placeholder 5"/>
          <p:cNvSpPr>
            <a:spLocks noGrp="1"/>
          </p:cNvSpPr>
          <p:nvPr>
            <p:ph type="sldNum" sz="quarter" idx="14"/>
          </p:nvPr>
        </p:nvSpPr>
        <p:spPr/>
        <p:txBody>
          <a:bodyPr/>
          <a:lstStyle>
            <a:lvl1pPr>
              <a:defRPr>
                <a:solidFill>
                  <a:srgbClr val="58595B"/>
                </a:solidFill>
              </a:defRPr>
            </a:lvl1pPr>
          </a:lstStyle>
          <a:p>
            <a:fld id="{B7E7695C-FCF1-4AA0-9B93-7941FED13DC4}" type="slidenum">
              <a:rPr lang="en-US" smtClean="0"/>
              <a:pPr/>
              <a:t>‹#›</a:t>
            </a:fld>
            <a:endParaRPr lang="en-US" dirty="0"/>
          </a:p>
        </p:txBody>
      </p:sp>
      <p:sp>
        <p:nvSpPr>
          <p:cNvPr id="10" name="Picture Placeholder 4"/>
          <p:cNvSpPr>
            <a:spLocks noGrp="1"/>
          </p:cNvSpPr>
          <p:nvPr>
            <p:ph type="pic" sz="quarter" idx="10" hasCustomPrompt="1"/>
          </p:nvPr>
        </p:nvSpPr>
        <p:spPr>
          <a:xfrm>
            <a:off x="-1" y="0"/>
            <a:ext cx="12192001" cy="3428999"/>
          </a:xfrm>
        </p:spPr>
        <p:txBody>
          <a:bodyPr/>
          <a:lstStyle>
            <a:lvl1pPr marL="0" indent="0">
              <a:buNone/>
              <a:defRPr>
                <a:solidFill>
                  <a:schemeClr val="bg1"/>
                </a:solidFill>
              </a:defRPr>
            </a:lvl1pPr>
          </a:lstStyle>
          <a:p>
            <a:r>
              <a:rPr lang="en-US" dirty="0"/>
              <a:t>Image</a:t>
            </a:r>
          </a:p>
        </p:txBody>
      </p:sp>
      <p:sp>
        <p:nvSpPr>
          <p:cNvPr id="2" name="Title 1"/>
          <p:cNvSpPr>
            <a:spLocks noGrp="1"/>
          </p:cNvSpPr>
          <p:nvPr>
            <p:ph type="title"/>
          </p:nvPr>
        </p:nvSpPr>
        <p:spPr>
          <a:xfrm>
            <a:off x="271461" y="3429000"/>
            <a:ext cx="5689391" cy="2983005"/>
          </a:xfrm>
        </p:spPr>
        <p:txBody>
          <a:bodyPr anchor="ctr">
            <a:noAutofit/>
          </a:bodyPr>
          <a:lstStyle>
            <a:lvl1pPr algn="r">
              <a:lnSpc>
                <a:spcPct val="70000"/>
              </a:lnSpc>
              <a:defRPr sz="6000">
                <a:solidFill>
                  <a:srgbClr val="0077C8"/>
                </a:solidFill>
              </a:defRPr>
            </a:lvl1pPr>
          </a:lstStyle>
          <a:p>
            <a:r>
              <a:rPr lang="en-US"/>
              <a:t>Click to edit Master title style</a:t>
            </a:r>
            <a:endParaRPr lang="en-US" dirty="0"/>
          </a:p>
        </p:txBody>
      </p:sp>
      <p:sp>
        <p:nvSpPr>
          <p:cNvPr id="11" name="Text Placeholder 4"/>
          <p:cNvSpPr>
            <a:spLocks noGrp="1"/>
          </p:cNvSpPr>
          <p:nvPr>
            <p:ph type="body" sz="quarter" idx="15"/>
          </p:nvPr>
        </p:nvSpPr>
        <p:spPr>
          <a:xfrm>
            <a:off x="6232314" y="3429000"/>
            <a:ext cx="5645362" cy="2983005"/>
          </a:xfrm>
        </p:spPr>
        <p:txBody>
          <a:bodyPr anchor="ct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1927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 Horizontal Gray with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1461" y="3429000"/>
            <a:ext cx="5689391" cy="2983005"/>
          </a:xfrm>
        </p:spPr>
        <p:txBody>
          <a:bodyPr anchor="ctr">
            <a:noAutofit/>
          </a:bodyPr>
          <a:lstStyle>
            <a:lvl1pPr algn="r">
              <a:lnSpc>
                <a:spcPct val="70000"/>
              </a:lnSpc>
              <a:defRPr sz="6000">
                <a:solidFill>
                  <a:srgbClr val="0077C8"/>
                </a:solidFill>
              </a:defRPr>
            </a:lvl1pPr>
          </a:lstStyle>
          <a:p>
            <a:r>
              <a:rPr lang="en-US"/>
              <a:t>Click to edit Master title style</a:t>
            </a:r>
            <a:endParaRPr lang="en-US" dirty="0"/>
          </a:p>
        </p:txBody>
      </p:sp>
      <p:sp>
        <p:nvSpPr>
          <p:cNvPr id="3" name="Date Placeholder 2"/>
          <p:cNvSpPr>
            <a:spLocks noGrp="1"/>
          </p:cNvSpPr>
          <p:nvPr>
            <p:ph type="dt" sz="half" idx="12"/>
          </p:nvPr>
        </p:nvSpPr>
        <p:spPr/>
        <p:txBody>
          <a:bodyPr/>
          <a:lstStyle>
            <a:lvl1pPr>
              <a:defRPr>
                <a:solidFill>
                  <a:srgbClr val="58595B"/>
                </a:solidFill>
              </a:defRPr>
            </a:lvl1pPr>
          </a:lstStyle>
          <a:p>
            <a:fld id="{C51AED33-5CBD-4F65-8A5D-4E027924D1BC}" type="datetime4">
              <a:rPr lang="en-US" smtClean="0"/>
              <a:t>January 2, 2019</a:t>
            </a:fld>
            <a:endParaRPr lang="en-US" dirty="0"/>
          </a:p>
        </p:txBody>
      </p:sp>
      <p:sp>
        <p:nvSpPr>
          <p:cNvPr id="4" name="Footer Placeholder 3"/>
          <p:cNvSpPr>
            <a:spLocks noGrp="1"/>
          </p:cNvSpPr>
          <p:nvPr>
            <p:ph type="ftr" sz="quarter" idx="13"/>
          </p:nvPr>
        </p:nvSpPr>
        <p:spPr/>
        <p:txBody>
          <a:bodyPr/>
          <a:lstStyle>
            <a:lvl1pPr>
              <a:defRPr>
                <a:solidFill>
                  <a:srgbClr val="58595B"/>
                </a:solidFill>
              </a:defRPr>
            </a:lvl1pPr>
          </a:lstStyle>
          <a:p>
            <a:r>
              <a:rPr lang="en-US"/>
              <a:t>Micron Confidential</a:t>
            </a:r>
            <a:endParaRPr lang="en-US" dirty="0"/>
          </a:p>
        </p:txBody>
      </p:sp>
      <p:sp>
        <p:nvSpPr>
          <p:cNvPr id="6" name="Slide Number Placeholder 5"/>
          <p:cNvSpPr>
            <a:spLocks noGrp="1"/>
          </p:cNvSpPr>
          <p:nvPr>
            <p:ph type="sldNum" sz="quarter" idx="14"/>
          </p:nvPr>
        </p:nvSpPr>
        <p:spPr/>
        <p:txBody>
          <a:bodyPr/>
          <a:lstStyle>
            <a:lvl1pPr>
              <a:defRPr>
                <a:solidFill>
                  <a:srgbClr val="58595B"/>
                </a:solidFill>
              </a:defRPr>
            </a:lvl1pPr>
          </a:lstStyle>
          <a:p>
            <a:fld id="{B7E7695C-FCF1-4AA0-9B93-7941FED13DC4}" type="slidenum">
              <a:rPr lang="en-US" smtClean="0"/>
              <a:pPr/>
              <a:t>‹#›</a:t>
            </a:fld>
            <a:endParaRPr lang="en-US" dirty="0"/>
          </a:p>
        </p:txBody>
      </p:sp>
      <p:sp>
        <p:nvSpPr>
          <p:cNvPr id="9" name="Rectangle 8"/>
          <p:cNvSpPr/>
          <p:nvPr userDrawn="1"/>
        </p:nvSpPr>
        <p:spPr>
          <a:xfrm>
            <a:off x="0" y="0"/>
            <a:ext cx="12192000" cy="3429000"/>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4"/>
          <p:cNvSpPr>
            <a:spLocks noGrp="1"/>
          </p:cNvSpPr>
          <p:nvPr>
            <p:ph type="body" sz="quarter" idx="15"/>
          </p:nvPr>
        </p:nvSpPr>
        <p:spPr>
          <a:xfrm>
            <a:off x="6232314" y="3429000"/>
            <a:ext cx="5645362" cy="2983005"/>
          </a:xfrm>
        </p:spPr>
        <p:txBody>
          <a:bodyPr anchor="ct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892798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 Image with Title">
    <p:spTree>
      <p:nvGrpSpPr>
        <p:cNvPr id="1" name=""/>
        <p:cNvGrpSpPr/>
        <p:nvPr/>
      </p:nvGrpSpPr>
      <p:grpSpPr>
        <a:xfrm>
          <a:off x="0" y="0"/>
          <a:ext cx="0" cy="0"/>
          <a:chOff x="0" y="0"/>
          <a:chExt cx="0" cy="0"/>
        </a:xfrm>
      </p:grpSpPr>
      <p:sp>
        <p:nvSpPr>
          <p:cNvPr id="2" name="Picture Placeholder 4"/>
          <p:cNvSpPr>
            <a:spLocks noGrp="1"/>
          </p:cNvSpPr>
          <p:nvPr>
            <p:ph type="pic" sz="quarter" idx="10" hasCustomPrompt="1"/>
          </p:nvPr>
        </p:nvSpPr>
        <p:spPr>
          <a:xfrm>
            <a:off x="-1" y="0"/>
            <a:ext cx="12192001" cy="6858000"/>
          </a:xfrm>
        </p:spPr>
        <p:txBody>
          <a:bodyPr/>
          <a:lstStyle>
            <a:lvl1pPr marL="0" indent="0">
              <a:buNone/>
              <a:defRPr>
                <a:solidFill>
                  <a:schemeClr val="bg1"/>
                </a:solidFill>
              </a:defRPr>
            </a:lvl1pPr>
          </a:lstStyle>
          <a:p>
            <a:r>
              <a:rPr lang="en-US" dirty="0"/>
              <a:t>Image</a:t>
            </a:r>
          </a:p>
        </p:txBody>
      </p:sp>
      <p:pic>
        <p:nvPicPr>
          <p:cNvPr id="3"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078584" y="6452752"/>
            <a:ext cx="839829" cy="2286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838199" y="362309"/>
            <a:ext cx="5073591" cy="6038491"/>
          </a:xfrm>
        </p:spPr>
        <p:txBody>
          <a:bodyPr anchor="ctr">
            <a:noAutofit/>
          </a:bodyPr>
          <a:lstStyle>
            <a:lvl1pPr>
              <a:lnSpc>
                <a:spcPct val="70000"/>
              </a:lnSpc>
              <a:defRPr sz="6000" baseline="0">
                <a:solidFill>
                  <a:srgbClr val="58595B"/>
                </a:solidFill>
              </a:defRPr>
            </a:lvl1pPr>
          </a:lstStyle>
          <a:p>
            <a:r>
              <a:rPr lang="en-US" dirty="0"/>
              <a:t>Click to edit Master title (white font)</a:t>
            </a:r>
          </a:p>
        </p:txBody>
      </p:sp>
      <p:sp>
        <p:nvSpPr>
          <p:cNvPr id="5" name="Date Placeholder 4"/>
          <p:cNvSpPr>
            <a:spLocks noGrp="1"/>
          </p:cNvSpPr>
          <p:nvPr>
            <p:ph type="dt" sz="half" idx="11"/>
          </p:nvPr>
        </p:nvSpPr>
        <p:spPr/>
        <p:txBody>
          <a:bodyPr/>
          <a:lstStyle/>
          <a:p>
            <a:fld id="{FA7FF47F-D05B-4A3A-B9C2-B7128175C3C3}" type="datetime4">
              <a:rPr lang="en-US" smtClean="0"/>
              <a:t>January 2, 2019</a:t>
            </a:fld>
            <a:endParaRPr lang="en-US" dirty="0"/>
          </a:p>
        </p:txBody>
      </p:sp>
      <p:sp>
        <p:nvSpPr>
          <p:cNvPr id="6" name="Footer Placeholder 5"/>
          <p:cNvSpPr>
            <a:spLocks noGrp="1"/>
          </p:cNvSpPr>
          <p:nvPr>
            <p:ph type="ftr" sz="quarter" idx="12"/>
          </p:nvPr>
        </p:nvSpPr>
        <p:spPr/>
        <p:txBody>
          <a:bodyPr/>
          <a:lstStyle/>
          <a:p>
            <a:r>
              <a:rPr lang="en-US"/>
              <a:t>Micron Confidential</a:t>
            </a:r>
            <a:endParaRPr lang="en-US" dirty="0"/>
          </a:p>
        </p:txBody>
      </p:sp>
      <p:sp>
        <p:nvSpPr>
          <p:cNvPr id="7" name="Slide Number Placeholder 6"/>
          <p:cNvSpPr>
            <a:spLocks noGrp="1"/>
          </p:cNvSpPr>
          <p:nvPr>
            <p:ph type="sldNum" sz="quarter" idx="1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999952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with 1/2 Content">
    <p:spTree>
      <p:nvGrpSpPr>
        <p:cNvPr id="1" name=""/>
        <p:cNvGrpSpPr/>
        <p:nvPr/>
      </p:nvGrpSpPr>
      <p:grpSpPr>
        <a:xfrm>
          <a:off x="0" y="0"/>
          <a:ext cx="0" cy="0"/>
          <a:chOff x="0" y="0"/>
          <a:chExt cx="0" cy="0"/>
        </a:xfrm>
      </p:grpSpPr>
      <p:sp>
        <p:nvSpPr>
          <p:cNvPr id="2" name="Picture Placeholder 4"/>
          <p:cNvSpPr>
            <a:spLocks noGrp="1"/>
          </p:cNvSpPr>
          <p:nvPr>
            <p:ph type="pic" sz="quarter" idx="10" hasCustomPrompt="1"/>
          </p:nvPr>
        </p:nvSpPr>
        <p:spPr>
          <a:xfrm>
            <a:off x="-1" y="0"/>
            <a:ext cx="12192001" cy="6858000"/>
          </a:xfrm>
        </p:spPr>
        <p:txBody>
          <a:bodyPr/>
          <a:lstStyle>
            <a:lvl1pPr marL="0" indent="0">
              <a:buNone/>
              <a:defRPr>
                <a:solidFill>
                  <a:schemeClr val="bg1"/>
                </a:solidFill>
              </a:defRPr>
            </a:lvl1pPr>
          </a:lstStyle>
          <a:p>
            <a:r>
              <a:rPr lang="en-US" dirty="0"/>
              <a:t>Image</a:t>
            </a:r>
          </a:p>
        </p:txBody>
      </p:sp>
      <p:pic>
        <p:nvPicPr>
          <p:cNvPr id="3"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078584" y="6452752"/>
            <a:ext cx="839829" cy="2286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hasCustomPrompt="1"/>
          </p:nvPr>
        </p:nvSpPr>
        <p:spPr>
          <a:xfrm>
            <a:off x="271461" y="3429000"/>
            <a:ext cx="5689391" cy="2983005"/>
          </a:xfrm>
        </p:spPr>
        <p:txBody>
          <a:bodyPr anchor="ctr">
            <a:noAutofit/>
          </a:bodyPr>
          <a:lstStyle>
            <a:lvl1pPr algn="r">
              <a:lnSpc>
                <a:spcPct val="70000"/>
              </a:lnSpc>
              <a:defRPr sz="6000" baseline="0">
                <a:solidFill>
                  <a:srgbClr val="58595B"/>
                </a:solidFill>
              </a:defRPr>
            </a:lvl1pPr>
          </a:lstStyle>
          <a:p>
            <a:r>
              <a:rPr lang="en-US" dirty="0"/>
              <a:t>Click to edit Master title (white font)</a:t>
            </a:r>
          </a:p>
        </p:txBody>
      </p:sp>
      <p:sp>
        <p:nvSpPr>
          <p:cNvPr id="6" name="Text Placeholder 4"/>
          <p:cNvSpPr>
            <a:spLocks noGrp="1"/>
          </p:cNvSpPr>
          <p:nvPr>
            <p:ph type="body" sz="quarter" idx="15"/>
          </p:nvPr>
        </p:nvSpPr>
        <p:spPr>
          <a:xfrm>
            <a:off x="6232314" y="3429000"/>
            <a:ext cx="5645362" cy="2983005"/>
          </a:xfrm>
        </p:spPr>
        <p:txBody>
          <a:bodyPr anchor="ct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6"/>
          </p:nvPr>
        </p:nvSpPr>
        <p:spPr/>
        <p:txBody>
          <a:bodyPr/>
          <a:lstStyle/>
          <a:p>
            <a:fld id="{89130DB7-029F-4471-BC7C-E4A29DE3FCB3}" type="datetime4">
              <a:rPr lang="en-US" smtClean="0"/>
              <a:t>January 2, 2019</a:t>
            </a:fld>
            <a:endParaRPr lang="en-US" dirty="0"/>
          </a:p>
        </p:txBody>
      </p:sp>
      <p:sp>
        <p:nvSpPr>
          <p:cNvPr id="7" name="Footer Placeholder 6"/>
          <p:cNvSpPr>
            <a:spLocks noGrp="1"/>
          </p:cNvSpPr>
          <p:nvPr>
            <p:ph type="ftr" sz="quarter" idx="17"/>
          </p:nvPr>
        </p:nvSpPr>
        <p:spPr/>
        <p:txBody>
          <a:bodyPr/>
          <a:lstStyle/>
          <a:p>
            <a:r>
              <a:rPr lang="en-US"/>
              <a:t>Micron Confidential</a:t>
            </a:r>
            <a:endParaRPr lang="en-US" dirty="0"/>
          </a:p>
        </p:txBody>
      </p:sp>
      <p:sp>
        <p:nvSpPr>
          <p:cNvPr id="8" name="Slide Number Placeholder 7"/>
          <p:cNvSpPr>
            <a:spLocks noGrp="1"/>
          </p:cNvSpPr>
          <p:nvPr>
            <p:ph type="sldNum" sz="quarter" idx="18"/>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120423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0C39873D-1173-4B09-AE86-AA178DB45922}" type="datetime4">
              <a:rPr lang="en-US" smtClean="0"/>
              <a:t>January 2, 2019</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8" name="Content Placeholder 2"/>
          <p:cNvSpPr>
            <a:spLocks noGrp="1"/>
          </p:cNvSpPr>
          <p:nvPr>
            <p:ph sz="half" idx="1"/>
          </p:nvPr>
        </p:nvSpPr>
        <p:spPr>
          <a:xfrm>
            <a:off x="838200" y="1447800"/>
            <a:ext cx="5020340" cy="4729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4"/>
          </p:nvPr>
        </p:nvSpPr>
        <p:spPr>
          <a:xfrm>
            <a:off x="6333460" y="1447800"/>
            <a:ext cx="5020340" cy="4729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9184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with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91AD8B7F-97C2-4888-BF1C-56C0742BA9D7}" type="datetime4">
              <a:rPr lang="en-US" smtClean="0"/>
              <a:t>January 2, 2019</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9" name="Content Placeholder 2"/>
          <p:cNvSpPr>
            <a:spLocks noGrp="1"/>
          </p:cNvSpPr>
          <p:nvPr>
            <p:ph sz="half" idx="1"/>
          </p:nvPr>
        </p:nvSpPr>
        <p:spPr>
          <a:xfrm>
            <a:off x="838200" y="1622702"/>
            <a:ext cx="5020340" cy="45542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half" idx="14"/>
          </p:nvPr>
        </p:nvSpPr>
        <p:spPr>
          <a:xfrm>
            <a:off x="6333460" y="1622702"/>
            <a:ext cx="5020340" cy="45542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8"/>
          <p:cNvSpPr>
            <a:spLocks noGrp="1"/>
          </p:cNvSpPr>
          <p:nvPr>
            <p:ph type="body" sz="quarter" idx="13"/>
          </p:nvPr>
        </p:nvSpPr>
        <p:spPr>
          <a:xfrm>
            <a:off x="838200" y="850504"/>
            <a:ext cx="10515600" cy="361950"/>
          </a:xfrm>
          <a:noFill/>
        </p:spPr>
        <p:txBody>
          <a:bodyPr anchor="ctr">
            <a:noAutofit/>
          </a:bodyPr>
          <a:lstStyle>
            <a:lvl1pPr marL="0" indent="0" algn="l">
              <a:buNone/>
              <a:defRPr sz="2000">
                <a:solidFill>
                  <a:srgbClr val="58595B"/>
                </a:solidFill>
              </a:defRPr>
            </a:lvl1pPr>
          </a:lstStyle>
          <a:p>
            <a:pPr lvl="0"/>
            <a:r>
              <a:rPr lang="en-US"/>
              <a:t>Edit Master text styles</a:t>
            </a:r>
          </a:p>
        </p:txBody>
      </p:sp>
    </p:spTree>
    <p:extLst>
      <p:ext uri="{BB962C8B-B14F-4D97-AF65-F5344CB8AC3E}">
        <p14:creationId xmlns:p14="http://schemas.microsoft.com/office/powerpoint/2010/main" val="980441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Blue 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30261"/>
            <a:ext cx="502034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A11099-C84D-4E8D-A396-A4435B145A56}" type="datetime4">
              <a:rPr lang="en-US" smtClean="0"/>
              <a:t>January 2, 2019</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9" name="Text Placeholder 8"/>
          <p:cNvSpPr>
            <a:spLocks noGrp="1"/>
          </p:cNvSpPr>
          <p:nvPr>
            <p:ph type="body" sz="quarter" idx="13"/>
          </p:nvPr>
        </p:nvSpPr>
        <p:spPr>
          <a:xfrm>
            <a:off x="838200" y="1181100"/>
            <a:ext cx="502034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
        <p:nvSpPr>
          <p:cNvPr id="11" name="Content Placeholder 2"/>
          <p:cNvSpPr>
            <a:spLocks noGrp="1"/>
          </p:cNvSpPr>
          <p:nvPr>
            <p:ph sz="half" idx="14"/>
          </p:nvPr>
        </p:nvSpPr>
        <p:spPr>
          <a:xfrm>
            <a:off x="6333460" y="1930261"/>
            <a:ext cx="502034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8"/>
          <p:cNvSpPr>
            <a:spLocks noGrp="1"/>
          </p:cNvSpPr>
          <p:nvPr>
            <p:ph type="body" sz="quarter" idx="15"/>
          </p:nvPr>
        </p:nvSpPr>
        <p:spPr>
          <a:xfrm>
            <a:off x="6333460" y="1181100"/>
            <a:ext cx="502034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Tree>
    <p:extLst>
      <p:ext uri="{BB962C8B-B14F-4D97-AF65-F5344CB8AC3E}">
        <p14:creationId xmlns:p14="http://schemas.microsoft.com/office/powerpoint/2010/main" val="3117786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 Blue 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930261"/>
            <a:ext cx="325755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096250" y="1930261"/>
            <a:ext cx="325755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0A381F-3503-4BA1-84E7-A4D8C75D4BC4}" type="datetime4">
              <a:rPr lang="en-US" smtClean="0"/>
              <a:t>January 2, 2019</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9" name="Text Placeholder 8"/>
          <p:cNvSpPr>
            <a:spLocks noGrp="1"/>
          </p:cNvSpPr>
          <p:nvPr>
            <p:ph type="body" sz="quarter" idx="13"/>
          </p:nvPr>
        </p:nvSpPr>
        <p:spPr>
          <a:xfrm>
            <a:off x="838201" y="1181100"/>
            <a:ext cx="325755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
        <p:nvSpPr>
          <p:cNvPr id="10" name="Text Placeholder 8"/>
          <p:cNvSpPr>
            <a:spLocks noGrp="1"/>
          </p:cNvSpPr>
          <p:nvPr>
            <p:ph type="body" sz="quarter" idx="14"/>
          </p:nvPr>
        </p:nvSpPr>
        <p:spPr>
          <a:xfrm>
            <a:off x="8096250" y="1181100"/>
            <a:ext cx="325755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
        <p:nvSpPr>
          <p:cNvPr id="13" name="Content Placeholder 3"/>
          <p:cNvSpPr>
            <a:spLocks noGrp="1"/>
          </p:cNvSpPr>
          <p:nvPr>
            <p:ph sz="half" idx="15"/>
          </p:nvPr>
        </p:nvSpPr>
        <p:spPr>
          <a:xfrm>
            <a:off x="4467225" y="1930261"/>
            <a:ext cx="325755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8"/>
          <p:cNvSpPr>
            <a:spLocks noGrp="1"/>
          </p:cNvSpPr>
          <p:nvPr>
            <p:ph type="body" sz="quarter" idx="16"/>
          </p:nvPr>
        </p:nvSpPr>
        <p:spPr>
          <a:xfrm>
            <a:off x="4467225" y="1181100"/>
            <a:ext cx="325755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Tree>
    <p:extLst>
      <p:ext uri="{BB962C8B-B14F-4D97-AF65-F5344CB8AC3E}">
        <p14:creationId xmlns:p14="http://schemas.microsoft.com/office/powerpoint/2010/main" val="2689300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920A13-7C1D-4471-8934-00DDD5048EA1}" type="datetime4">
              <a:rPr lang="en-US" smtClean="0"/>
              <a:t>January 2, 2019</a:t>
            </a:fld>
            <a:endParaRPr lang="en-US"/>
          </a:p>
        </p:txBody>
      </p:sp>
      <p:sp>
        <p:nvSpPr>
          <p:cNvPr id="4" name="Footer Placeholder 3"/>
          <p:cNvSpPr>
            <a:spLocks noGrp="1"/>
          </p:cNvSpPr>
          <p:nvPr>
            <p:ph type="ftr" sz="quarter" idx="11"/>
          </p:nvPr>
        </p:nvSpPr>
        <p:spPr/>
        <p:txBody>
          <a:bodyPr/>
          <a:lstStyle/>
          <a:p>
            <a:r>
              <a:rPr lang="en-US"/>
              <a:t>Micron Confidential</a:t>
            </a:r>
          </a:p>
        </p:txBody>
      </p:sp>
      <p:sp>
        <p:nvSpPr>
          <p:cNvPr id="5" name="Slide Number Placeholder 4"/>
          <p:cNvSpPr>
            <a:spLocks noGrp="1"/>
          </p:cNvSpPr>
          <p:nvPr>
            <p:ph type="sldNum" sz="quarter" idx="12"/>
          </p:nvPr>
        </p:nvSpPr>
        <p:spPr/>
        <p:txBody>
          <a:bodyPr/>
          <a:lstStyle/>
          <a:p>
            <a:fld id="{B7E7695C-FCF1-4AA0-9B93-7941FED13DC4}" type="slidenum">
              <a:rPr lang="en-US" smtClean="0"/>
              <a:t>‹#›</a:t>
            </a:fld>
            <a:endParaRPr lang="en-US"/>
          </a:p>
        </p:txBody>
      </p:sp>
    </p:spTree>
    <p:extLst>
      <p:ext uri="{BB962C8B-B14F-4D97-AF65-F5344CB8AC3E}">
        <p14:creationId xmlns:p14="http://schemas.microsoft.com/office/powerpoint/2010/main" val="15530429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with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002AD-0B31-491B-8DBE-1CA83D0D9D7D}" type="datetime4">
              <a:rPr lang="en-US" smtClean="0"/>
              <a:t>January 2, 2019</a:t>
            </a:fld>
            <a:endParaRPr lang="en-US" dirty="0"/>
          </a:p>
        </p:txBody>
      </p:sp>
      <p:sp>
        <p:nvSpPr>
          <p:cNvPr id="3" name="Footer Placeholder 2"/>
          <p:cNvSpPr>
            <a:spLocks noGrp="1"/>
          </p:cNvSpPr>
          <p:nvPr>
            <p:ph type="ftr" sz="quarter" idx="11"/>
          </p:nvPr>
        </p:nvSpPr>
        <p:spPr/>
        <p:txBody>
          <a:bodyPr/>
          <a:lstStyle/>
          <a:p>
            <a:r>
              <a:rPr lang="en-US"/>
              <a:t>Micron Confidential</a:t>
            </a:r>
            <a:endParaRPr lang="en-US" dirty="0"/>
          </a:p>
        </p:txBody>
      </p:sp>
      <p:sp>
        <p:nvSpPr>
          <p:cNvPr id="4" name="Slide Number Placeholder 3"/>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89119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hite">
    <p:bg>
      <p:bgPr>
        <a:solidFill>
          <a:schemeClr val="bg1"/>
        </a:solidFill>
        <a:effectLst/>
      </p:bgPr>
    </p:bg>
    <p:spTree>
      <p:nvGrpSpPr>
        <p:cNvPr id="1" name=""/>
        <p:cNvGrpSpPr/>
        <p:nvPr/>
      </p:nvGrpSpPr>
      <p:grpSpPr>
        <a:xfrm>
          <a:off x="0" y="0"/>
          <a:ext cx="0" cy="0"/>
          <a:chOff x="0" y="0"/>
          <a:chExt cx="0" cy="0"/>
        </a:xfrm>
      </p:grpSpPr>
      <p:sp>
        <p:nvSpPr>
          <p:cNvPr id="7" name="TextBox 6"/>
          <p:cNvSpPr txBox="1"/>
          <p:nvPr userDrawn="1"/>
        </p:nvSpPr>
        <p:spPr>
          <a:xfrm>
            <a:off x="968329" y="5211156"/>
            <a:ext cx="5551741" cy="1061829"/>
          </a:xfrm>
          <a:prstGeom prst="rect">
            <a:avLst/>
          </a:prstGeom>
          <a:noFill/>
        </p:spPr>
        <p:txBody>
          <a:bodyPr wrap="square" rtlCol="0">
            <a:spAutoFit/>
          </a:bodyPr>
          <a:lstStyle/>
          <a:p>
            <a:r>
              <a:rPr lang="en-US" sz="900" b="0" dirty="0">
                <a:solidFill>
                  <a:srgbClr val="58595B"/>
                </a:solidFill>
                <a:latin typeface="Arial" panose="020B0604020202020204" pitchFamily="34" charset="0"/>
                <a:ea typeface="Verdana" panose="020B0604030504040204" pitchFamily="34" charset="0"/>
                <a:cs typeface="Arial" panose="020B0604020202020204" pitchFamily="34" charset="0"/>
              </a:rPr>
              <a:t>©2018</a:t>
            </a:r>
            <a:r>
              <a:rPr lang="en-US" sz="900" b="0" baseline="0" dirty="0">
                <a:solidFill>
                  <a:srgbClr val="58595B"/>
                </a:solidFill>
                <a:latin typeface="Arial" panose="020B0604020202020204" pitchFamily="34" charset="0"/>
                <a:ea typeface="Verdana" panose="020B0604030504040204" pitchFamily="34" charset="0"/>
                <a:cs typeface="Arial" panose="020B0604020202020204" pitchFamily="34" charset="0"/>
              </a:rPr>
              <a:t> </a:t>
            </a:r>
            <a:r>
              <a:rPr lang="en-US" sz="900" b="0" dirty="0">
                <a:solidFill>
                  <a:srgbClr val="58595B"/>
                </a:solidFill>
                <a:latin typeface="Arial" panose="020B0604020202020204" pitchFamily="34" charset="0"/>
                <a:ea typeface="Verdana" panose="020B0604030504040204" pitchFamily="34" charset="0"/>
                <a:cs typeface="Arial" panose="020B0604020202020204" pitchFamily="34" charset="0"/>
              </a:rPr>
              <a:t>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 </a:t>
            </a:r>
          </a:p>
        </p:txBody>
      </p:sp>
      <p:pic>
        <p:nvPicPr>
          <p:cNvPr id="9" name="Picture 2" descr="https://www.micron.com/~/media/brand-portal/brand-portal-logos/micron-logo_blue_rgb.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390136" y="5211156"/>
            <a:ext cx="3657600" cy="995592"/>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rgbClr val="5859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2"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rgbClr val="58595B"/>
                </a:solidFill>
              </a:defRPr>
            </a:lvl1pPr>
            <a:lvl2pPr marL="457200" indent="0">
              <a:buNone/>
              <a:defRPr/>
            </a:lvl2pPr>
          </a:lstStyle>
          <a:p>
            <a:pPr lvl="0"/>
            <a:r>
              <a:rPr lang="en-US" dirty="0"/>
              <a:t>Speaker or Date</a:t>
            </a:r>
          </a:p>
        </p:txBody>
      </p:sp>
      <p:sp>
        <p:nvSpPr>
          <p:cNvPr id="13" name="Title 1"/>
          <p:cNvSpPr>
            <a:spLocks noGrp="1"/>
          </p:cNvSpPr>
          <p:nvPr>
            <p:ph type="ctrTitle" hasCustomPrompt="1"/>
          </p:nvPr>
        </p:nvSpPr>
        <p:spPr>
          <a:xfrm>
            <a:off x="968329" y="1137037"/>
            <a:ext cx="10219075" cy="2456904"/>
          </a:xfrm>
        </p:spPr>
        <p:txBody>
          <a:bodyPr anchor="b">
            <a:noAutofit/>
          </a:bodyPr>
          <a:lstStyle>
            <a:lvl1pPr algn="l">
              <a:defRPr sz="6000">
                <a:solidFill>
                  <a:srgbClr val="0077C8"/>
                </a:solidFill>
              </a:defRPr>
            </a:lvl1pPr>
          </a:lstStyle>
          <a:p>
            <a:r>
              <a:rPr lang="en-US" dirty="0"/>
              <a:t>Title</a:t>
            </a:r>
          </a:p>
        </p:txBody>
      </p:sp>
      <p:sp>
        <p:nvSpPr>
          <p:cNvPr id="2" name="Date Placeholder 1"/>
          <p:cNvSpPr>
            <a:spLocks noGrp="1"/>
          </p:cNvSpPr>
          <p:nvPr>
            <p:ph type="dt" sz="half" idx="11"/>
          </p:nvPr>
        </p:nvSpPr>
        <p:spPr/>
        <p:txBody>
          <a:bodyPr/>
          <a:lstStyle>
            <a:lvl1pPr>
              <a:defRPr>
                <a:solidFill>
                  <a:schemeClr val="bg1"/>
                </a:solidFill>
              </a:defRPr>
            </a:lvl1pPr>
          </a:lstStyle>
          <a:p>
            <a:fld id="{0CFB5DD6-B5A9-42D8-8E78-3203A252046E}" type="datetime4">
              <a:rPr lang="en-US" smtClean="0"/>
              <a:pPr/>
              <a:t>January 2, 2019</a:t>
            </a:fld>
            <a:endParaRPr lang="en-US" dirty="0"/>
          </a:p>
        </p:txBody>
      </p:sp>
      <p:sp>
        <p:nvSpPr>
          <p:cNvPr id="3" name="Footer Placeholder 2"/>
          <p:cNvSpPr>
            <a:spLocks noGrp="1"/>
          </p:cNvSpPr>
          <p:nvPr>
            <p:ph type="ftr" sz="quarter" idx="12"/>
          </p:nvPr>
        </p:nvSpPr>
        <p:spPr/>
        <p:txBody>
          <a:bodyPr/>
          <a:lstStyle>
            <a:lvl1pPr>
              <a:defRPr>
                <a:solidFill>
                  <a:schemeClr val="bg1"/>
                </a:solidFill>
              </a:defRPr>
            </a:lvl1pPr>
          </a:lstStyle>
          <a:p>
            <a:r>
              <a:rPr lang="en-US"/>
              <a:t>Micron Confidential</a:t>
            </a:r>
            <a:endParaRPr lang="en-US" dirty="0"/>
          </a:p>
        </p:txBody>
      </p:sp>
      <p:sp>
        <p:nvSpPr>
          <p:cNvPr id="4" name="Slide Number Placeholder 3"/>
          <p:cNvSpPr>
            <a:spLocks noGrp="1"/>
          </p:cNvSpPr>
          <p:nvPr>
            <p:ph type="sldNum" sz="quarter" idx="13"/>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337815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Closing Blue">
    <p:bg>
      <p:bgPr>
        <a:solidFill>
          <a:schemeClr val="accent1"/>
        </a:solidFill>
        <a:effectLst/>
      </p:bgPr>
    </p:bg>
    <p:spTree>
      <p:nvGrpSpPr>
        <p:cNvPr id="1" name=""/>
        <p:cNvGrpSpPr/>
        <p:nvPr/>
      </p:nvGrpSpPr>
      <p:grpSpPr>
        <a:xfrm>
          <a:off x="0" y="0"/>
          <a:ext cx="0" cy="0"/>
          <a:chOff x="0" y="0"/>
          <a:chExt cx="0" cy="0"/>
        </a:xfrm>
      </p:grpSpPr>
      <p:pic>
        <p:nvPicPr>
          <p:cNvPr id="3"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799088" y="2805542"/>
            <a:ext cx="4572000" cy="124449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lvl1pPr>
              <a:defRPr>
                <a:solidFill>
                  <a:srgbClr val="0077C8"/>
                </a:solidFill>
              </a:defRPr>
            </a:lvl1pPr>
          </a:lstStyle>
          <a:p>
            <a:fld id="{0CFB5DD6-B5A9-42D8-8E78-3203A252046E}" type="datetime4">
              <a:rPr lang="en-US" smtClean="0"/>
              <a:pPr/>
              <a:t>January 2, 2019</a:t>
            </a:fld>
            <a:endParaRPr lang="en-US" dirty="0"/>
          </a:p>
        </p:txBody>
      </p:sp>
      <p:sp>
        <p:nvSpPr>
          <p:cNvPr id="4" name="Footer Placeholder 3"/>
          <p:cNvSpPr>
            <a:spLocks noGrp="1"/>
          </p:cNvSpPr>
          <p:nvPr>
            <p:ph type="ftr" sz="quarter" idx="11"/>
          </p:nvPr>
        </p:nvSpPr>
        <p:spPr/>
        <p:txBody>
          <a:bodyPr/>
          <a:lstStyle>
            <a:lvl1pPr>
              <a:defRPr>
                <a:solidFill>
                  <a:srgbClr val="0077C8"/>
                </a:solidFill>
              </a:defRPr>
            </a:lvl1pPr>
          </a:lstStyle>
          <a:p>
            <a:r>
              <a:rPr lang="en-US"/>
              <a:t>Micron Confidential</a:t>
            </a:r>
            <a:endParaRPr lang="en-US" dirty="0"/>
          </a:p>
        </p:txBody>
      </p:sp>
      <p:sp>
        <p:nvSpPr>
          <p:cNvPr id="5" name="Slide Number Placeholder 4"/>
          <p:cNvSpPr>
            <a:spLocks noGrp="1"/>
          </p:cNvSpPr>
          <p:nvPr>
            <p:ph type="sldNum" sz="quarter" idx="12"/>
          </p:nvPr>
        </p:nvSpPr>
        <p:spPr/>
        <p:txBody>
          <a:bodyPr/>
          <a:lstStyle>
            <a:lvl1pPr>
              <a:defRPr>
                <a:solidFill>
                  <a:srgbClr val="0077C8"/>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3799139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Closing White">
    <p:spTree>
      <p:nvGrpSpPr>
        <p:cNvPr id="1" name=""/>
        <p:cNvGrpSpPr/>
        <p:nvPr/>
      </p:nvGrpSpPr>
      <p:grpSpPr>
        <a:xfrm>
          <a:off x="0" y="0"/>
          <a:ext cx="0" cy="0"/>
          <a:chOff x="0" y="0"/>
          <a:chExt cx="0" cy="0"/>
        </a:xfrm>
      </p:grpSpPr>
      <p:pic>
        <p:nvPicPr>
          <p:cNvPr id="3" name="Picture 2" descr="https://www.micron.com/~/media/brand-portal/brand-portal-logos/micron-logo_blue_rgb.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810000" y="2806755"/>
            <a:ext cx="4572000" cy="124449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lvl1pPr>
              <a:defRPr>
                <a:solidFill>
                  <a:schemeClr val="bg1"/>
                </a:solidFill>
              </a:defRPr>
            </a:lvl1pPr>
          </a:lstStyle>
          <a:p>
            <a:fld id="{0CFB5DD6-B5A9-42D8-8E78-3203A252046E}" type="datetime4">
              <a:rPr lang="en-US" smtClean="0"/>
              <a:pPr/>
              <a:t>January 2, 2019</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a:t>Micron Confidential</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68494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icron Color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096738-D422-416D-8C11-6DC2CEAD6704}" type="datetime4">
              <a:rPr lang="en-US" smtClean="0"/>
              <a:t>January 2, 2019</a:t>
            </a:fld>
            <a:endParaRPr lang="en-US"/>
          </a:p>
        </p:txBody>
      </p:sp>
      <p:sp>
        <p:nvSpPr>
          <p:cNvPr id="4" name="Footer Placeholder 3"/>
          <p:cNvSpPr>
            <a:spLocks noGrp="1"/>
          </p:cNvSpPr>
          <p:nvPr>
            <p:ph type="ftr" sz="quarter" idx="11"/>
          </p:nvPr>
        </p:nvSpPr>
        <p:spPr/>
        <p:txBody>
          <a:bodyPr/>
          <a:lstStyle/>
          <a:p>
            <a:r>
              <a:rPr lang="en-US"/>
              <a:t>Micron Confidential</a:t>
            </a:r>
          </a:p>
        </p:txBody>
      </p:sp>
      <p:sp>
        <p:nvSpPr>
          <p:cNvPr id="5" name="Slide Number Placeholder 4"/>
          <p:cNvSpPr>
            <a:spLocks noGrp="1"/>
          </p:cNvSpPr>
          <p:nvPr>
            <p:ph type="sldNum" sz="quarter" idx="12"/>
          </p:nvPr>
        </p:nvSpPr>
        <p:spPr/>
        <p:txBody>
          <a:bodyPr/>
          <a:lstStyle/>
          <a:p>
            <a:fld id="{B7E7695C-FCF1-4AA0-9B93-7941FED13DC4}" type="slidenum">
              <a:rPr lang="en-US" smtClean="0"/>
              <a:t>‹#›</a:t>
            </a:fld>
            <a:endParaRPr lang="en-US" dirty="0"/>
          </a:p>
        </p:txBody>
      </p:sp>
      <p:sp>
        <p:nvSpPr>
          <p:cNvPr id="27" name="TextBox 26"/>
          <p:cNvSpPr txBox="1"/>
          <p:nvPr userDrawn="1"/>
        </p:nvSpPr>
        <p:spPr>
          <a:xfrm>
            <a:off x="4786904" y="919778"/>
            <a:ext cx="6542586" cy="1421928"/>
          </a:xfrm>
          <a:prstGeom prst="rect">
            <a:avLst/>
          </a:prstGeom>
          <a:noFill/>
        </p:spPr>
        <p:txBody>
          <a:bodyPr wrap="square" rtlCol="0">
            <a:spAutoFit/>
          </a:bodyPr>
          <a:lstStyle/>
          <a:p>
            <a:pPr>
              <a:lnSpc>
                <a:spcPct val="80000"/>
              </a:lnSpc>
            </a:pPr>
            <a:r>
              <a:rPr lang="en-US" sz="5400" b="1" spc="-300" dirty="0">
                <a:latin typeface="+mj-lt"/>
              </a:rPr>
              <a:t>Micron Brand </a:t>
            </a:r>
            <a:br>
              <a:rPr lang="en-US" sz="5400" b="1" spc="-300" dirty="0">
                <a:latin typeface="+mj-lt"/>
              </a:rPr>
            </a:br>
            <a:r>
              <a:rPr lang="en-US" sz="5400" b="1" spc="-300" dirty="0">
                <a:latin typeface="+mj-lt"/>
              </a:rPr>
              <a:t>2.0 Colors (RGB)</a:t>
            </a:r>
          </a:p>
        </p:txBody>
      </p:sp>
      <p:sp>
        <p:nvSpPr>
          <p:cNvPr id="28" name="Rectangle 27"/>
          <p:cNvSpPr/>
          <p:nvPr userDrawn="1"/>
        </p:nvSpPr>
        <p:spPr>
          <a:xfrm>
            <a:off x="578581" y="949291"/>
            <a:ext cx="1199034" cy="1199034"/>
          </a:xfrm>
          <a:prstGeom prst="rect">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Micron Blue</a:t>
            </a:r>
          </a:p>
          <a:p>
            <a:pPr algn="ctr"/>
            <a:r>
              <a:rPr lang="en-US" sz="1400" b="1" dirty="0">
                <a:latin typeface="+mn-lt"/>
                <a:ea typeface="Segoe UI" panose="020B0502040204020203" pitchFamily="34" charset="0"/>
                <a:cs typeface="Segoe UI" panose="020B0502040204020203" pitchFamily="34" charset="0"/>
              </a:rPr>
              <a:t>0-119-200</a:t>
            </a:r>
          </a:p>
        </p:txBody>
      </p:sp>
      <p:sp>
        <p:nvSpPr>
          <p:cNvPr id="29" name="Rectangle 28"/>
          <p:cNvSpPr/>
          <p:nvPr userDrawn="1"/>
        </p:nvSpPr>
        <p:spPr>
          <a:xfrm>
            <a:off x="578581" y="3492223"/>
            <a:ext cx="1199034" cy="1199034"/>
          </a:xfrm>
          <a:prstGeom prst="rect">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a:t>
            </a:r>
            <a:br>
              <a:rPr lang="en-US" sz="1400" dirty="0">
                <a:latin typeface="+mn-lt"/>
                <a:ea typeface="Segoe UI" panose="020B0502040204020203" pitchFamily="34" charset="0"/>
                <a:cs typeface="Segoe UI" panose="020B0502040204020203" pitchFamily="34" charset="0"/>
              </a:rPr>
            </a:br>
            <a:r>
              <a:rPr lang="en-US" sz="1400" b="1" dirty="0">
                <a:latin typeface="+mn-lt"/>
                <a:ea typeface="Segoe UI" panose="020B0502040204020203" pitchFamily="34" charset="0"/>
                <a:cs typeface="Segoe UI" panose="020B0502040204020203" pitchFamily="34" charset="0"/>
              </a:rPr>
              <a:t>88-89-91</a:t>
            </a:r>
          </a:p>
        </p:txBody>
      </p:sp>
      <p:sp>
        <p:nvSpPr>
          <p:cNvPr id="30" name="Rectangle 29"/>
          <p:cNvSpPr/>
          <p:nvPr userDrawn="1"/>
        </p:nvSpPr>
        <p:spPr>
          <a:xfrm>
            <a:off x="578581" y="2220757"/>
            <a:ext cx="1199034" cy="1199034"/>
          </a:xfrm>
          <a:prstGeom prst="rect">
            <a:avLst/>
          </a:prstGeom>
          <a:solidFill>
            <a:srgbClr val="009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S1</a:t>
            </a:r>
          </a:p>
          <a:p>
            <a:pPr algn="ctr"/>
            <a:r>
              <a:rPr lang="en-US" sz="1400" b="1" dirty="0">
                <a:latin typeface="+mn-lt"/>
                <a:ea typeface="Segoe UI" panose="020B0502040204020203" pitchFamily="34" charset="0"/>
                <a:cs typeface="Segoe UI" panose="020B0502040204020203" pitchFamily="34" charset="0"/>
              </a:rPr>
              <a:t>0-144-218</a:t>
            </a:r>
          </a:p>
        </p:txBody>
      </p:sp>
      <p:sp>
        <p:nvSpPr>
          <p:cNvPr id="31" name="Rectangle 30"/>
          <p:cNvSpPr/>
          <p:nvPr userDrawn="1"/>
        </p:nvSpPr>
        <p:spPr>
          <a:xfrm>
            <a:off x="1856658" y="2229966"/>
            <a:ext cx="1199034" cy="1199034"/>
          </a:xfrm>
          <a:prstGeom prst="rect">
            <a:avLst/>
          </a:prstGeom>
          <a:solidFill>
            <a:srgbClr val="00A3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S2</a:t>
            </a:r>
          </a:p>
          <a:p>
            <a:pPr algn="ctr"/>
            <a:r>
              <a:rPr lang="en-US" sz="1400" b="1" dirty="0">
                <a:latin typeface="+mn-lt"/>
                <a:ea typeface="Segoe UI" panose="020B0502040204020203" pitchFamily="34" charset="0"/>
                <a:cs typeface="Segoe UI" panose="020B0502040204020203" pitchFamily="34" charset="0"/>
              </a:rPr>
              <a:t>0-163-225</a:t>
            </a:r>
          </a:p>
        </p:txBody>
      </p:sp>
      <p:sp>
        <p:nvSpPr>
          <p:cNvPr id="32" name="Rectangle 31"/>
          <p:cNvSpPr/>
          <p:nvPr userDrawn="1"/>
        </p:nvSpPr>
        <p:spPr>
          <a:xfrm>
            <a:off x="3134735" y="2229966"/>
            <a:ext cx="1199034" cy="1199034"/>
          </a:xfrm>
          <a:prstGeom prst="rect">
            <a:avLst/>
          </a:prstGeom>
          <a:solidFill>
            <a:srgbClr val="71C5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S3</a:t>
            </a:r>
          </a:p>
          <a:p>
            <a:pPr algn="ctr"/>
            <a:r>
              <a:rPr lang="en-US" sz="1400" b="1" dirty="0">
                <a:latin typeface="+mn-lt"/>
                <a:ea typeface="Segoe UI" panose="020B0502040204020203" pitchFamily="34" charset="0"/>
                <a:cs typeface="Segoe UI" panose="020B0502040204020203" pitchFamily="34" charset="0"/>
              </a:rPr>
              <a:t>113-197-232</a:t>
            </a:r>
          </a:p>
        </p:txBody>
      </p:sp>
      <p:sp>
        <p:nvSpPr>
          <p:cNvPr id="33" name="Rectangle 32"/>
          <p:cNvSpPr/>
          <p:nvPr userDrawn="1"/>
        </p:nvSpPr>
        <p:spPr>
          <a:xfrm>
            <a:off x="578581" y="4770016"/>
            <a:ext cx="1199034" cy="1199034"/>
          </a:xfrm>
          <a:prstGeom prst="rect">
            <a:avLst/>
          </a:prstGeom>
          <a:solidFill>
            <a:srgbClr val="8082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S1</a:t>
            </a:r>
          </a:p>
          <a:p>
            <a:pPr algn="ctr"/>
            <a:r>
              <a:rPr lang="en-US" sz="1400" b="1" dirty="0">
                <a:latin typeface="+mn-lt"/>
                <a:ea typeface="Segoe UI" panose="020B0502040204020203" pitchFamily="34" charset="0"/>
                <a:cs typeface="Segoe UI" panose="020B0502040204020203" pitchFamily="34" charset="0"/>
              </a:rPr>
              <a:t>128-130-133</a:t>
            </a:r>
          </a:p>
        </p:txBody>
      </p:sp>
      <p:sp>
        <p:nvSpPr>
          <p:cNvPr id="34" name="Rectangle 33"/>
          <p:cNvSpPr/>
          <p:nvPr userDrawn="1"/>
        </p:nvSpPr>
        <p:spPr>
          <a:xfrm>
            <a:off x="1856658" y="4770016"/>
            <a:ext cx="1199034" cy="1199034"/>
          </a:xfrm>
          <a:prstGeom prst="rect">
            <a:avLst/>
          </a:prstGeom>
          <a:solidFill>
            <a:srgbClr val="A7A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S2</a:t>
            </a:r>
          </a:p>
          <a:p>
            <a:pPr algn="ctr"/>
            <a:r>
              <a:rPr lang="en-US" sz="1400" b="1" dirty="0">
                <a:latin typeface="+mn-lt"/>
                <a:ea typeface="Segoe UI" panose="020B0502040204020203" pitchFamily="34" charset="0"/>
                <a:cs typeface="Segoe UI" panose="020B0502040204020203" pitchFamily="34" charset="0"/>
              </a:rPr>
              <a:t>167-169-172</a:t>
            </a:r>
          </a:p>
        </p:txBody>
      </p:sp>
      <p:sp>
        <p:nvSpPr>
          <p:cNvPr id="35" name="Rectangle 34"/>
          <p:cNvSpPr/>
          <p:nvPr userDrawn="1"/>
        </p:nvSpPr>
        <p:spPr>
          <a:xfrm>
            <a:off x="3134735" y="4770016"/>
            <a:ext cx="1199034" cy="1199034"/>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S3</a:t>
            </a:r>
          </a:p>
          <a:p>
            <a:pPr algn="ctr"/>
            <a:r>
              <a:rPr lang="en-US" sz="1400" b="1" dirty="0">
                <a:latin typeface="+mn-lt"/>
                <a:ea typeface="Segoe UI" panose="020B0502040204020203" pitchFamily="34" charset="0"/>
                <a:cs typeface="Segoe UI" panose="020B0502040204020203" pitchFamily="34" charset="0"/>
              </a:rPr>
              <a:t>209-211-212</a:t>
            </a:r>
          </a:p>
        </p:txBody>
      </p:sp>
      <p:sp>
        <p:nvSpPr>
          <p:cNvPr id="36" name="Rectangle 35"/>
          <p:cNvSpPr/>
          <p:nvPr userDrawn="1"/>
        </p:nvSpPr>
        <p:spPr>
          <a:xfrm>
            <a:off x="4868920" y="3416363"/>
            <a:ext cx="1199034" cy="806863"/>
          </a:xfrm>
          <a:prstGeom prst="rect">
            <a:avLst/>
          </a:prstGeom>
          <a:solidFill>
            <a:srgbClr val="9AC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Green A1</a:t>
            </a:r>
          </a:p>
          <a:p>
            <a:pPr algn="ctr"/>
            <a:r>
              <a:rPr lang="en-US" sz="1400" b="1" dirty="0">
                <a:latin typeface="+mn-lt"/>
                <a:ea typeface="Segoe UI" panose="020B0502040204020203" pitchFamily="34" charset="0"/>
                <a:cs typeface="Segoe UI" panose="020B0502040204020203" pitchFamily="34" charset="0"/>
              </a:rPr>
              <a:t>154-202-60</a:t>
            </a:r>
          </a:p>
        </p:txBody>
      </p:sp>
      <p:sp>
        <p:nvSpPr>
          <p:cNvPr id="37" name="Rectangle 36"/>
          <p:cNvSpPr/>
          <p:nvPr userDrawn="1"/>
        </p:nvSpPr>
        <p:spPr>
          <a:xfrm>
            <a:off x="6150321" y="3416365"/>
            <a:ext cx="1199034" cy="806863"/>
          </a:xfrm>
          <a:prstGeom prst="rect">
            <a:avLst/>
          </a:prstGeom>
          <a:solidFill>
            <a:srgbClr val="B7D4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Green A2</a:t>
            </a:r>
          </a:p>
          <a:p>
            <a:pPr algn="ctr"/>
            <a:r>
              <a:rPr lang="en-US" sz="1400" b="1" dirty="0">
                <a:latin typeface="+mn-lt"/>
                <a:ea typeface="Segoe UI" panose="020B0502040204020203" pitchFamily="34" charset="0"/>
                <a:cs typeface="Segoe UI" panose="020B0502040204020203" pitchFamily="34" charset="0"/>
              </a:rPr>
              <a:t>183-212-51</a:t>
            </a:r>
          </a:p>
        </p:txBody>
      </p:sp>
      <p:sp>
        <p:nvSpPr>
          <p:cNvPr id="38" name="Rectangle 37"/>
          <p:cNvSpPr/>
          <p:nvPr userDrawn="1"/>
        </p:nvSpPr>
        <p:spPr>
          <a:xfrm>
            <a:off x="4868915" y="4294324"/>
            <a:ext cx="1199034" cy="806863"/>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Amber A1</a:t>
            </a:r>
          </a:p>
          <a:p>
            <a:pPr algn="ctr"/>
            <a:r>
              <a:rPr lang="en-US" sz="1400" b="1" dirty="0">
                <a:latin typeface="+mn-lt"/>
                <a:ea typeface="Segoe UI" panose="020B0502040204020203" pitchFamily="34" charset="0"/>
                <a:cs typeface="Segoe UI" panose="020B0502040204020203" pitchFamily="34" charset="0"/>
              </a:rPr>
              <a:t>255-181-0</a:t>
            </a:r>
          </a:p>
        </p:txBody>
      </p:sp>
      <p:sp>
        <p:nvSpPr>
          <p:cNvPr id="39" name="Rectangle 38"/>
          <p:cNvSpPr/>
          <p:nvPr userDrawn="1"/>
        </p:nvSpPr>
        <p:spPr>
          <a:xfrm>
            <a:off x="6150315" y="4294324"/>
            <a:ext cx="1199034" cy="806863"/>
          </a:xfrm>
          <a:prstGeom prst="rect">
            <a:avLst/>
          </a:prstGeom>
          <a:solidFill>
            <a:srgbClr val="FFC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Amber A2</a:t>
            </a:r>
          </a:p>
          <a:p>
            <a:pPr algn="ctr"/>
            <a:r>
              <a:rPr lang="en-US" sz="1400" b="1" dirty="0">
                <a:latin typeface="+mn-lt"/>
                <a:ea typeface="Segoe UI" panose="020B0502040204020203" pitchFamily="34" charset="0"/>
                <a:cs typeface="Segoe UI" panose="020B0502040204020203" pitchFamily="34" charset="0"/>
              </a:rPr>
              <a:t>255-205-0</a:t>
            </a:r>
          </a:p>
        </p:txBody>
      </p:sp>
      <p:sp>
        <p:nvSpPr>
          <p:cNvPr id="40" name="Rectangle 39"/>
          <p:cNvSpPr/>
          <p:nvPr userDrawn="1"/>
        </p:nvSpPr>
        <p:spPr>
          <a:xfrm>
            <a:off x="4865846" y="5168685"/>
            <a:ext cx="1199034" cy="806863"/>
          </a:xfrm>
          <a:prstGeom prst="rect">
            <a:avLst/>
          </a:prstGeom>
          <a:solidFill>
            <a:srgbClr val="873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Purple A1</a:t>
            </a:r>
          </a:p>
          <a:p>
            <a:pPr algn="ctr"/>
            <a:r>
              <a:rPr lang="en-US" sz="1400" b="1" dirty="0">
                <a:latin typeface="+mn-lt"/>
                <a:ea typeface="Segoe UI" panose="020B0502040204020203" pitchFamily="34" charset="0"/>
                <a:cs typeface="Segoe UI" panose="020B0502040204020203" pitchFamily="34" charset="0"/>
              </a:rPr>
              <a:t>135-50-153</a:t>
            </a:r>
          </a:p>
        </p:txBody>
      </p:sp>
      <p:sp>
        <p:nvSpPr>
          <p:cNvPr id="41" name="Rectangle 40"/>
          <p:cNvSpPr/>
          <p:nvPr userDrawn="1"/>
        </p:nvSpPr>
        <p:spPr>
          <a:xfrm>
            <a:off x="6147246" y="5168685"/>
            <a:ext cx="1199034" cy="806863"/>
          </a:xfrm>
          <a:prstGeom prst="rect">
            <a:avLst/>
          </a:prstGeom>
          <a:solidFill>
            <a:srgbClr val="A437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Purple A2</a:t>
            </a:r>
          </a:p>
          <a:p>
            <a:pPr algn="ctr"/>
            <a:r>
              <a:rPr lang="en-US" sz="1400" b="1" dirty="0">
                <a:latin typeface="+mn-lt"/>
                <a:ea typeface="Segoe UI" panose="020B0502040204020203" pitchFamily="34" charset="0"/>
                <a:cs typeface="Segoe UI" panose="020B0502040204020203" pitchFamily="34" charset="0"/>
              </a:rPr>
              <a:t>164-55-138</a:t>
            </a:r>
          </a:p>
        </p:txBody>
      </p:sp>
      <p:sp>
        <p:nvSpPr>
          <p:cNvPr id="44" name="TextBox 43"/>
          <p:cNvSpPr txBox="1"/>
          <p:nvPr userDrawn="1"/>
        </p:nvSpPr>
        <p:spPr>
          <a:xfrm>
            <a:off x="4773748" y="2312153"/>
            <a:ext cx="2480434" cy="461665"/>
          </a:xfrm>
          <a:prstGeom prst="rect">
            <a:avLst/>
          </a:prstGeom>
          <a:noFill/>
        </p:spPr>
        <p:txBody>
          <a:bodyPr wrap="square" rtlCol="0">
            <a:spAutoFit/>
          </a:bodyPr>
          <a:lstStyle/>
          <a:p>
            <a:pPr algn="l"/>
            <a:r>
              <a:rPr lang="en-US" sz="2400" baseline="0" dirty="0">
                <a:latin typeface="+mn-lt"/>
              </a:rPr>
              <a:t>accent palette</a:t>
            </a:r>
            <a:endParaRPr lang="en-US" sz="2400" dirty="0">
              <a:latin typeface="+mn-lt"/>
            </a:endParaRPr>
          </a:p>
        </p:txBody>
      </p:sp>
      <p:sp>
        <p:nvSpPr>
          <p:cNvPr id="45" name="Rectangle 44"/>
          <p:cNvSpPr/>
          <p:nvPr userDrawn="1"/>
        </p:nvSpPr>
        <p:spPr>
          <a:xfrm>
            <a:off x="7911761" y="5629176"/>
            <a:ext cx="1050121" cy="347736"/>
          </a:xfrm>
          <a:prstGeom prst="rect">
            <a:avLst/>
          </a:prstGeom>
          <a:solidFill>
            <a:srgbClr val="629D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n-lt"/>
                <a:ea typeface="Segoe UI" panose="020B0502040204020203" pitchFamily="34" charset="0"/>
                <a:cs typeface="Segoe UI" panose="020B0502040204020203" pitchFamily="34" charset="0"/>
              </a:rPr>
              <a:t>98-157-55</a:t>
            </a:r>
          </a:p>
        </p:txBody>
      </p:sp>
      <p:sp>
        <p:nvSpPr>
          <p:cNvPr id="46" name="Rectangle 45"/>
          <p:cNvSpPr/>
          <p:nvPr userDrawn="1"/>
        </p:nvSpPr>
        <p:spPr>
          <a:xfrm>
            <a:off x="9030771" y="5629175"/>
            <a:ext cx="1050121" cy="347736"/>
          </a:xfrm>
          <a:prstGeom prst="rect">
            <a:avLst/>
          </a:prstGeom>
          <a:solidFill>
            <a:srgbClr val="FFC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n-lt"/>
                <a:ea typeface="Segoe UI" panose="020B0502040204020203" pitchFamily="34" charset="0"/>
                <a:cs typeface="Segoe UI" panose="020B0502040204020203" pitchFamily="34" charset="0"/>
              </a:rPr>
              <a:t>255-207-1</a:t>
            </a:r>
          </a:p>
        </p:txBody>
      </p:sp>
      <p:sp>
        <p:nvSpPr>
          <p:cNvPr id="47" name="Rectangle 46"/>
          <p:cNvSpPr/>
          <p:nvPr userDrawn="1"/>
        </p:nvSpPr>
        <p:spPr>
          <a:xfrm>
            <a:off x="10149781" y="5629175"/>
            <a:ext cx="1050121" cy="3477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n-lt"/>
                <a:ea typeface="Segoe UI" panose="020B0502040204020203" pitchFamily="34" charset="0"/>
                <a:cs typeface="Segoe UI" panose="020B0502040204020203" pitchFamily="34" charset="0"/>
              </a:rPr>
              <a:t>192-0-0</a:t>
            </a:r>
          </a:p>
        </p:txBody>
      </p:sp>
      <p:sp>
        <p:nvSpPr>
          <p:cNvPr id="49" name="TextBox 48"/>
          <p:cNvSpPr txBox="1"/>
          <p:nvPr userDrawn="1"/>
        </p:nvSpPr>
        <p:spPr>
          <a:xfrm>
            <a:off x="1817080" y="1370290"/>
            <a:ext cx="2516689" cy="830997"/>
          </a:xfrm>
          <a:prstGeom prst="rect">
            <a:avLst/>
          </a:prstGeom>
          <a:noFill/>
        </p:spPr>
        <p:txBody>
          <a:bodyPr wrap="square" rtlCol="0">
            <a:spAutoFit/>
          </a:bodyPr>
          <a:lstStyle/>
          <a:p>
            <a:pPr algn="l"/>
            <a:r>
              <a:rPr lang="en-US" sz="1200" baseline="0" dirty="0">
                <a:latin typeface="+mn-lt"/>
              </a:rPr>
              <a:t>Micron’s corporate color system retains a strong sense of the original blue color has defined us from the beginning. </a:t>
            </a:r>
            <a:endParaRPr lang="en-US" sz="1200" dirty="0">
              <a:latin typeface="+mn-lt"/>
            </a:endParaRPr>
          </a:p>
        </p:txBody>
      </p:sp>
      <p:sp>
        <p:nvSpPr>
          <p:cNvPr id="50" name="TextBox 49"/>
          <p:cNvSpPr txBox="1"/>
          <p:nvPr userDrawn="1"/>
        </p:nvSpPr>
        <p:spPr>
          <a:xfrm>
            <a:off x="1791374" y="3913787"/>
            <a:ext cx="2542395" cy="830997"/>
          </a:xfrm>
          <a:prstGeom prst="rect">
            <a:avLst/>
          </a:prstGeom>
          <a:noFill/>
        </p:spPr>
        <p:txBody>
          <a:bodyPr wrap="square" rtlCol="0">
            <a:spAutoFit/>
          </a:bodyPr>
          <a:lstStyle/>
          <a:p>
            <a:pPr algn="l"/>
            <a:r>
              <a:rPr lang="en-US" sz="1200" baseline="0" dirty="0">
                <a:latin typeface="+mn-lt"/>
              </a:rPr>
              <a:t>We offer gray and a gray palette as a secondary color, which can be used with our Micron blue and blue palette. </a:t>
            </a:r>
            <a:endParaRPr lang="en-US" sz="1200" dirty="0">
              <a:latin typeface="+mn-lt"/>
            </a:endParaRPr>
          </a:p>
        </p:txBody>
      </p:sp>
      <p:sp>
        <p:nvSpPr>
          <p:cNvPr id="52" name="TextBox 51"/>
          <p:cNvSpPr txBox="1"/>
          <p:nvPr userDrawn="1"/>
        </p:nvSpPr>
        <p:spPr>
          <a:xfrm>
            <a:off x="1817080" y="949290"/>
            <a:ext cx="2480434" cy="461665"/>
          </a:xfrm>
          <a:prstGeom prst="rect">
            <a:avLst/>
          </a:prstGeom>
          <a:noFill/>
        </p:spPr>
        <p:txBody>
          <a:bodyPr wrap="square" rtlCol="0">
            <a:spAutoFit/>
          </a:bodyPr>
          <a:lstStyle/>
          <a:p>
            <a:pPr algn="l"/>
            <a:r>
              <a:rPr lang="en-US" sz="2400" baseline="0" dirty="0">
                <a:latin typeface="+mn-lt"/>
              </a:rPr>
              <a:t>blue palette</a:t>
            </a:r>
            <a:endParaRPr lang="en-US" sz="2400" dirty="0">
              <a:latin typeface="+mn-lt"/>
            </a:endParaRPr>
          </a:p>
        </p:txBody>
      </p:sp>
      <p:sp>
        <p:nvSpPr>
          <p:cNvPr id="53" name="TextBox 52"/>
          <p:cNvSpPr txBox="1"/>
          <p:nvPr userDrawn="1"/>
        </p:nvSpPr>
        <p:spPr>
          <a:xfrm>
            <a:off x="1777615" y="3501432"/>
            <a:ext cx="2480434" cy="461665"/>
          </a:xfrm>
          <a:prstGeom prst="rect">
            <a:avLst/>
          </a:prstGeom>
          <a:noFill/>
        </p:spPr>
        <p:txBody>
          <a:bodyPr wrap="square" rtlCol="0">
            <a:spAutoFit/>
          </a:bodyPr>
          <a:lstStyle/>
          <a:p>
            <a:pPr algn="l"/>
            <a:r>
              <a:rPr lang="en-US" sz="2400" baseline="0" dirty="0">
                <a:latin typeface="+mn-lt"/>
              </a:rPr>
              <a:t>gray palette</a:t>
            </a:r>
            <a:endParaRPr lang="en-US" sz="2400" dirty="0">
              <a:latin typeface="+mn-lt"/>
            </a:endParaRPr>
          </a:p>
        </p:txBody>
      </p:sp>
      <p:sp>
        <p:nvSpPr>
          <p:cNvPr id="2" name="Rectangle 1"/>
          <p:cNvSpPr/>
          <p:nvPr userDrawn="1"/>
        </p:nvSpPr>
        <p:spPr>
          <a:xfrm>
            <a:off x="4773748" y="2734879"/>
            <a:ext cx="2480434" cy="646331"/>
          </a:xfrm>
          <a:prstGeom prst="rect">
            <a:avLst/>
          </a:prstGeom>
        </p:spPr>
        <p:txBody>
          <a:bodyPr wrap="square">
            <a:spAutoFit/>
          </a:bodyPr>
          <a:lstStyle/>
          <a:p>
            <a:r>
              <a:rPr lang="en-US" sz="1200" baseline="0" dirty="0">
                <a:latin typeface="+mn-lt"/>
              </a:rPr>
              <a:t>White can also be used to lighten and balance our blue, gray and accent colors.</a:t>
            </a:r>
            <a:endParaRPr lang="en-US" sz="1200" dirty="0"/>
          </a:p>
        </p:txBody>
      </p:sp>
      <p:sp>
        <p:nvSpPr>
          <p:cNvPr id="54" name="TextBox 53"/>
          <p:cNvSpPr txBox="1"/>
          <p:nvPr userDrawn="1"/>
        </p:nvSpPr>
        <p:spPr>
          <a:xfrm>
            <a:off x="7840386" y="4744784"/>
            <a:ext cx="2480434" cy="461665"/>
          </a:xfrm>
          <a:prstGeom prst="rect">
            <a:avLst/>
          </a:prstGeom>
          <a:noFill/>
        </p:spPr>
        <p:txBody>
          <a:bodyPr wrap="square" rtlCol="0">
            <a:spAutoFit/>
          </a:bodyPr>
          <a:lstStyle/>
          <a:p>
            <a:pPr algn="l"/>
            <a:r>
              <a:rPr lang="en-US" sz="2400" baseline="0" dirty="0">
                <a:latin typeface="+mn-lt"/>
              </a:rPr>
              <a:t>status palette</a:t>
            </a:r>
            <a:endParaRPr lang="en-US" sz="2400" dirty="0">
              <a:latin typeface="+mn-lt"/>
            </a:endParaRPr>
          </a:p>
        </p:txBody>
      </p:sp>
      <p:sp>
        <p:nvSpPr>
          <p:cNvPr id="55" name="Rectangle 54"/>
          <p:cNvSpPr/>
          <p:nvPr userDrawn="1"/>
        </p:nvSpPr>
        <p:spPr>
          <a:xfrm>
            <a:off x="7840386" y="5167510"/>
            <a:ext cx="2480434" cy="461665"/>
          </a:xfrm>
          <a:prstGeom prst="rect">
            <a:avLst/>
          </a:prstGeom>
        </p:spPr>
        <p:txBody>
          <a:bodyPr wrap="square">
            <a:spAutoFit/>
          </a:bodyPr>
          <a:lstStyle/>
          <a:p>
            <a:pPr algn="l"/>
            <a:r>
              <a:rPr lang="en-US" sz="1200" dirty="0">
                <a:latin typeface="Arial" panose="020B0604020202020204" pitchFamily="34" charset="0"/>
                <a:cs typeface="Arial" panose="020B0604020202020204" pitchFamily="34" charset="0"/>
              </a:rPr>
              <a:t>Colors to be used only as status indicators. </a:t>
            </a:r>
          </a:p>
        </p:txBody>
      </p:sp>
      <p:sp>
        <p:nvSpPr>
          <p:cNvPr id="56" name="Rectangle 55"/>
          <p:cNvSpPr/>
          <p:nvPr userDrawn="1"/>
        </p:nvSpPr>
        <p:spPr>
          <a:xfrm>
            <a:off x="7911761" y="2734878"/>
            <a:ext cx="2480434" cy="646331"/>
          </a:xfrm>
          <a:prstGeom prst="rect">
            <a:avLst/>
          </a:prstGeom>
        </p:spPr>
        <p:txBody>
          <a:bodyPr wrap="square">
            <a:spAutoFit/>
          </a:bodyPr>
          <a:lstStyle/>
          <a:p>
            <a:r>
              <a:rPr lang="en-US" sz="1200" baseline="0" dirty="0">
                <a:latin typeface="+mn-lt"/>
              </a:rPr>
              <a:t>For more information on how to change colors using RGB codes, visit the ppt training page.</a:t>
            </a:r>
            <a:endParaRPr lang="en-US" sz="1200" dirty="0"/>
          </a:p>
        </p:txBody>
      </p:sp>
      <p:sp>
        <p:nvSpPr>
          <p:cNvPr id="57" name="TextBox 56"/>
          <p:cNvSpPr txBox="1"/>
          <p:nvPr userDrawn="1"/>
        </p:nvSpPr>
        <p:spPr>
          <a:xfrm>
            <a:off x="7911761" y="2312153"/>
            <a:ext cx="2480434" cy="461665"/>
          </a:xfrm>
          <a:prstGeom prst="rect">
            <a:avLst/>
          </a:prstGeom>
          <a:noFill/>
        </p:spPr>
        <p:txBody>
          <a:bodyPr wrap="square" rtlCol="0">
            <a:spAutoFit/>
          </a:bodyPr>
          <a:lstStyle/>
          <a:p>
            <a:pPr algn="l"/>
            <a:r>
              <a:rPr lang="en-US" sz="2400" baseline="0" dirty="0">
                <a:latin typeface="+mn-lt"/>
              </a:rPr>
              <a:t>how to use</a:t>
            </a:r>
            <a:endParaRPr lang="en-US" sz="2400" dirty="0">
              <a:latin typeface="+mn-lt"/>
            </a:endParaRPr>
          </a:p>
        </p:txBody>
      </p:sp>
    </p:spTree>
    <p:extLst>
      <p:ext uri="{BB962C8B-B14F-4D97-AF65-F5344CB8AC3E}">
        <p14:creationId xmlns:p14="http://schemas.microsoft.com/office/powerpoint/2010/main" val="27561650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rucial Title">
    <p:bg>
      <p:bgPr>
        <a:solidFill>
          <a:srgbClr val="58595B"/>
        </a:solidFill>
        <a:effectLst/>
      </p:bgPr>
    </p:bg>
    <p:spTree>
      <p:nvGrpSpPr>
        <p:cNvPr id="1" name=""/>
        <p:cNvGrpSpPr/>
        <p:nvPr/>
      </p:nvGrpSpPr>
      <p:grpSpPr>
        <a:xfrm>
          <a:off x="0" y="0"/>
          <a:ext cx="0" cy="0"/>
          <a:chOff x="0" y="0"/>
          <a:chExt cx="0" cy="0"/>
        </a:xfrm>
      </p:grpSpPr>
      <p:sp>
        <p:nvSpPr>
          <p:cNvPr id="9" name="TextBox 8"/>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6422" y="4807494"/>
            <a:ext cx="3980982" cy="1990491"/>
          </a:xfrm>
          <a:prstGeom prst="rect">
            <a:avLst/>
          </a:prstGeom>
        </p:spPr>
      </p:pic>
      <p:sp>
        <p:nvSpPr>
          <p:cNvPr id="7"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8"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2"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1"/>
          </p:nvPr>
        </p:nvSpPr>
        <p:spPr/>
        <p:txBody>
          <a:bodyPr/>
          <a:lstStyle/>
          <a:p>
            <a:fld id="{C9AA1E17-0D0A-4F25-BF38-BAACE58E556E}" type="datetime4">
              <a:rPr lang="en-US" smtClean="0"/>
              <a:t>January 2, 2019</a:t>
            </a:fld>
            <a:endParaRPr lang="en-US" dirty="0"/>
          </a:p>
        </p:txBody>
      </p:sp>
      <p:sp>
        <p:nvSpPr>
          <p:cNvPr id="3" name="Footer Placeholder 2"/>
          <p:cNvSpPr>
            <a:spLocks noGrp="1"/>
          </p:cNvSpPr>
          <p:nvPr>
            <p:ph type="ftr" sz="quarter" idx="12"/>
          </p:nvPr>
        </p:nvSpPr>
        <p:spPr/>
        <p:txBody>
          <a:bodyPr/>
          <a:lstStyle/>
          <a:p>
            <a:r>
              <a:rPr lang="en-US"/>
              <a:t>Micron Confidential</a:t>
            </a:r>
            <a:endParaRPr lang="en-US" dirty="0"/>
          </a:p>
        </p:txBody>
      </p:sp>
      <p:sp>
        <p:nvSpPr>
          <p:cNvPr id="4" name="Slide Number Placeholder 3"/>
          <p:cNvSpPr>
            <a:spLocks noGrp="1"/>
          </p:cNvSpPr>
          <p:nvPr>
            <p:ph type="sldNum" sz="quarter" idx="1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5864301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rucial Title with Image">
    <p:bg>
      <p:bgPr>
        <a:solidFill>
          <a:srgbClr val="58595B"/>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0" y="0"/>
            <a:ext cx="12192000" cy="3429000"/>
          </a:xfrm>
        </p:spPr>
        <p:txBody>
          <a:bodyPr/>
          <a:lstStyle>
            <a:lvl1pPr marL="0" indent="0">
              <a:buNone/>
              <a:defRPr>
                <a:solidFill>
                  <a:schemeClr val="bg1"/>
                </a:solidFill>
              </a:defRPr>
            </a:lvl1pPr>
          </a:lstStyle>
          <a:p>
            <a:r>
              <a:rPr lang="en-US" dirty="0"/>
              <a:t>Picture</a:t>
            </a:r>
          </a:p>
        </p:txBody>
      </p:sp>
      <p:sp>
        <p:nvSpPr>
          <p:cNvPr id="9" name="TextBox 8"/>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6422" y="4807494"/>
            <a:ext cx="3980982" cy="1990491"/>
          </a:xfrm>
          <a:prstGeom prst="rect">
            <a:avLst/>
          </a:prstGeom>
        </p:spPr>
      </p:pic>
      <p:sp>
        <p:nvSpPr>
          <p:cNvPr id="8"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2"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3"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2"/>
          </p:nvPr>
        </p:nvSpPr>
        <p:spPr/>
        <p:txBody>
          <a:bodyPr/>
          <a:lstStyle/>
          <a:p>
            <a:fld id="{C9AA1E17-0D0A-4F25-BF38-BAACE58E556E}" type="datetime4">
              <a:rPr lang="en-US" smtClean="0"/>
              <a:t>January 2, 2019</a:t>
            </a:fld>
            <a:endParaRPr lang="en-US" dirty="0"/>
          </a:p>
        </p:txBody>
      </p:sp>
      <p:sp>
        <p:nvSpPr>
          <p:cNvPr id="3" name="Footer Placeholder 2"/>
          <p:cNvSpPr>
            <a:spLocks noGrp="1"/>
          </p:cNvSpPr>
          <p:nvPr>
            <p:ph type="ftr" sz="quarter" idx="13"/>
          </p:nvPr>
        </p:nvSpPr>
        <p:spPr/>
        <p:txBody>
          <a:bodyPr/>
          <a:lstStyle/>
          <a:p>
            <a:r>
              <a:rPr lang="en-US"/>
              <a:t>Micron Confidential</a:t>
            </a:r>
            <a:endParaRPr lang="en-US" dirty="0"/>
          </a:p>
        </p:txBody>
      </p:sp>
      <p:sp>
        <p:nvSpPr>
          <p:cNvPr id="4" name="Slide Number Placeholder 3"/>
          <p:cNvSpPr>
            <a:spLocks noGrp="1"/>
          </p:cNvSpPr>
          <p:nvPr>
            <p:ph type="sldNum" sz="quarter" idx="14"/>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94495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Crucial Closing">
    <p:bg>
      <p:bgPr>
        <a:solidFill>
          <a:srgbClr val="58595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84215" y="1973108"/>
            <a:ext cx="5823570" cy="2911785"/>
          </a:xfrm>
          <a:prstGeom prst="rect">
            <a:avLst/>
          </a:prstGeom>
        </p:spPr>
      </p:pic>
      <p:sp>
        <p:nvSpPr>
          <p:cNvPr id="2" name="Date Placeholder 1"/>
          <p:cNvSpPr>
            <a:spLocks noGrp="1"/>
          </p:cNvSpPr>
          <p:nvPr>
            <p:ph type="dt" sz="half" idx="10"/>
          </p:nvPr>
        </p:nvSpPr>
        <p:spPr/>
        <p:txBody>
          <a:bodyPr/>
          <a:lstStyle/>
          <a:p>
            <a:fld id="{C9AA1E17-0D0A-4F25-BF38-BAACE58E556E}" type="datetime4">
              <a:rPr lang="en-US" smtClean="0"/>
              <a:t>January 2, 2019</a:t>
            </a:fld>
            <a:endParaRPr lang="en-US" dirty="0"/>
          </a:p>
        </p:txBody>
      </p:sp>
      <p:sp>
        <p:nvSpPr>
          <p:cNvPr id="4" name="Footer Placeholder 3"/>
          <p:cNvSpPr>
            <a:spLocks noGrp="1"/>
          </p:cNvSpPr>
          <p:nvPr>
            <p:ph type="ftr" sz="quarter" idx="11"/>
          </p:nvPr>
        </p:nvSpPr>
        <p:spPr/>
        <p:txBody>
          <a:bodyPr/>
          <a:lstStyle/>
          <a:p>
            <a:r>
              <a:rPr lang="en-US"/>
              <a:t>Micron Confidential</a:t>
            </a:r>
            <a:endParaRPr lang="en-US" dirty="0"/>
          </a:p>
        </p:txBody>
      </p:sp>
      <p:sp>
        <p:nvSpPr>
          <p:cNvPr id="5" name="Slide Number Placeholder 4"/>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07463945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allistix Title">
    <p:bg>
      <p:bgPr>
        <a:solidFill>
          <a:srgbClr val="58595B"/>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1964" y="4883132"/>
            <a:ext cx="4110291" cy="2055146"/>
          </a:xfrm>
          <a:prstGeom prst="rect">
            <a:avLst/>
          </a:prstGeom>
        </p:spPr>
      </p:pic>
      <p:sp>
        <p:nvSpPr>
          <p:cNvPr id="8" name="TextBox 7"/>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sp>
        <p:nvSpPr>
          <p:cNvPr id="9"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0"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2"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1"/>
          </p:nvPr>
        </p:nvSpPr>
        <p:spPr/>
        <p:txBody>
          <a:bodyPr/>
          <a:lstStyle/>
          <a:p>
            <a:fld id="{C9AA1E17-0D0A-4F25-BF38-BAACE58E556E}" type="datetime4">
              <a:rPr lang="en-US" smtClean="0"/>
              <a:t>January 2, 2019</a:t>
            </a:fld>
            <a:endParaRPr lang="en-US" dirty="0"/>
          </a:p>
        </p:txBody>
      </p:sp>
      <p:sp>
        <p:nvSpPr>
          <p:cNvPr id="3" name="Footer Placeholder 2"/>
          <p:cNvSpPr>
            <a:spLocks noGrp="1"/>
          </p:cNvSpPr>
          <p:nvPr>
            <p:ph type="ftr" sz="quarter" idx="12"/>
          </p:nvPr>
        </p:nvSpPr>
        <p:spPr/>
        <p:txBody>
          <a:bodyPr/>
          <a:lstStyle/>
          <a:p>
            <a:r>
              <a:rPr lang="en-US"/>
              <a:t>Micron Confidential</a:t>
            </a:r>
            <a:endParaRPr lang="en-US" dirty="0"/>
          </a:p>
        </p:txBody>
      </p:sp>
      <p:sp>
        <p:nvSpPr>
          <p:cNvPr id="4" name="Slide Number Placeholder 3"/>
          <p:cNvSpPr>
            <a:spLocks noGrp="1"/>
          </p:cNvSpPr>
          <p:nvPr>
            <p:ph type="sldNum" sz="quarter" idx="1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9270516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allistix Title with Image">
    <p:bg>
      <p:bgPr>
        <a:solidFill>
          <a:srgbClr val="58595B"/>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0" y="0"/>
            <a:ext cx="12192000" cy="3429000"/>
          </a:xfrm>
        </p:spPr>
        <p:txBody>
          <a:bodyPr/>
          <a:lstStyle>
            <a:lvl1pPr marL="0" indent="0">
              <a:buNone/>
              <a:defRPr>
                <a:solidFill>
                  <a:schemeClr val="bg1"/>
                </a:solidFill>
              </a:defRPr>
            </a:lvl1pPr>
          </a:lstStyle>
          <a:p>
            <a:r>
              <a:rPr lang="en-US" dirty="0"/>
              <a:t>Picture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1964" y="4883132"/>
            <a:ext cx="4110291" cy="2055146"/>
          </a:xfrm>
          <a:prstGeom prst="rect">
            <a:avLst/>
          </a:prstGeom>
        </p:spPr>
      </p:pic>
      <p:sp>
        <p:nvSpPr>
          <p:cNvPr id="12" name="TextBox 11"/>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sp>
        <p:nvSpPr>
          <p:cNvPr id="9"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0"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3"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2"/>
          </p:nvPr>
        </p:nvSpPr>
        <p:spPr/>
        <p:txBody>
          <a:bodyPr/>
          <a:lstStyle/>
          <a:p>
            <a:fld id="{C9AA1E17-0D0A-4F25-BF38-BAACE58E556E}" type="datetime4">
              <a:rPr lang="en-US" smtClean="0"/>
              <a:t>January 2, 2019</a:t>
            </a:fld>
            <a:endParaRPr lang="en-US" dirty="0"/>
          </a:p>
        </p:txBody>
      </p:sp>
      <p:sp>
        <p:nvSpPr>
          <p:cNvPr id="3" name="Footer Placeholder 2"/>
          <p:cNvSpPr>
            <a:spLocks noGrp="1"/>
          </p:cNvSpPr>
          <p:nvPr>
            <p:ph type="ftr" sz="quarter" idx="13"/>
          </p:nvPr>
        </p:nvSpPr>
        <p:spPr/>
        <p:txBody>
          <a:bodyPr/>
          <a:lstStyle/>
          <a:p>
            <a:r>
              <a:rPr lang="en-US"/>
              <a:t>Micron Confidential</a:t>
            </a:r>
            <a:endParaRPr lang="en-US" dirty="0"/>
          </a:p>
        </p:txBody>
      </p:sp>
      <p:sp>
        <p:nvSpPr>
          <p:cNvPr id="4" name="Slide Number Placeholder 3"/>
          <p:cNvSpPr>
            <a:spLocks noGrp="1"/>
          </p:cNvSpPr>
          <p:nvPr>
            <p:ph type="sldNum" sz="quarter" idx="14"/>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82787770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allistix Closing">
    <p:bg>
      <p:bgPr>
        <a:solidFill>
          <a:srgbClr val="58595B"/>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8648" y="1755324"/>
            <a:ext cx="6694704" cy="3347353"/>
          </a:xfrm>
          <a:prstGeom prst="rect">
            <a:avLst/>
          </a:prstGeom>
        </p:spPr>
      </p:pic>
      <p:sp>
        <p:nvSpPr>
          <p:cNvPr id="2" name="Date Placeholder 1"/>
          <p:cNvSpPr>
            <a:spLocks noGrp="1"/>
          </p:cNvSpPr>
          <p:nvPr>
            <p:ph type="dt" sz="half" idx="10"/>
          </p:nvPr>
        </p:nvSpPr>
        <p:spPr/>
        <p:txBody>
          <a:bodyPr/>
          <a:lstStyle/>
          <a:p>
            <a:fld id="{C9AA1E17-0D0A-4F25-BF38-BAACE58E556E}" type="datetime4">
              <a:rPr lang="en-US" smtClean="0"/>
              <a:t>January 2, 2019</a:t>
            </a:fld>
            <a:endParaRPr lang="en-US" dirty="0"/>
          </a:p>
        </p:txBody>
      </p:sp>
      <p:sp>
        <p:nvSpPr>
          <p:cNvPr id="3" name="Footer Placeholder 2"/>
          <p:cNvSpPr>
            <a:spLocks noGrp="1"/>
          </p:cNvSpPr>
          <p:nvPr>
            <p:ph type="ftr" sz="quarter" idx="11"/>
          </p:nvPr>
        </p:nvSpPr>
        <p:spPr/>
        <p:txBody>
          <a:bodyPr/>
          <a:lstStyle/>
          <a:p>
            <a:r>
              <a:rPr lang="en-US"/>
              <a:t>Micron Confidential</a:t>
            </a:r>
            <a:endParaRPr lang="en-US" dirty="0"/>
          </a:p>
        </p:txBody>
      </p:sp>
      <p:sp>
        <p:nvSpPr>
          <p:cNvPr id="5" name="Slide Number Placeholder 4"/>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37709748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AF2D2701-F78D-4095-A39E-61DF3C4A4C04}" type="datetime4">
              <a:rPr lang="en-US" smtClean="0"/>
              <a:t>January 2, 2019</a:t>
            </a:fld>
            <a:endParaRPr lang="en-US"/>
          </a:p>
        </p:txBody>
      </p:sp>
      <p:sp>
        <p:nvSpPr>
          <p:cNvPr id="5" name="Footer Placeholder 4"/>
          <p:cNvSpPr>
            <a:spLocks noGrp="1"/>
          </p:cNvSpPr>
          <p:nvPr>
            <p:ph type="ftr" sz="quarter" idx="11"/>
          </p:nvPr>
        </p:nvSpPr>
        <p:spPr/>
        <p:txBody>
          <a:bodyPr/>
          <a:lstStyle/>
          <a:p>
            <a:r>
              <a:rPr lang="en-US"/>
              <a:t>Micron Confidential</a:t>
            </a:r>
          </a:p>
        </p:txBody>
      </p:sp>
      <p:sp>
        <p:nvSpPr>
          <p:cNvPr id="6" name="Slide Number Placeholder 5"/>
          <p:cNvSpPr>
            <a:spLocks noGrp="1"/>
          </p:cNvSpPr>
          <p:nvPr>
            <p:ph type="sldNum" sz="quarter" idx="12"/>
          </p:nvPr>
        </p:nvSpPr>
        <p:spPr/>
        <p:txBody>
          <a:bodyPr/>
          <a:lstStyle/>
          <a:p>
            <a:fld id="{B7E7695C-FCF1-4AA0-9B93-7941FED13DC4}" type="slidenum">
              <a:rPr lang="en-US" smtClean="0"/>
              <a:t>‹#›</a:t>
            </a:fld>
            <a:endParaRPr lang="en-US"/>
          </a:p>
        </p:txBody>
      </p:sp>
      <p:sp>
        <p:nvSpPr>
          <p:cNvPr id="8" name="Content Placeholder 2"/>
          <p:cNvSpPr>
            <a:spLocks noGrp="1"/>
          </p:cNvSpPr>
          <p:nvPr>
            <p:ph sz="half" idx="1"/>
          </p:nvPr>
        </p:nvSpPr>
        <p:spPr>
          <a:xfrm>
            <a:off x="838200" y="1447800"/>
            <a:ext cx="10515600" cy="4729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477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EAA98F0A-2D28-4A84-9EAB-DBF27057C8F9}" type="datetime4">
              <a:rPr lang="en-US" smtClean="0"/>
              <a:t>January 2, 2019</a:t>
            </a:fld>
            <a:endParaRPr lang="en-US"/>
          </a:p>
        </p:txBody>
      </p:sp>
      <p:sp>
        <p:nvSpPr>
          <p:cNvPr id="5" name="Footer Placeholder 4"/>
          <p:cNvSpPr>
            <a:spLocks noGrp="1"/>
          </p:cNvSpPr>
          <p:nvPr>
            <p:ph type="ftr" sz="quarter" idx="11"/>
          </p:nvPr>
        </p:nvSpPr>
        <p:spPr/>
        <p:txBody>
          <a:bodyPr/>
          <a:lstStyle/>
          <a:p>
            <a:r>
              <a:rPr lang="en-US"/>
              <a:t>Micron Confidential</a:t>
            </a:r>
          </a:p>
        </p:txBody>
      </p:sp>
      <p:sp>
        <p:nvSpPr>
          <p:cNvPr id="6" name="Slide Number Placeholder 5"/>
          <p:cNvSpPr>
            <a:spLocks noGrp="1"/>
          </p:cNvSpPr>
          <p:nvPr>
            <p:ph type="sldNum" sz="quarter" idx="12"/>
          </p:nvPr>
        </p:nvSpPr>
        <p:spPr/>
        <p:txBody>
          <a:bodyPr/>
          <a:lstStyle/>
          <a:p>
            <a:fld id="{B7E7695C-FCF1-4AA0-9B93-7941FED13DC4}" type="slidenum">
              <a:rPr lang="en-US" smtClean="0"/>
              <a:t>‹#›</a:t>
            </a:fld>
            <a:endParaRPr lang="en-US"/>
          </a:p>
        </p:txBody>
      </p:sp>
      <p:sp>
        <p:nvSpPr>
          <p:cNvPr id="7" name="Text Placeholder 8"/>
          <p:cNvSpPr>
            <a:spLocks noGrp="1"/>
          </p:cNvSpPr>
          <p:nvPr>
            <p:ph type="body" sz="quarter" idx="13"/>
          </p:nvPr>
        </p:nvSpPr>
        <p:spPr>
          <a:xfrm>
            <a:off x="838200" y="850504"/>
            <a:ext cx="10515600" cy="361950"/>
          </a:xfrm>
          <a:noFill/>
        </p:spPr>
        <p:txBody>
          <a:bodyPr anchor="ctr">
            <a:noAutofit/>
          </a:bodyPr>
          <a:lstStyle>
            <a:lvl1pPr marL="0" indent="0" algn="l">
              <a:buNone/>
              <a:defRPr sz="2000">
                <a:solidFill>
                  <a:srgbClr val="58595B"/>
                </a:solidFill>
              </a:defRPr>
            </a:lvl1pPr>
          </a:lstStyle>
          <a:p>
            <a:pPr lvl="0"/>
            <a:r>
              <a:rPr lang="en-US"/>
              <a:t>Edit Master text styles</a:t>
            </a:r>
          </a:p>
        </p:txBody>
      </p:sp>
      <p:sp>
        <p:nvSpPr>
          <p:cNvPr id="9" name="Content Placeholder 2"/>
          <p:cNvSpPr>
            <a:spLocks noGrp="1"/>
          </p:cNvSpPr>
          <p:nvPr>
            <p:ph sz="half" idx="1"/>
          </p:nvPr>
        </p:nvSpPr>
        <p:spPr>
          <a:xfrm>
            <a:off x="838200" y="1628775"/>
            <a:ext cx="10515600" cy="4548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560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Transition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Autofit/>
          </a:bodyPr>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03202"/>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04410" y="6470556"/>
            <a:ext cx="914400" cy="248898"/>
          </a:xfrm>
          <a:prstGeom prst="rect">
            <a:avLst/>
          </a:prstGeom>
        </p:spPr>
      </p:pic>
      <p:sp>
        <p:nvSpPr>
          <p:cNvPr id="4" name="Date Placeholder 3"/>
          <p:cNvSpPr>
            <a:spLocks noGrp="1"/>
          </p:cNvSpPr>
          <p:nvPr>
            <p:ph type="dt" sz="half" idx="10"/>
          </p:nvPr>
        </p:nvSpPr>
        <p:spPr/>
        <p:txBody>
          <a:bodyPr/>
          <a:lstStyle>
            <a:lvl1pPr>
              <a:defRPr>
                <a:solidFill>
                  <a:schemeClr val="bg1"/>
                </a:solidFill>
              </a:defRPr>
            </a:lvl1pPr>
          </a:lstStyle>
          <a:p>
            <a:fld id="{FD5BF9B1-2CD5-4E0A-A036-F8A386770A6F}" type="datetime4">
              <a:rPr lang="en-US" smtClean="0"/>
              <a:t>January 2, 2019</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r>
              <a:rPr lang="en-US"/>
              <a:t>Micron Confidential</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540513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nsition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Autofit/>
          </a:bodyPr>
          <a:lstStyle>
            <a:lvl1pPr>
              <a:defRPr sz="6000">
                <a:solidFill>
                  <a:srgbClr val="0077C8"/>
                </a:solidFill>
              </a:defRPr>
            </a:lvl1pPr>
          </a:lstStyle>
          <a:p>
            <a:r>
              <a:rPr lang="en-US"/>
              <a:t>Click to edit Master title style</a:t>
            </a:r>
            <a:endParaRPr lang="en-US" dirty="0"/>
          </a:p>
        </p:txBody>
      </p:sp>
      <p:sp>
        <p:nvSpPr>
          <p:cNvPr id="4" name="Text Placeholder 2"/>
          <p:cNvSpPr>
            <a:spLocks noGrp="1"/>
          </p:cNvSpPr>
          <p:nvPr>
            <p:ph type="body" idx="1"/>
          </p:nvPr>
        </p:nvSpPr>
        <p:spPr>
          <a:xfrm>
            <a:off x="831850" y="4503202"/>
            <a:ext cx="10515600" cy="1500187"/>
          </a:xfrm>
        </p:spPr>
        <p:txBody>
          <a:bodyPr/>
          <a:lstStyle>
            <a:lvl1pPr marL="0" indent="0">
              <a:buNone/>
              <a:defRPr sz="2400">
                <a:solidFill>
                  <a:srgbClr val="58595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591E8161-C7D8-4E89-83CF-1400BBFEB4E3}" type="datetime4">
              <a:rPr lang="en-US" smtClean="0"/>
              <a:t>January 2, 2019</a:t>
            </a:fld>
            <a:endParaRPr lang="en-US" dirty="0"/>
          </a:p>
        </p:txBody>
      </p:sp>
      <p:sp>
        <p:nvSpPr>
          <p:cNvPr id="5" name="Footer Placeholder 4"/>
          <p:cNvSpPr>
            <a:spLocks noGrp="1"/>
          </p:cNvSpPr>
          <p:nvPr>
            <p:ph type="ftr" sz="quarter" idx="11"/>
          </p:nvPr>
        </p:nvSpPr>
        <p:spPr/>
        <p:txBody>
          <a:bodyPr/>
          <a:lstStyle/>
          <a:p>
            <a:r>
              <a:rPr lang="en-US"/>
              <a:t>Micron Confidential</a:t>
            </a:r>
            <a:endParaRPr lang="en-US" dirty="0"/>
          </a:p>
        </p:txBody>
      </p:sp>
      <p:sp>
        <p:nvSpPr>
          <p:cNvPr id="6" name="Slide Number Placeholder 5"/>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4032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 Vertical Image with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62701" y="276224"/>
            <a:ext cx="5553074" cy="3071813"/>
          </a:xfrm>
        </p:spPr>
        <p:txBody>
          <a:bodyPr anchor="b">
            <a:noAutofit/>
          </a:bodyPr>
          <a:lstStyle>
            <a:lvl1pPr>
              <a:lnSpc>
                <a:spcPct val="70000"/>
              </a:lnSpc>
              <a:defRPr sz="6000">
                <a:solidFill>
                  <a:srgbClr val="0077C8"/>
                </a:solidFill>
              </a:defRPr>
            </a:lvl1pPr>
          </a:lstStyle>
          <a:p>
            <a:r>
              <a:rPr lang="en-US"/>
              <a:t>Click to edit Master title style</a:t>
            </a:r>
            <a:endParaRPr lang="en-US" dirty="0"/>
          </a:p>
        </p:txBody>
      </p:sp>
      <p:sp>
        <p:nvSpPr>
          <p:cNvPr id="5" name="Picture Placeholder 4"/>
          <p:cNvSpPr>
            <a:spLocks noGrp="1"/>
          </p:cNvSpPr>
          <p:nvPr>
            <p:ph type="pic" sz="quarter" idx="10" hasCustomPrompt="1"/>
          </p:nvPr>
        </p:nvSpPr>
        <p:spPr>
          <a:xfrm>
            <a:off x="-1" y="0"/>
            <a:ext cx="6096001" cy="6858000"/>
          </a:xfrm>
        </p:spPr>
        <p:txBody>
          <a:bodyPr/>
          <a:lstStyle>
            <a:lvl1pPr marL="0" indent="0">
              <a:buNone/>
              <a:defRPr>
                <a:solidFill>
                  <a:schemeClr val="bg1"/>
                </a:solidFill>
              </a:defRPr>
            </a:lvl1pPr>
          </a:lstStyle>
          <a:p>
            <a:r>
              <a:rPr lang="en-US" dirty="0"/>
              <a:t>Image</a:t>
            </a:r>
          </a:p>
        </p:txBody>
      </p:sp>
      <p:sp>
        <p:nvSpPr>
          <p:cNvPr id="8" name="Text Placeholder 4"/>
          <p:cNvSpPr>
            <a:spLocks noGrp="1"/>
          </p:cNvSpPr>
          <p:nvPr>
            <p:ph type="body" sz="quarter" idx="11"/>
          </p:nvPr>
        </p:nvSpPr>
        <p:spPr>
          <a:xfrm>
            <a:off x="6362701" y="3429000"/>
            <a:ext cx="5553073" cy="2940269"/>
          </a:xfrm>
        </p:spPr>
        <p:txBody>
          <a:bodyP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2"/>
          </p:nvPr>
        </p:nvSpPr>
        <p:spPr>
          <a:xfrm>
            <a:off x="6363543" y="6412007"/>
            <a:ext cx="1710155" cy="365125"/>
          </a:xfrm>
        </p:spPr>
        <p:txBody>
          <a:bodyPr/>
          <a:lstStyle>
            <a:lvl1pPr algn="l">
              <a:defRPr/>
            </a:lvl1pPr>
          </a:lstStyle>
          <a:p>
            <a:fld id="{4FB25FF7-E416-4516-BA11-FC11BBA2AED8}" type="datetime4">
              <a:rPr lang="en-US" smtClean="0"/>
              <a:t>January 2, 2019</a:t>
            </a:fld>
            <a:endParaRPr lang="en-US" dirty="0"/>
          </a:p>
        </p:txBody>
      </p:sp>
      <p:sp>
        <p:nvSpPr>
          <p:cNvPr id="4" name="Footer Placeholder 3"/>
          <p:cNvSpPr>
            <a:spLocks noGrp="1"/>
          </p:cNvSpPr>
          <p:nvPr>
            <p:ph type="ftr" sz="quarter" idx="13"/>
          </p:nvPr>
        </p:nvSpPr>
        <p:spPr/>
        <p:txBody>
          <a:bodyPr/>
          <a:lstStyle/>
          <a:p>
            <a:r>
              <a:rPr lang="en-US"/>
              <a:t>Micron Confidential</a:t>
            </a:r>
            <a:endParaRPr lang="en-US" dirty="0"/>
          </a:p>
        </p:txBody>
      </p:sp>
      <p:sp>
        <p:nvSpPr>
          <p:cNvPr id="6" name="Slide Number Placeholder 5"/>
          <p:cNvSpPr>
            <a:spLocks noGrp="1"/>
          </p:cNvSpPr>
          <p:nvPr>
            <p:ph type="sldNum" sz="quarter" idx="14"/>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31410602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3 Image with White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35365" y="378371"/>
            <a:ext cx="7480409" cy="2694901"/>
          </a:xfrm>
        </p:spPr>
        <p:txBody>
          <a:bodyPr anchor="b">
            <a:noAutofit/>
          </a:bodyPr>
          <a:lstStyle>
            <a:lvl1pPr>
              <a:lnSpc>
                <a:spcPct val="70000"/>
              </a:lnSpc>
              <a:defRPr sz="6000">
                <a:solidFill>
                  <a:srgbClr val="0077C8"/>
                </a:solidFill>
              </a:defRPr>
            </a:lvl1pPr>
          </a:lstStyle>
          <a:p>
            <a:r>
              <a:rPr lang="en-US"/>
              <a:t>Click to edit Master title style</a:t>
            </a:r>
            <a:endParaRPr lang="en-US" dirty="0"/>
          </a:p>
        </p:txBody>
      </p:sp>
      <p:sp>
        <p:nvSpPr>
          <p:cNvPr id="7" name="Text Placeholder 4"/>
          <p:cNvSpPr>
            <a:spLocks noGrp="1"/>
          </p:cNvSpPr>
          <p:nvPr>
            <p:ph type="body" sz="quarter" idx="12"/>
          </p:nvPr>
        </p:nvSpPr>
        <p:spPr>
          <a:xfrm>
            <a:off x="4435365" y="3142593"/>
            <a:ext cx="7480409" cy="3258206"/>
          </a:xfrm>
        </p:spPr>
        <p:txBody>
          <a:bodyPr anchor="t"/>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4"/>
          <p:cNvSpPr>
            <a:spLocks noGrp="1"/>
          </p:cNvSpPr>
          <p:nvPr>
            <p:ph type="pic" sz="quarter" idx="10" hasCustomPrompt="1"/>
          </p:nvPr>
        </p:nvSpPr>
        <p:spPr>
          <a:xfrm>
            <a:off x="0" y="0"/>
            <a:ext cx="4145280" cy="6858000"/>
          </a:xfrm>
        </p:spPr>
        <p:txBody>
          <a:bodyPr/>
          <a:lstStyle>
            <a:lvl1pPr marL="0" indent="0">
              <a:buNone/>
              <a:defRPr>
                <a:solidFill>
                  <a:schemeClr val="bg1"/>
                </a:solidFill>
              </a:defRPr>
            </a:lvl1pPr>
          </a:lstStyle>
          <a:p>
            <a:r>
              <a:rPr lang="en-US" dirty="0"/>
              <a:t>Image</a:t>
            </a:r>
          </a:p>
        </p:txBody>
      </p:sp>
      <p:sp>
        <p:nvSpPr>
          <p:cNvPr id="4" name="Date Placeholder 3"/>
          <p:cNvSpPr>
            <a:spLocks noGrp="1"/>
          </p:cNvSpPr>
          <p:nvPr>
            <p:ph type="dt" sz="half" idx="13"/>
          </p:nvPr>
        </p:nvSpPr>
        <p:spPr>
          <a:xfrm>
            <a:off x="4427734" y="6412007"/>
            <a:ext cx="1710155" cy="365125"/>
          </a:xfrm>
        </p:spPr>
        <p:txBody>
          <a:bodyPr/>
          <a:lstStyle>
            <a:lvl1pPr algn="l">
              <a:defRPr/>
            </a:lvl1pPr>
          </a:lstStyle>
          <a:p>
            <a:fld id="{AB354393-6454-4F53-97F9-CCABD1DCDDD4}" type="datetime4">
              <a:rPr lang="en-US" smtClean="0"/>
              <a:t>January 2, 2019</a:t>
            </a:fld>
            <a:endParaRPr lang="en-US" dirty="0"/>
          </a:p>
        </p:txBody>
      </p:sp>
      <p:sp>
        <p:nvSpPr>
          <p:cNvPr id="5" name="Footer Placeholder 4"/>
          <p:cNvSpPr>
            <a:spLocks noGrp="1"/>
          </p:cNvSpPr>
          <p:nvPr>
            <p:ph type="ftr" sz="quarter" idx="14"/>
          </p:nvPr>
        </p:nvSpPr>
        <p:spPr/>
        <p:txBody>
          <a:bodyPr/>
          <a:lstStyle/>
          <a:p>
            <a:r>
              <a:rPr lang="en-US"/>
              <a:t>Micron Confidential</a:t>
            </a:r>
            <a:endParaRPr lang="en-US" dirty="0"/>
          </a:p>
        </p:txBody>
      </p:sp>
      <p:sp>
        <p:nvSpPr>
          <p:cNvPr id="9" name="Slide Number Placeholder 8"/>
          <p:cNvSpPr>
            <a:spLocks noGrp="1"/>
          </p:cNvSpPr>
          <p:nvPr>
            <p:ph type="sldNum" sz="quarter" idx="15"/>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38855470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 Gray with Content">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4059936" cy="6858000"/>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435365" y="378371"/>
            <a:ext cx="7480409" cy="2694901"/>
          </a:xfrm>
        </p:spPr>
        <p:txBody>
          <a:bodyPr anchor="b">
            <a:noAutofit/>
          </a:bodyPr>
          <a:lstStyle>
            <a:lvl1pPr>
              <a:lnSpc>
                <a:spcPct val="70000"/>
              </a:lnSpc>
              <a:defRPr sz="6000">
                <a:solidFill>
                  <a:srgbClr val="0077C8"/>
                </a:solidFill>
              </a:defRPr>
            </a:lvl1pPr>
          </a:lstStyle>
          <a:p>
            <a:r>
              <a:rPr lang="en-US"/>
              <a:t>Click to edit Master title style</a:t>
            </a:r>
            <a:endParaRPr lang="en-US" dirty="0"/>
          </a:p>
        </p:txBody>
      </p:sp>
      <p:sp>
        <p:nvSpPr>
          <p:cNvPr id="7" name="Text Placeholder 4"/>
          <p:cNvSpPr>
            <a:spLocks noGrp="1"/>
          </p:cNvSpPr>
          <p:nvPr>
            <p:ph type="body" sz="quarter" idx="12"/>
          </p:nvPr>
        </p:nvSpPr>
        <p:spPr>
          <a:xfrm>
            <a:off x="4435365" y="3142593"/>
            <a:ext cx="7480409" cy="3258206"/>
          </a:xfrm>
        </p:spPr>
        <p:txBody>
          <a:bodyPr anchor="t"/>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3"/>
          </p:nvPr>
        </p:nvSpPr>
        <p:spPr>
          <a:xfrm>
            <a:off x="4427733" y="6412007"/>
            <a:ext cx="1710155" cy="365125"/>
          </a:xfrm>
        </p:spPr>
        <p:txBody>
          <a:bodyPr/>
          <a:lstStyle>
            <a:lvl1pPr algn="l">
              <a:defRPr/>
            </a:lvl1pPr>
          </a:lstStyle>
          <a:p>
            <a:fld id="{455A8A2E-26C9-48CC-BB2E-E40BB5F1017D}" type="datetime4">
              <a:rPr lang="en-US" smtClean="0"/>
              <a:t>January 2, 2019</a:t>
            </a:fld>
            <a:endParaRPr lang="en-US" dirty="0"/>
          </a:p>
        </p:txBody>
      </p:sp>
      <p:sp>
        <p:nvSpPr>
          <p:cNvPr id="5" name="Footer Placeholder 4"/>
          <p:cNvSpPr>
            <a:spLocks noGrp="1"/>
          </p:cNvSpPr>
          <p:nvPr>
            <p:ph type="ftr" sz="quarter" idx="14"/>
          </p:nvPr>
        </p:nvSpPr>
        <p:spPr/>
        <p:txBody>
          <a:bodyPr/>
          <a:lstStyle/>
          <a:p>
            <a:r>
              <a:rPr lang="en-US"/>
              <a:t>Micron Confidential</a:t>
            </a:r>
            <a:endParaRPr lang="en-US" dirty="0"/>
          </a:p>
        </p:txBody>
      </p:sp>
      <p:sp>
        <p:nvSpPr>
          <p:cNvPr id="8" name="Slide Number Placeholder 7"/>
          <p:cNvSpPr>
            <a:spLocks noGrp="1"/>
          </p:cNvSpPr>
          <p:nvPr>
            <p:ph type="sldNum" sz="quarter" idx="15"/>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03232563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2878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244858" y="6412007"/>
            <a:ext cx="1710155" cy="365125"/>
          </a:xfrm>
          <a:prstGeom prst="rect">
            <a:avLst/>
          </a:prstGeom>
        </p:spPr>
        <p:txBody>
          <a:bodyPr vert="horz" lIns="91440" tIns="45720" rIns="91440" bIns="45720" rtlCol="0" anchor="ctr"/>
          <a:lstStyle>
            <a:lvl1pPr algn="ctr">
              <a:defRPr sz="900">
                <a:solidFill>
                  <a:srgbClr val="58595B"/>
                </a:solidFill>
                <a:latin typeface="Arial" panose="020B0604020202020204" pitchFamily="34" charset="0"/>
                <a:cs typeface="Arial" panose="020B0604020202020204" pitchFamily="34" charset="0"/>
              </a:defRPr>
            </a:lvl1pPr>
          </a:lstStyle>
          <a:p>
            <a:fld id="{0CFB5DD6-B5A9-42D8-8E78-3203A252046E}" type="datetime4">
              <a:rPr lang="en-US" smtClean="0"/>
              <a:t>January 2, 2019</a:t>
            </a:fld>
            <a:endParaRPr lang="en-US" dirty="0"/>
          </a:p>
        </p:txBody>
      </p:sp>
      <p:sp>
        <p:nvSpPr>
          <p:cNvPr id="5" name="Footer Placeholder 4"/>
          <p:cNvSpPr>
            <a:spLocks noGrp="1"/>
          </p:cNvSpPr>
          <p:nvPr>
            <p:ph type="ftr" sz="quarter" idx="3"/>
          </p:nvPr>
        </p:nvSpPr>
        <p:spPr>
          <a:xfrm>
            <a:off x="838199" y="6412006"/>
            <a:ext cx="1387415" cy="365125"/>
          </a:xfrm>
          <a:prstGeom prst="rect">
            <a:avLst/>
          </a:prstGeom>
        </p:spPr>
        <p:txBody>
          <a:bodyPr vert="horz" lIns="91440" tIns="45720" rIns="91440" bIns="45720" rtlCol="0" anchor="ctr"/>
          <a:lstStyle>
            <a:lvl1pPr algn="l">
              <a:defRPr sz="900">
                <a:solidFill>
                  <a:srgbClr val="58595B"/>
                </a:solidFill>
                <a:latin typeface="Arial" panose="020B0604020202020204" pitchFamily="34" charset="0"/>
                <a:cs typeface="Arial" panose="020B0604020202020204" pitchFamily="34" charset="0"/>
              </a:defRPr>
            </a:lvl1pPr>
          </a:lstStyle>
          <a:p>
            <a:r>
              <a:rPr lang="en-US" dirty="0"/>
              <a:t>Micron Confidential</a:t>
            </a:r>
          </a:p>
        </p:txBody>
      </p:sp>
      <p:sp>
        <p:nvSpPr>
          <p:cNvPr id="6" name="Slide Number Placeholder 5"/>
          <p:cNvSpPr>
            <a:spLocks noGrp="1"/>
          </p:cNvSpPr>
          <p:nvPr>
            <p:ph type="sldNum" sz="quarter" idx="4"/>
          </p:nvPr>
        </p:nvSpPr>
        <p:spPr>
          <a:xfrm>
            <a:off x="1" y="6412007"/>
            <a:ext cx="838198" cy="365125"/>
          </a:xfrm>
          <a:prstGeom prst="rect">
            <a:avLst/>
          </a:prstGeom>
        </p:spPr>
        <p:txBody>
          <a:bodyPr vert="horz" lIns="91440" tIns="45720" rIns="91440" bIns="45720" rtlCol="0" anchor="ctr"/>
          <a:lstStyle>
            <a:lvl1pPr algn="ctr">
              <a:defRPr sz="1100" b="1">
                <a:solidFill>
                  <a:srgbClr val="58595B"/>
                </a:solidFill>
                <a:latin typeface="Arial" panose="020B0604020202020204" pitchFamily="34" charset="0"/>
                <a:cs typeface="Arial" panose="020B0604020202020204" pitchFamily="34" charset="0"/>
              </a:defRPr>
            </a:lvl1pPr>
          </a:lstStyle>
          <a:p>
            <a:fld id="{B7E7695C-FCF1-4AA0-9B93-7941FED13DC4}" type="slidenum">
              <a:rPr lang="en-US" smtClean="0"/>
              <a:pPr/>
              <a:t>‹#›</a:t>
            </a:fld>
            <a:endParaRPr lang="en-US" dirty="0"/>
          </a:p>
        </p:txBody>
      </p:sp>
      <p:pic>
        <p:nvPicPr>
          <p:cNvPr id="8" name="Picture 7"/>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10904472" y="6470076"/>
            <a:ext cx="914400" cy="248898"/>
          </a:xfrm>
          <a:prstGeom prst="rect">
            <a:avLst/>
          </a:prstGeom>
        </p:spPr>
      </p:pic>
    </p:spTree>
    <p:extLst>
      <p:ext uri="{BB962C8B-B14F-4D97-AF65-F5344CB8AC3E}">
        <p14:creationId xmlns:p14="http://schemas.microsoft.com/office/powerpoint/2010/main" val="260006165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73" r:id="rId4"/>
    <p:sldLayoutId id="2147483651" r:id="rId5"/>
    <p:sldLayoutId id="2147483661" r:id="rId6"/>
    <p:sldLayoutId id="2147483662" r:id="rId7"/>
    <p:sldLayoutId id="2147483701" r:id="rId8"/>
    <p:sldLayoutId id="2147483698" r:id="rId9"/>
    <p:sldLayoutId id="2147483692" r:id="rId10"/>
    <p:sldLayoutId id="2147483693" r:id="rId11"/>
    <p:sldLayoutId id="2147483695" r:id="rId12"/>
    <p:sldLayoutId id="2147483696" r:id="rId13"/>
    <p:sldLayoutId id="2147483672" r:id="rId14"/>
    <p:sldLayoutId id="2147483652" r:id="rId15"/>
    <p:sldLayoutId id="2147483668" r:id="rId16"/>
    <p:sldLayoutId id="2147483671" r:id="rId17"/>
    <p:sldLayoutId id="2147483654" r:id="rId18"/>
    <p:sldLayoutId id="2147483675" r:id="rId19"/>
    <p:sldLayoutId id="2147483655" r:id="rId20"/>
    <p:sldLayoutId id="2147483674" r:id="rId21"/>
    <p:sldLayoutId id="2147483700" r:id="rId22"/>
  </p:sldLayoutIdLst>
  <p:hf hdr="0" dt="0"/>
  <p:txStyles>
    <p:titleStyle>
      <a:lvl1pPr algn="l" defTabSz="914400" rtl="0" eaLnBrk="1" latinLnBrk="0" hangingPunct="1">
        <a:lnSpc>
          <a:spcPct val="90000"/>
        </a:lnSpc>
        <a:spcBef>
          <a:spcPct val="0"/>
        </a:spcBef>
        <a:buNone/>
        <a:defRPr sz="3200" b="1" kern="1200" spc="-150">
          <a:solidFill>
            <a:srgbClr val="58595B"/>
          </a:solidFill>
          <a:latin typeface="+mj-lt"/>
          <a:ea typeface="+mj-ea"/>
          <a:cs typeface="+mj-cs"/>
        </a:defRPr>
      </a:lvl1pPr>
    </p:titleStyle>
    <p:bodyStyle>
      <a:lvl1pPr marL="274320" indent="-274320" algn="l" defTabSz="914400" rtl="0" eaLnBrk="1" latinLnBrk="0" hangingPunct="1">
        <a:lnSpc>
          <a:spcPct val="90000"/>
        </a:lnSpc>
        <a:spcBef>
          <a:spcPts val="1000"/>
        </a:spcBef>
        <a:buClr>
          <a:srgbClr val="0077C8"/>
        </a:buClr>
        <a:buFont typeface="Wingdings" panose="05000000000000000000" pitchFamily="2" charset="2"/>
        <a:buChar char="§"/>
        <a:defRPr sz="2400" kern="1200">
          <a:solidFill>
            <a:srgbClr val="58595B"/>
          </a:solidFill>
          <a:latin typeface="+mn-lt"/>
          <a:ea typeface="+mn-ea"/>
          <a:cs typeface="+mn-cs"/>
        </a:defRPr>
      </a:lvl1pPr>
      <a:lvl2pPr marL="685800" indent="-274320" algn="l" defTabSz="914400" rtl="0" eaLnBrk="1" latinLnBrk="0" hangingPunct="1">
        <a:lnSpc>
          <a:spcPct val="90000"/>
        </a:lnSpc>
        <a:spcBef>
          <a:spcPts val="500"/>
        </a:spcBef>
        <a:buClr>
          <a:srgbClr val="0077C8"/>
        </a:buClr>
        <a:buFont typeface="Arial" panose="020B0604020202020204" pitchFamily="34" charset="0"/>
        <a:buChar char="−"/>
        <a:defRPr sz="2000" kern="1200">
          <a:solidFill>
            <a:srgbClr val="58595B"/>
          </a:solidFill>
          <a:latin typeface="+mn-lt"/>
          <a:ea typeface="+mn-ea"/>
          <a:cs typeface="+mn-cs"/>
        </a:defRPr>
      </a:lvl2pPr>
      <a:lvl3pPr marL="1143000" indent="-274320" algn="l" defTabSz="914400" rtl="0" eaLnBrk="1" latinLnBrk="0" hangingPunct="1">
        <a:lnSpc>
          <a:spcPct val="90000"/>
        </a:lnSpc>
        <a:spcBef>
          <a:spcPts val="500"/>
        </a:spcBef>
        <a:buClr>
          <a:srgbClr val="0077C8"/>
        </a:buClr>
        <a:buFont typeface="Wingdings" panose="05000000000000000000" pitchFamily="2" charset="2"/>
        <a:buChar char="§"/>
        <a:defRPr sz="1800" kern="1200">
          <a:solidFill>
            <a:srgbClr val="58595B"/>
          </a:solidFill>
          <a:latin typeface="+mn-lt"/>
          <a:ea typeface="+mn-ea"/>
          <a:cs typeface="+mn-cs"/>
        </a:defRPr>
      </a:lvl3pPr>
      <a:lvl4pPr marL="1600200" indent="-274320" algn="l" defTabSz="914400" rtl="0" eaLnBrk="1" latinLnBrk="0" hangingPunct="1">
        <a:lnSpc>
          <a:spcPct val="90000"/>
        </a:lnSpc>
        <a:spcBef>
          <a:spcPts val="500"/>
        </a:spcBef>
        <a:buClr>
          <a:srgbClr val="0077C8"/>
        </a:buClr>
        <a:buFont typeface="Arial" panose="020B0604020202020204" pitchFamily="34" charset="0"/>
        <a:buChar char="−"/>
        <a:defRPr sz="1600" kern="1200">
          <a:solidFill>
            <a:srgbClr val="58595B"/>
          </a:solidFill>
          <a:latin typeface="+mn-lt"/>
          <a:ea typeface="+mn-ea"/>
          <a:cs typeface="+mn-cs"/>
        </a:defRPr>
      </a:lvl4pPr>
      <a:lvl5pPr marL="2057400" indent="-274320" algn="l" defTabSz="914400" rtl="0" eaLnBrk="1" latinLnBrk="0" hangingPunct="1">
        <a:lnSpc>
          <a:spcPct val="90000"/>
        </a:lnSpc>
        <a:spcBef>
          <a:spcPts val="500"/>
        </a:spcBef>
        <a:buClr>
          <a:srgbClr val="0077C8"/>
        </a:buClr>
        <a:buFont typeface="Wingdings" panose="05000000000000000000" pitchFamily="2" charset="2"/>
        <a:buChar char="§"/>
        <a:defRPr sz="1400" kern="1200">
          <a:solidFill>
            <a:srgbClr val="58595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2878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3"/>
          <p:cNvSpPr>
            <a:spLocks noGrp="1"/>
          </p:cNvSpPr>
          <p:nvPr>
            <p:ph type="dt" sz="half" idx="2"/>
          </p:nvPr>
        </p:nvSpPr>
        <p:spPr>
          <a:xfrm>
            <a:off x="5244858" y="6412007"/>
            <a:ext cx="1710155" cy="365125"/>
          </a:xfrm>
          <a:prstGeom prst="rect">
            <a:avLst/>
          </a:prstGeom>
        </p:spPr>
        <p:txBody>
          <a:bodyPr vert="horz" lIns="91440" tIns="45720" rIns="91440" bIns="45720" rtlCol="0" anchor="ctr"/>
          <a:lstStyle>
            <a:lvl1pPr algn="ctr">
              <a:defRPr sz="900">
                <a:solidFill>
                  <a:srgbClr val="58595B"/>
                </a:solidFill>
                <a:latin typeface="Arial" panose="020B0604020202020204" pitchFamily="34" charset="0"/>
                <a:cs typeface="Arial" panose="020B0604020202020204" pitchFamily="34" charset="0"/>
              </a:defRPr>
            </a:lvl1pPr>
          </a:lstStyle>
          <a:p>
            <a:fld id="{C9AA1E17-0D0A-4F25-BF38-BAACE58E556E}" type="datetime4">
              <a:rPr lang="en-US" smtClean="0"/>
              <a:t>January 2, 2019</a:t>
            </a:fld>
            <a:endParaRPr lang="en-US" dirty="0"/>
          </a:p>
        </p:txBody>
      </p:sp>
      <p:sp>
        <p:nvSpPr>
          <p:cNvPr id="13" name="Footer Placeholder 4"/>
          <p:cNvSpPr>
            <a:spLocks noGrp="1"/>
          </p:cNvSpPr>
          <p:nvPr>
            <p:ph type="ftr" sz="quarter" idx="3"/>
          </p:nvPr>
        </p:nvSpPr>
        <p:spPr>
          <a:xfrm>
            <a:off x="838199" y="6412006"/>
            <a:ext cx="1387415" cy="365125"/>
          </a:xfrm>
          <a:prstGeom prst="rect">
            <a:avLst/>
          </a:prstGeom>
        </p:spPr>
        <p:txBody>
          <a:bodyPr vert="horz" lIns="91440" tIns="45720" rIns="91440" bIns="45720" rtlCol="0" anchor="ctr"/>
          <a:lstStyle>
            <a:lvl1pPr algn="l">
              <a:defRPr sz="900">
                <a:solidFill>
                  <a:srgbClr val="58595B"/>
                </a:solidFill>
                <a:latin typeface="Arial" panose="020B0604020202020204" pitchFamily="34" charset="0"/>
                <a:cs typeface="Arial" panose="020B0604020202020204" pitchFamily="34" charset="0"/>
              </a:defRPr>
            </a:lvl1pPr>
          </a:lstStyle>
          <a:p>
            <a:r>
              <a:rPr lang="en-US" dirty="0"/>
              <a:t>Micron Confidential</a:t>
            </a:r>
          </a:p>
        </p:txBody>
      </p:sp>
      <p:sp>
        <p:nvSpPr>
          <p:cNvPr id="14" name="Slide Number Placeholder 5"/>
          <p:cNvSpPr>
            <a:spLocks noGrp="1"/>
          </p:cNvSpPr>
          <p:nvPr>
            <p:ph type="sldNum" sz="quarter" idx="4"/>
          </p:nvPr>
        </p:nvSpPr>
        <p:spPr>
          <a:xfrm>
            <a:off x="1" y="6412007"/>
            <a:ext cx="838198" cy="365125"/>
          </a:xfrm>
          <a:prstGeom prst="rect">
            <a:avLst/>
          </a:prstGeom>
        </p:spPr>
        <p:txBody>
          <a:bodyPr vert="horz" lIns="91440" tIns="45720" rIns="91440" bIns="45720" rtlCol="0" anchor="ctr"/>
          <a:lstStyle>
            <a:lvl1pPr algn="ctr">
              <a:defRPr sz="1100" b="1">
                <a:solidFill>
                  <a:srgbClr val="58595B"/>
                </a:solidFill>
                <a:latin typeface="Arial" panose="020B0604020202020204" pitchFamily="34" charset="0"/>
                <a:cs typeface="Arial" panose="020B0604020202020204" pitchFamily="34" charset="0"/>
              </a:defRPr>
            </a:lvl1pPr>
          </a:lstStyle>
          <a:p>
            <a:fld id="{B7E7695C-FCF1-4AA0-9B93-7941FED13DC4}" type="slidenum">
              <a:rPr lang="en-US" smtClean="0"/>
              <a:pPr/>
              <a:t>‹#›</a:t>
            </a:fld>
            <a:endParaRPr lang="en-US" dirty="0"/>
          </a:p>
        </p:txBody>
      </p:sp>
      <p:pic>
        <p:nvPicPr>
          <p:cNvPr id="8" name="Picture 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904472" y="6470076"/>
            <a:ext cx="914400" cy="248898"/>
          </a:xfrm>
          <a:prstGeom prst="rect">
            <a:avLst/>
          </a:prstGeom>
        </p:spPr>
      </p:pic>
    </p:spTree>
    <p:extLst>
      <p:ext uri="{BB962C8B-B14F-4D97-AF65-F5344CB8AC3E}">
        <p14:creationId xmlns:p14="http://schemas.microsoft.com/office/powerpoint/2010/main" val="1269711580"/>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7" r:id="rId3"/>
    <p:sldLayoutId id="2147483681" r:id="rId4"/>
    <p:sldLayoutId id="2147483683" r:id="rId5"/>
    <p:sldLayoutId id="2147483688" r:id="rId6"/>
  </p:sldLayoutIdLst>
  <p:hf hdr="0" dt="0"/>
  <p:txStyles>
    <p:titleStyle>
      <a:lvl1pPr algn="l" defTabSz="914400" rtl="0" eaLnBrk="1" latinLnBrk="0" hangingPunct="1">
        <a:lnSpc>
          <a:spcPct val="90000"/>
        </a:lnSpc>
        <a:spcBef>
          <a:spcPct val="0"/>
        </a:spcBef>
        <a:buNone/>
        <a:defRPr sz="3200" b="1" kern="1200" spc="-150">
          <a:solidFill>
            <a:srgbClr val="58595B"/>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0077C8"/>
        </a:buClr>
        <a:buFont typeface="Wingdings" panose="05000000000000000000" pitchFamily="2" charset="2"/>
        <a:buChar char="§"/>
        <a:defRPr sz="2400" kern="1200">
          <a:solidFill>
            <a:srgbClr val="58595B"/>
          </a:solidFill>
          <a:latin typeface="+mn-lt"/>
          <a:ea typeface="+mn-ea"/>
          <a:cs typeface="+mn-cs"/>
        </a:defRPr>
      </a:lvl1pPr>
      <a:lvl2pPr marL="685800" indent="-228600" algn="l" defTabSz="914400" rtl="0" eaLnBrk="1" latinLnBrk="0" hangingPunct="1">
        <a:lnSpc>
          <a:spcPct val="90000"/>
        </a:lnSpc>
        <a:spcBef>
          <a:spcPts val="500"/>
        </a:spcBef>
        <a:buClr>
          <a:srgbClr val="0077C8"/>
        </a:buClr>
        <a:buFont typeface="Arial" panose="020B0604020202020204" pitchFamily="34" charset="0"/>
        <a:buChar char="−"/>
        <a:defRPr sz="2000" kern="1200">
          <a:solidFill>
            <a:srgbClr val="58595B"/>
          </a:solidFill>
          <a:latin typeface="+mn-lt"/>
          <a:ea typeface="+mn-ea"/>
          <a:cs typeface="+mn-cs"/>
        </a:defRPr>
      </a:lvl2pPr>
      <a:lvl3pPr marL="1143000" indent="-228600" algn="l" defTabSz="914400" rtl="0" eaLnBrk="1" latinLnBrk="0" hangingPunct="1">
        <a:lnSpc>
          <a:spcPct val="90000"/>
        </a:lnSpc>
        <a:spcBef>
          <a:spcPts val="500"/>
        </a:spcBef>
        <a:buClr>
          <a:srgbClr val="0077C8"/>
        </a:buClr>
        <a:buFont typeface="Wingdings" panose="05000000000000000000" pitchFamily="2" charset="2"/>
        <a:buChar char="§"/>
        <a:defRPr sz="1800" kern="1200">
          <a:solidFill>
            <a:srgbClr val="58595B"/>
          </a:solidFill>
          <a:latin typeface="+mn-lt"/>
          <a:ea typeface="+mn-ea"/>
          <a:cs typeface="+mn-cs"/>
        </a:defRPr>
      </a:lvl3pPr>
      <a:lvl4pPr marL="1600200" indent="-228600" algn="l" defTabSz="914400" rtl="0" eaLnBrk="1" latinLnBrk="0" hangingPunct="1">
        <a:lnSpc>
          <a:spcPct val="90000"/>
        </a:lnSpc>
        <a:spcBef>
          <a:spcPts val="500"/>
        </a:spcBef>
        <a:buClr>
          <a:srgbClr val="0077C8"/>
        </a:buClr>
        <a:buFont typeface="Arial" panose="020B0604020202020204" pitchFamily="34" charset="0"/>
        <a:buChar char="−"/>
        <a:defRPr sz="1600" kern="1200">
          <a:solidFill>
            <a:srgbClr val="58595B"/>
          </a:solidFill>
          <a:latin typeface="+mn-lt"/>
          <a:ea typeface="+mn-ea"/>
          <a:cs typeface="+mn-cs"/>
        </a:defRPr>
      </a:lvl4pPr>
      <a:lvl5pPr marL="2057400" indent="-228600" algn="l" defTabSz="914400" rtl="0" eaLnBrk="1" latinLnBrk="0" hangingPunct="1">
        <a:lnSpc>
          <a:spcPct val="90000"/>
        </a:lnSpc>
        <a:spcBef>
          <a:spcPts val="500"/>
        </a:spcBef>
        <a:buClr>
          <a:srgbClr val="0077C8"/>
        </a:buClr>
        <a:buFont typeface="Wingdings" panose="05000000000000000000" pitchFamily="2" charset="2"/>
        <a:buChar char="§"/>
        <a:defRPr sz="1400" kern="1200">
          <a:solidFill>
            <a:srgbClr val="58595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7.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Himavad</a:t>
            </a:r>
          </a:p>
        </p:txBody>
      </p:sp>
      <p:sp>
        <p:nvSpPr>
          <p:cNvPr id="4" name="Title 3"/>
          <p:cNvSpPr>
            <a:spLocks noGrp="1"/>
          </p:cNvSpPr>
          <p:nvPr>
            <p:ph type="ctrTitle"/>
          </p:nvPr>
        </p:nvSpPr>
        <p:spPr/>
        <p:txBody>
          <a:bodyPr/>
          <a:lstStyle/>
          <a:p>
            <a:r>
              <a:rPr lang="en-US" dirty="0"/>
              <a:t>F10W AD WINs</a:t>
            </a:r>
          </a:p>
        </p:txBody>
      </p:sp>
      <p:sp>
        <p:nvSpPr>
          <p:cNvPr id="5" name="Footer Placeholder 4"/>
          <p:cNvSpPr>
            <a:spLocks noGrp="1"/>
          </p:cNvSpPr>
          <p:nvPr>
            <p:ph type="ftr" sz="quarter" idx="12"/>
          </p:nvPr>
        </p:nvSpPr>
        <p:spPr/>
        <p:txBody>
          <a:bodyPr/>
          <a:lstStyle/>
          <a:p>
            <a:r>
              <a:rPr lang="en-US" dirty="0"/>
              <a:t>Micron Confidential</a:t>
            </a:r>
          </a:p>
        </p:txBody>
      </p:sp>
      <p:sp>
        <p:nvSpPr>
          <p:cNvPr id="6" name="Slide Number Placeholder 5"/>
          <p:cNvSpPr>
            <a:spLocks noGrp="1"/>
          </p:cNvSpPr>
          <p:nvPr>
            <p:ph type="sldNum" sz="quarter" idx="13"/>
          </p:nvPr>
        </p:nvSpPr>
        <p:spPr/>
        <p:txBody>
          <a:bodyPr/>
          <a:lstStyle/>
          <a:p>
            <a:fld id="{B7E7695C-FCF1-4AA0-9B93-7941FED13DC4}" type="slidenum">
              <a:rPr lang="en-US" smtClean="0"/>
              <a:pPr/>
              <a:t>1</a:t>
            </a:fld>
            <a:endParaRPr lang="en-US" dirty="0"/>
          </a:p>
        </p:txBody>
      </p:sp>
    </p:spTree>
    <p:extLst>
      <p:ext uri="{BB962C8B-B14F-4D97-AF65-F5344CB8AC3E}">
        <p14:creationId xmlns:p14="http://schemas.microsoft.com/office/powerpoint/2010/main" val="177066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A1979FC-758C-4445-90D7-418676076FA3}"/>
              </a:ext>
            </a:extLst>
          </p:cNvPr>
          <p:cNvSpPr>
            <a:spLocks noGrp="1"/>
          </p:cNvSpPr>
          <p:nvPr>
            <p:ph type="title"/>
          </p:nvPr>
        </p:nvSpPr>
        <p:spPr/>
        <p:txBody>
          <a:bodyPr/>
          <a:lstStyle/>
          <a:p>
            <a:r>
              <a:rPr lang="en-US" dirty="0"/>
              <a:t>Chronic OOC AD - Win</a:t>
            </a:r>
          </a:p>
        </p:txBody>
      </p:sp>
      <p:sp>
        <p:nvSpPr>
          <p:cNvPr id="3" name="Footer Placeholder 2"/>
          <p:cNvSpPr>
            <a:spLocks noGrp="1"/>
          </p:cNvSpPr>
          <p:nvPr>
            <p:ph type="ftr" sz="quarter" idx="11"/>
          </p:nvPr>
        </p:nvSpPr>
        <p:spPr/>
        <p:txBody>
          <a:bodyPr/>
          <a:lstStyle/>
          <a:p>
            <a:r>
              <a:rPr lang="en-US"/>
              <a:t>Micron Confidential</a:t>
            </a:r>
          </a:p>
        </p:txBody>
      </p:sp>
      <p:sp>
        <p:nvSpPr>
          <p:cNvPr id="4" name="Slide Number Placeholder 3"/>
          <p:cNvSpPr>
            <a:spLocks noGrp="1"/>
          </p:cNvSpPr>
          <p:nvPr>
            <p:ph type="sldNum" sz="quarter" idx="12"/>
          </p:nvPr>
        </p:nvSpPr>
        <p:spPr/>
        <p:txBody>
          <a:bodyPr/>
          <a:lstStyle/>
          <a:p>
            <a:fld id="{B7E7695C-FCF1-4AA0-9B93-7941FED13DC4}" type="slidenum">
              <a:rPr lang="en-US" smtClean="0"/>
              <a:t>2</a:t>
            </a:fld>
            <a:endParaRPr lang="en-US"/>
          </a:p>
        </p:txBody>
      </p:sp>
      <p:sp>
        <p:nvSpPr>
          <p:cNvPr id="8" name="Content Placeholder 7">
            <a:extLst>
              <a:ext uri="{FF2B5EF4-FFF2-40B4-BE49-F238E27FC236}">
                <a16:creationId xmlns:a16="http://schemas.microsoft.com/office/drawing/2014/main" id="{3A5C8F8A-14E9-45D6-896E-48B4A35FFB59}"/>
              </a:ext>
            </a:extLst>
          </p:cNvPr>
          <p:cNvSpPr>
            <a:spLocks noGrp="1"/>
          </p:cNvSpPr>
          <p:nvPr>
            <p:ph sz="half" idx="1"/>
          </p:nvPr>
        </p:nvSpPr>
        <p:spPr/>
        <p:txBody>
          <a:bodyPr/>
          <a:lstStyle/>
          <a:p>
            <a:r>
              <a:rPr lang="en-US" dirty="0"/>
              <a:t>S400 metro tool toggle discovered using AD result. Verified it was true &amp; got metro team to LPRO &amp; investigate on affected tool. Overall CD performance improves after problem tool is stopped</a:t>
            </a:r>
          </a:p>
        </p:txBody>
      </p:sp>
      <p:pic>
        <p:nvPicPr>
          <p:cNvPr id="1026" name="Picture 2" descr="image005">
            <a:extLst>
              <a:ext uri="{FF2B5EF4-FFF2-40B4-BE49-F238E27FC236}">
                <a16:creationId xmlns:a16="http://schemas.microsoft.com/office/drawing/2014/main" id="{10895F0D-A840-4FF1-9AE6-11FE859D3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643" y="2612755"/>
            <a:ext cx="9380764" cy="3707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9059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shaunteohw</a:t>
            </a:r>
          </a:p>
        </p:txBody>
      </p:sp>
      <p:sp>
        <p:nvSpPr>
          <p:cNvPr id="4" name="Title 3"/>
          <p:cNvSpPr>
            <a:spLocks noGrp="1"/>
          </p:cNvSpPr>
          <p:nvPr>
            <p:ph type="ctrTitle"/>
          </p:nvPr>
        </p:nvSpPr>
        <p:spPr/>
        <p:txBody>
          <a:bodyPr/>
          <a:lstStyle/>
          <a:p>
            <a:r>
              <a:rPr lang="en-US" dirty="0"/>
              <a:t>F10N AD WINs</a:t>
            </a:r>
          </a:p>
        </p:txBody>
      </p:sp>
      <p:sp>
        <p:nvSpPr>
          <p:cNvPr id="5" name="Footer Placeholder 4"/>
          <p:cNvSpPr>
            <a:spLocks noGrp="1"/>
          </p:cNvSpPr>
          <p:nvPr>
            <p:ph type="ftr" sz="quarter" idx="12"/>
          </p:nvPr>
        </p:nvSpPr>
        <p:spPr/>
        <p:txBody>
          <a:bodyPr/>
          <a:lstStyle/>
          <a:p>
            <a:r>
              <a:rPr lang="en-US" dirty="0"/>
              <a:t>Micron Confidential</a:t>
            </a:r>
          </a:p>
        </p:txBody>
      </p:sp>
      <p:sp>
        <p:nvSpPr>
          <p:cNvPr id="6" name="Slide Number Placeholder 5"/>
          <p:cNvSpPr>
            <a:spLocks noGrp="1"/>
          </p:cNvSpPr>
          <p:nvPr>
            <p:ph type="sldNum" sz="quarter" idx="13"/>
          </p:nvPr>
        </p:nvSpPr>
        <p:spPr/>
        <p:txBody>
          <a:bodyPr/>
          <a:lstStyle/>
          <a:p>
            <a:fld id="{B7E7695C-FCF1-4AA0-9B93-7941FED13DC4}" type="slidenum">
              <a:rPr lang="en-US" smtClean="0"/>
              <a:pPr/>
              <a:t>3</a:t>
            </a:fld>
            <a:endParaRPr lang="en-US" dirty="0"/>
          </a:p>
        </p:txBody>
      </p:sp>
    </p:spTree>
    <p:extLst>
      <p:ext uri="{BB962C8B-B14F-4D97-AF65-F5344CB8AC3E}">
        <p14:creationId xmlns:p14="http://schemas.microsoft.com/office/powerpoint/2010/main" val="128742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20235F-A224-4D82-8042-385C200DB20B}"/>
              </a:ext>
            </a:extLst>
          </p:cNvPr>
          <p:cNvSpPr>
            <a:spLocks noGrp="1"/>
          </p:cNvSpPr>
          <p:nvPr>
            <p:ph type="title"/>
          </p:nvPr>
        </p:nvSpPr>
        <p:spPr/>
        <p:txBody>
          <a:bodyPr/>
          <a:lstStyle/>
          <a:p>
            <a:r>
              <a:rPr lang="en-US" dirty="0"/>
              <a:t>(WINs) B16A 21INT OCD Sigma OOC Issue</a:t>
            </a:r>
          </a:p>
        </p:txBody>
      </p:sp>
      <p:sp>
        <p:nvSpPr>
          <p:cNvPr id="3" name="Footer Placeholder 2"/>
          <p:cNvSpPr>
            <a:spLocks noGrp="1"/>
          </p:cNvSpPr>
          <p:nvPr>
            <p:ph type="ftr" sz="quarter" idx="11"/>
          </p:nvPr>
        </p:nvSpPr>
        <p:spPr/>
        <p:txBody>
          <a:bodyPr/>
          <a:lstStyle/>
          <a:p>
            <a:r>
              <a:rPr lang="en-US"/>
              <a:t>Micron Confidential</a:t>
            </a:r>
          </a:p>
        </p:txBody>
      </p:sp>
      <p:sp>
        <p:nvSpPr>
          <p:cNvPr id="4" name="Slide Number Placeholder 3"/>
          <p:cNvSpPr>
            <a:spLocks noGrp="1"/>
          </p:cNvSpPr>
          <p:nvPr>
            <p:ph type="sldNum" sz="quarter" idx="12"/>
          </p:nvPr>
        </p:nvSpPr>
        <p:spPr/>
        <p:txBody>
          <a:bodyPr/>
          <a:lstStyle/>
          <a:p>
            <a:fld id="{B7E7695C-FCF1-4AA0-9B93-7941FED13DC4}" type="slidenum">
              <a:rPr lang="en-US" smtClean="0"/>
              <a:t>4</a:t>
            </a:fld>
            <a:endParaRPr lang="en-US"/>
          </a:p>
        </p:txBody>
      </p:sp>
      <p:pic>
        <p:nvPicPr>
          <p:cNvPr id="9" name="Content Placeholder 8">
            <a:extLst>
              <a:ext uri="{FF2B5EF4-FFF2-40B4-BE49-F238E27FC236}">
                <a16:creationId xmlns:a16="http://schemas.microsoft.com/office/drawing/2014/main" id="{BE020635-1C05-4B8E-9C78-8714937C0D70}"/>
              </a:ext>
            </a:extLst>
          </p:cNvPr>
          <p:cNvPicPr>
            <a:picLocks noGrp="1" noChangeAspect="1"/>
          </p:cNvPicPr>
          <p:nvPr>
            <p:ph sz="half" idx="1"/>
          </p:nvPr>
        </p:nvPicPr>
        <p:blipFill>
          <a:blip r:embed="rId2"/>
          <a:stretch>
            <a:fillRect/>
          </a:stretch>
        </p:blipFill>
        <p:spPr>
          <a:xfrm>
            <a:off x="159607" y="1483027"/>
            <a:ext cx="3996501" cy="3741017"/>
          </a:xfrm>
          <a:prstGeom prst="rect">
            <a:avLst/>
          </a:prstGeom>
        </p:spPr>
      </p:pic>
      <p:pic>
        <p:nvPicPr>
          <p:cNvPr id="10" name="Picture 9">
            <a:extLst>
              <a:ext uri="{FF2B5EF4-FFF2-40B4-BE49-F238E27FC236}">
                <a16:creationId xmlns:a16="http://schemas.microsoft.com/office/drawing/2014/main" id="{5497B187-DC14-4E57-B81C-E91E7983AF23}"/>
              </a:ext>
            </a:extLst>
          </p:cNvPr>
          <p:cNvPicPr>
            <a:picLocks noChangeAspect="1"/>
          </p:cNvPicPr>
          <p:nvPr/>
        </p:nvPicPr>
        <p:blipFill>
          <a:blip r:embed="rId3"/>
          <a:stretch>
            <a:fillRect/>
          </a:stretch>
        </p:blipFill>
        <p:spPr>
          <a:xfrm>
            <a:off x="4283833" y="1489723"/>
            <a:ext cx="3928967" cy="2497797"/>
          </a:xfrm>
          <a:prstGeom prst="rect">
            <a:avLst/>
          </a:prstGeom>
        </p:spPr>
      </p:pic>
      <p:pic>
        <p:nvPicPr>
          <p:cNvPr id="11" name="Picture 10">
            <a:extLst>
              <a:ext uri="{FF2B5EF4-FFF2-40B4-BE49-F238E27FC236}">
                <a16:creationId xmlns:a16="http://schemas.microsoft.com/office/drawing/2014/main" id="{DDDC51A7-1764-4E48-A976-066BF82EED0F}"/>
              </a:ext>
            </a:extLst>
          </p:cNvPr>
          <p:cNvPicPr>
            <a:picLocks noChangeAspect="1"/>
          </p:cNvPicPr>
          <p:nvPr/>
        </p:nvPicPr>
        <p:blipFill>
          <a:blip r:embed="rId4"/>
          <a:stretch>
            <a:fillRect/>
          </a:stretch>
        </p:blipFill>
        <p:spPr>
          <a:xfrm>
            <a:off x="4283832" y="4081983"/>
            <a:ext cx="3928968" cy="1864672"/>
          </a:xfrm>
          <a:prstGeom prst="rect">
            <a:avLst/>
          </a:prstGeom>
        </p:spPr>
      </p:pic>
      <p:pic>
        <p:nvPicPr>
          <p:cNvPr id="12" name="Content Placeholder 6">
            <a:extLst>
              <a:ext uri="{FF2B5EF4-FFF2-40B4-BE49-F238E27FC236}">
                <a16:creationId xmlns:a16="http://schemas.microsoft.com/office/drawing/2014/main" id="{D7FD980F-50A0-4FA7-B269-3593EB8746A7}"/>
              </a:ext>
            </a:extLst>
          </p:cNvPr>
          <p:cNvPicPr>
            <a:picLocks noChangeAspect="1"/>
          </p:cNvPicPr>
          <p:nvPr/>
        </p:nvPicPr>
        <p:blipFill>
          <a:blip r:embed="rId5"/>
          <a:stretch>
            <a:fillRect/>
          </a:stretch>
        </p:blipFill>
        <p:spPr>
          <a:xfrm>
            <a:off x="8340525" y="1483025"/>
            <a:ext cx="3566959" cy="2088585"/>
          </a:xfrm>
          <a:prstGeom prst="rect">
            <a:avLst/>
          </a:prstGeom>
        </p:spPr>
      </p:pic>
      <p:sp>
        <p:nvSpPr>
          <p:cNvPr id="13" name="TextBox 12">
            <a:extLst>
              <a:ext uri="{FF2B5EF4-FFF2-40B4-BE49-F238E27FC236}">
                <a16:creationId xmlns:a16="http://schemas.microsoft.com/office/drawing/2014/main" id="{A36CF84E-9E29-482F-989A-8960A677266A}"/>
              </a:ext>
            </a:extLst>
          </p:cNvPr>
          <p:cNvSpPr txBox="1"/>
          <p:nvPr/>
        </p:nvSpPr>
        <p:spPr>
          <a:xfrm>
            <a:off x="159607" y="1206027"/>
            <a:ext cx="2625754" cy="276999"/>
          </a:xfrm>
          <a:prstGeom prst="rect">
            <a:avLst/>
          </a:prstGeom>
          <a:noFill/>
        </p:spPr>
        <p:txBody>
          <a:bodyPr wrap="square" rtlCol="0">
            <a:spAutoFit/>
          </a:bodyPr>
          <a:lstStyle/>
          <a:p>
            <a:r>
              <a:rPr lang="en-US" sz="1200" b="1" u="sng" dirty="0"/>
              <a:t>AD Report/Highlight</a:t>
            </a:r>
          </a:p>
        </p:txBody>
      </p:sp>
      <p:sp>
        <p:nvSpPr>
          <p:cNvPr id="14" name="TextBox 13">
            <a:extLst>
              <a:ext uri="{FF2B5EF4-FFF2-40B4-BE49-F238E27FC236}">
                <a16:creationId xmlns:a16="http://schemas.microsoft.com/office/drawing/2014/main" id="{851846E2-E7B7-4928-BF2B-97320FD7A7C6}"/>
              </a:ext>
            </a:extLst>
          </p:cNvPr>
          <p:cNvSpPr txBox="1"/>
          <p:nvPr/>
        </p:nvSpPr>
        <p:spPr>
          <a:xfrm>
            <a:off x="4283833" y="1206026"/>
            <a:ext cx="2625754" cy="276999"/>
          </a:xfrm>
          <a:prstGeom prst="rect">
            <a:avLst/>
          </a:prstGeom>
          <a:noFill/>
        </p:spPr>
        <p:txBody>
          <a:bodyPr wrap="square" rtlCol="0">
            <a:spAutoFit/>
          </a:bodyPr>
          <a:lstStyle/>
          <a:p>
            <a:r>
              <a:rPr lang="en-US" sz="1200" b="1" u="sng" dirty="0"/>
              <a:t>AD Analysis</a:t>
            </a:r>
          </a:p>
        </p:txBody>
      </p:sp>
      <p:sp>
        <p:nvSpPr>
          <p:cNvPr id="15" name="TextBox 14">
            <a:extLst>
              <a:ext uri="{FF2B5EF4-FFF2-40B4-BE49-F238E27FC236}">
                <a16:creationId xmlns:a16="http://schemas.microsoft.com/office/drawing/2014/main" id="{5EC233CF-7C1F-45A1-9AB0-6118EB8EDCC0}"/>
              </a:ext>
            </a:extLst>
          </p:cNvPr>
          <p:cNvSpPr txBox="1"/>
          <p:nvPr/>
        </p:nvSpPr>
        <p:spPr>
          <a:xfrm>
            <a:off x="8340525" y="1202346"/>
            <a:ext cx="2625754" cy="276999"/>
          </a:xfrm>
          <a:prstGeom prst="rect">
            <a:avLst/>
          </a:prstGeom>
          <a:noFill/>
        </p:spPr>
        <p:txBody>
          <a:bodyPr wrap="square" rtlCol="0">
            <a:spAutoFit/>
          </a:bodyPr>
          <a:lstStyle/>
          <a:p>
            <a:r>
              <a:rPr lang="en-US" sz="1200" b="1" u="sng" dirty="0"/>
              <a:t>Manual Verification (longer trend)</a:t>
            </a:r>
          </a:p>
        </p:txBody>
      </p:sp>
      <p:sp>
        <p:nvSpPr>
          <p:cNvPr id="16" name="TextBox 15">
            <a:extLst>
              <a:ext uri="{FF2B5EF4-FFF2-40B4-BE49-F238E27FC236}">
                <a16:creationId xmlns:a16="http://schemas.microsoft.com/office/drawing/2014/main" id="{5D029226-5A57-4D5A-83CC-12DC20BF34E8}"/>
              </a:ext>
            </a:extLst>
          </p:cNvPr>
          <p:cNvSpPr txBox="1"/>
          <p:nvPr/>
        </p:nvSpPr>
        <p:spPr>
          <a:xfrm>
            <a:off x="8340525" y="3808602"/>
            <a:ext cx="3566959"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00B050"/>
                </a:solidFill>
              </a:rPr>
              <a:t>Root cause found i.e. incoming </a:t>
            </a:r>
            <a:r>
              <a:rPr lang="en-US" sz="1400" b="1" dirty="0">
                <a:solidFill>
                  <a:srgbClr val="00B050"/>
                </a:solidFill>
              </a:rPr>
              <a:t>21Photo scanner C42 </a:t>
            </a:r>
            <a:r>
              <a:rPr lang="en-US" sz="1400" dirty="0">
                <a:solidFill>
                  <a:srgbClr val="00B050"/>
                </a:solidFill>
              </a:rPr>
              <a:t>toggling worse off 21INT OCD sigma</a:t>
            </a:r>
            <a:endParaRPr lang="en-US" sz="1400" b="1" dirty="0">
              <a:solidFill>
                <a:srgbClr val="00B050"/>
              </a:solidFill>
            </a:endParaRPr>
          </a:p>
          <a:p>
            <a:pPr marL="285750" indent="-285750">
              <a:buFont typeface="Arial" panose="020B0604020202020204" pitchFamily="34" charset="0"/>
              <a:buChar char="•"/>
            </a:pPr>
            <a:r>
              <a:rPr lang="en-US" sz="1400" dirty="0"/>
              <a:t>AD able to identify incoming toggle through channel level analysis</a:t>
            </a:r>
          </a:p>
          <a:p>
            <a:pPr marL="285750" indent="-285750">
              <a:buFont typeface="Arial" panose="020B0604020202020204" pitchFamily="34" charset="0"/>
              <a:buChar char="•"/>
            </a:pPr>
            <a:r>
              <a:rPr lang="en-US" sz="1400" dirty="0"/>
              <a:t>Manual verification done via SPACE chart to confirm root cause </a:t>
            </a:r>
          </a:p>
        </p:txBody>
      </p:sp>
      <p:sp>
        <p:nvSpPr>
          <p:cNvPr id="17" name="Rectangle 16">
            <a:extLst>
              <a:ext uri="{FF2B5EF4-FFF2-40B4-BE49-F238E27FC236}">
                <a16:creationId xmlns:a16="http://schemas.microsoft.com/office/drawing/2014/main" id="{61415E16-3198-4080-8DAE-DA9DD3BA4695}"/>
              </a:ext>
            </a:extLst>
          </p:cNvPr>
          <p:cNvSpPr/>
          <p:nvPr/>
        </p:nvSpPr>
        <p:spPr>
          <a:xfrm>
            <a:off x="4283832" y="4312963"/>
            <a:ext cx="3928967" cy="1633692"/>
          </a:xfrm>
          <a:prstGeom prst="rect">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A0E6D2-5D70-468D-96F5-E9E75B1024E2}"/>
              </a:ext>
            </a:extLst>
          </p:cNvPr>
          <p:cNvSpPr/>
          <p:nvPr/>
        </p:nvSpPr>
        <p:spPr>
          <a:xfrm>
            <a:off x="4283831" y="3077934"/>
            <a:ext cx="3928967" cy="168605"/>
          </a:xfrm>
          <a:prstGeom prst="rect">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9285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528" y="340666"/>
            <a:ext cx="10515600" cy="628788"/>
          </a:xfrm>
        </p:spPr>
        <p:txBody>
          <a:bodyPr/>
          <a:lstStyle/>
          <a:p>
            <a:r>
              <a:rPr lang="en-US" dirty="0"/>
              <a:t>(WINs) </a:t>
            </a:r>
            <a:r>
              <a:rPr lang="en-US"/>
              <a:t>N18A 59 CMP </a:t>
            </a:r>
            <a:r>
              <a:rPr lang="en-US" dirty="0"/>
              <a:t>QDR Issue</a:t>
            </a:r>
          </a:p>
        </p:txBody>
      </p:sp>
      <p:sp>
        <p:nvSpPr>
          <p:cNvPr id="3" name="Footer Placeholder 2"/>
          <p:cNvSpPr>
            <a:spLocks noGrp="1"/>
          </p:cNvSpPr>
          <p:nvPr>
            <p:ph type="ftr" sz="quarter" idx="11"/>
          </p:nvPr>
        </p:nvSpPr>
        <p:spPr/>
        <p:txBody>
          <a:bodyPr/>
          <a:lstStyle/>
          <a:p>
            <a:r>
              <a:rPr lang="en-US"/>
              <a:t>Micron Confidential</a:t>
            </a:r>
          </a:p>
        </p:txBody>
      </p:sp>
      <p:sp>
        <p:nvSpPr>
          <p:cNvPr id="4" name="Slide Number Placeholder 3"/>
          <p:cNvSpPr>
            <a:spLocks noGrp="1"/>
          </p:cNvSpPr>
          <p:nvPr>
            <p:ph type="sldNum" sz="quarter" idx="12"/>
          </p:nvPr>
        </p:nvSpPr>
        <p:spPr/>
        <p:txBody>
          <a:bodyPr/>
          <a:lstStyle/>
          <a:p>
            <a:fld id="{B7E7695C-FCF1-4AA0-9B93-7941FED13DC4}" type="slidenum">
              <a:rPr lang="en-US" smtClean="0"/>
              <a:t>5</a:t>
            </a:fld>
            <a:endParaRPr lang="en-US"/>
          </a:p>
        </p:txBody>
      </p:sp>
      <p:pic>
        <p:nvPicPr>
          <p:cNvPr id="10" name="Picture 9">
            <a:extLst>
              <a:ext uri="{FF2B5EF4-FFF2-40B4-BE49-F238E27FC236}">
                <a16:creationId xmlns:a16="http://schemas.microsoft.com/office/drawing/2014/main" id="{5527E691-4B21-48BA-8BB3-51FD390AD9E4}"/>
              </a:ext>
            </a:extLst>
          </p:cNvPr>
          <p:cNvPicPr>
            <a:picLocks noChangeAspect="1"/>
          </p:cNvPicPr>
          <p:nvPr/>
        </p:nvPicPr>
        <p:blipFill>
          <a:blip r:embed="rId2"/>
          <a:stretch>
            <a:fillRect/>
          </a:stretch>
        </p:blipFill>
        <p:spPr>
          <a:xfrm>
            <a:off x="128597" y="1214589"/>
            <a:ext cx="5967403" cy="5197416"/>
          </a:xfrm>
          <a:prstGeom prst="rect">
            <a:avLst/>
          </a:prstGeom>
        </p:spPr>
      </p:pic>
      <p:pic>
        <p:nvPicPr>
          <p:cNvPr id="12" name="Picture 11">
            <a:extLst>
              <a:ext uri="{FF2B5EF4-FFF2-40B4-BE49-F238E27FC236}">
                <a16:creationId xmlns:a16="http://schemas.microsoft.com/office/drawing/2014/main" id="{016A173D-63E3-4156-A9FA-116DECF81F94}"/>
              </a:ext>
            </a:extLst>
          </p:cNvPr>
          <p:cNvPicPr>
            <a:picLocks noChangeAspect="1"/>
          </p:cNvPicPr>
          <p:nvPr/>
        </p:nvPicPr>
        <p:blipFill rotWithShape="1">
          <a:blip r:embed="rId3"/>
          <a:srcRect r="7778" b="-17357"/>
          <a:stretch/>
        </p:blipFill>
        <p:spPr>
          <a:xfrm>
            <a:off x="6246063" y="1635334"/>
            <a:ext cx="5011408" cy="258163"/>
          </a:xfrm>
          <a:prstGeom prst="rect">
            <a:avLst/>
          </a:prstGeom>
        </p:spPr>
      </p:pic>
      <p:pic>
        <p:nvPicPr>
          <p:cNvPr id="15" name="Picture 14">
            <a:extLst>
              <a:ext uri="{FF2B5EF4-FFF2-40B4-BE49-F238E27FC236}">
                <a16:creationId xmlns:a16="http://schemas.microsoft.com/office/drawing/2014/main" id="{1C365C89-639A-4B44-A8C7-3648BAD906B5}"/>
              </a:ext>
            </a:extLst>
          </p:cNvPr>
          <p:cNvPicPr>
            <a:picLocks noChangeAspect="1"/>
          </p:cNvPicPr>
          <p:nvPr/>
        </p:nvPicPr>
        <p:blipFill>
          <a:blip r:embed="rId4"/>
          <a:stretch>
            <a:fillRect/>
          </a:stretch>
        </p:blipFill>
        <p:spPr>
          <a:xfrm>
            <a:off x="6334810" y="1893497"/>
            <a:ext cx="4922661" cy="2114191"/>
          </a:xfrm>
          <a:prstGeom prst="rect">
            <a:avLst/>
          </a:prstGeom>
        </p:spPr>
      </p:pic>
      <p:sp>
        <p:nvSpPr>
          <p:cNvPr id="16" name="TextBox 15">
            <a:extLst>
              <a:ext uri="{FF2B5EF4-FFF2-40B4-BE49-F238E27FC236}">
                <a16:creationId xmlns:a16="http://schemas.microsoft.com/office/drawing/2014/main" id="{598B13C7-AFE6-4AA1-82DB-5EA5BE3CB540}"/>
              </a:ext>
            </a:extLst>
          </p:cNvPr>
          <p:cNvSpPr txBox="1"/>
          <p:nvPr/>
        </p:nvSpPr>
        <p:spPr>
          <a:xfrm>
            <a:off x="6246063" y="4252823"/>
            <a:ext cx="4922661" cy="1477328"/>
          </a:xfrm>
          <a:prstGeom prst="rect">
            <a:avLst/>
          </a:prstGeom>
          <a:noFill/>
        </p:spPr>
        <p:txBody>
          <a:bodyPr wrap="square" rtlCol="0">
            <a:spAutoFit/>
          </a:bodyPr>
          <a:lstStyle/>
          <a:p>
            <a:r>
              <a:rPr lang="en-US" dirty="0"/>
              <a:t>Wins:</a:t>
            </a:r>
          </a:p>
          <a:p>
            <a:pPr marL="285750" indent="-285750">
              <a:buFont typeface="Arial" panose="020B0604020202020204" pitchFamily="34" charset="0"/>
              <a:buChar char="•"/>
            </a:pPr>
            <a:r>
              <a:rPr lang="en-US" dirty="0"/>
              <a:t>Able to diagnostic the incoming QDR related toggle.</a:t>
            </a:r>
          </a:p>
          <a:p>
            <a:pPr marL="285750" indent="-285750">
              <a:buFont typeface="Arial" panose="020B0604020202020204" pitchFamily="34" charset="0"/>
              <a:buChar char="•"/>
            </a:pPr>
            <a:r>
              <a:rPr lang="en-US" dirty="0"/>
              <a:t>QDR number available for further troubleshooting and investigation. </a:t>
            </a:r>
          </a:p>
        </p:txBody>
      </p:sp>
      <p:pic>
        <p:nvPicPr>
          <p:cNvPr id="18" name="Picture 17">
            <a:extLst>
              <a:ext uri="{FF2B5EF4-FFF2-40B4-BE49-F238E27FC236}">
                <a16:creationId xmlns:a16="http://schemas.microsoft.com/office/drawing/2014/main" id="{E0FCC207-48D7-45DF-9128-F33B0CA56F19}"/>
              </a:ext>
            </a:extLst>
          </p:cNvPr>
          <p:cNvPicPr>
            <a:picLocks noChangeAspect="1"/>
          </p:cNvPicPr>
          <p:nvPr/>
        </p:nvPicPr>
        <p:blipFill>
          <a:blip r:embed="rId5"/>
          <a:stretch>
            <a:fillRect/>
          </a:stretch>
        </p:blipFill>
        <p:spPr>
          <a:xfrm>
            <a:off x="6277604" y="5884709"/>
            <a:ext cx="5076196" cy="382700"/>
          </a:xfrm>
          <a:prstGeom prst="rect">
            <a:avLst/>
          </a:prstGeom>
        </p:spPr>
      </p:pic>
    </p:spTree>
    <p:extLst>
      <p:ext uri="{BB962C8B-B14F-4D97-AF65-F5344CB8AC3E}">
        <p14:creationId xmlns:p14="http://schemas.microsoft.com/office/powerpoint/2010/main" val="654738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(WINs) N28A 22 SGDP PRE POLY DEP CLN - Mean OOC</a:t>
            </a:r>
          </a:p>
        </p:txBody>
      </p:sp>
      <p:sp>
        <p:nvSpPr>
          <p:cNvPr id="10" name="Content Placeholder 9">
            <a:extLst>
              <a:ext uri="{FF2B5EF4-FFF2-40B4-BE49-F238E27FC236}">
                <a16:creationId xmlns:a16="http://schemas.microsoft.com/office/drawing/2014/main" id="{2D189353-E5DE-4C63-B908-B8B136799E30}"/>
              </a:ext>
            </a:extLst>
          </p:cNvPr>
          <p:cNvSpPr>
            <a:spLocks noGrp="1"/>
          </p:cNvSpPr>
          <p:nvPr>
            <p:ph sz="half" idx="1"/>
          </p:nvPr>
        </p:nvSpPr>
        <p:spPr>
          <a:xfrm>
            <a:off x="838201" y="1379844"/>
            <a:ext cx="3257550" cy="4246702"/>
          </a:xfrm>
        </p:spPr>
        <p:txBody>
          <a:bodyPr/>
          <a:lstStyle/>
          <a:p>
            <a:pPr marL="0" indent="0">
              <a:buNone/>
            </a:pPr>
            <a:r>
              <a:rPr lang="en-US" sz="1800" u="sng" dirty="0"/>
              <a:t>AD Report/Highlight</a:t>
            </a:r>
          </a:p>
        </p:txBody>
      </p:sp>
      <p:sp>
        <p:nvSpPr>
          <p:cNvPr id="11" name="Content Placeholder 10">
            <a:extLst>
              <a:ext uri="{FF2B5EF4-FFF2-40B4-BE49-F238E27FC236}">
                <a16:creationId xmlns:a16="http://schemas.microsoft.com/office/drawing/2014/main" id="{DE8E6F34-E1E0-433D-B653-5C8E15434D2E}"/>
              </a:ext>
            </a:extLst>
          </p:cNvPr>
          <p:cNvSpPr>
            <a:spLocks noGrp="1"/>
          </p:cNvSpPr>
          <p:nvPr>
            <p:ph sz="half" idx="2"/>
          </p:nvPr>
        </p:nvSpPr>
        <p:spPr>
          <a:xfrm>
            <a:off x="7600953" y="1379843"/>
            <a:ext cx="3752847" cy="5032163"/>
          </a:xfrm>
        </p:spPr>
        <p:txBody>
          <a:bodyPr/>
          <a:lstStyle/>
          <a:p>
            <a:pPr marL="0" indent="0">
              <a:buNone/>
            </a:pPr>
            <a:r>
              <a:rPr lang="en-US" sz="1800" u="sng" dirty="0"/>
              <a:t>PO Investigation</a:t>
            </a:r>
          </a:p>
          <a:p>
            <a:pPr marL="0" indent="0">
              <a:buNone/>
            </a:pPr>
            <a:endParaRPr lang="en-US" sz="1800" u="sng" dirty="0"/>
          </a:p>
          <a:p>
            <a:pPr marL="0" indent="0">
              <a:buNone/>
            </a:pPr>
            <a:endParaRPr lang="en-US" sz="1800" u="sng" dirty="0"/>
          </a:p>
          <a:p>
            <a:pPr marL="0" indent="0">
              <a:buNone/>
            </a:pPr>
            <a:endParaRPr lang="en-US" sz="1800" u="sng" dirty="0"/>
          </a:p>
          <a:p>
            <a:pPr marL="0" indent="0">
              <a:buNone/>
            </a:pPr>
            <a:endParaRPr lang="en-US" sz="1800" u="sng" dirty="0"/>
          </a:p>
          <a:p>
            <a:pPr marL="0" indent="0">
              <a:buNone/>
            </a:pPr>
            <a:endParaRPr lang="en-US" sz="1800" u="sng" dirty="0"/>
          </a:p>
          <a:p>
            <a:pPr marL="0" indent="0">
              <a:buNone/>
            </a:pPr>
            <a:endParaRPr lang="en-US" sz="1800" u="sng" dirty="0"/>
          </a:p>
          <a:p>
            <a:pPr lvl="0"/>
            <a:endParaRPr lang="en-US" sz="100" dirty="0">
              <a:solidFill>
                <a:srgbClr val="00B050"/>
              </a:solidFill>
            </a:endParaRPr>
          </a:p>
          <a:p>
            <a:pPr lvl="0"/>
            <a:r>
              <a:rPr lang="en-US" sz="1400" dirty="0">
                <a:solidFill>
                  <a:srgbClr val="00B050"/>
                </a:solidFill>
              </a:rPr>
              <a:t>Report strongly suggests incoming lot attribute as root cause of OOC</a:t>
            </a:r>
          </a:p>
          <a:p>
            <a:pPr lvl="0"/>
            <a:r>
              <a:rPr lang="en-US" sz="1400" dirty="0"/>
              <a:t>Helped PO to rule out possibility of process step drift. Further check via Yield3 shows OOC low lots have same attribute from incoming step </a:t>
            </a:r>
          </a:p>
          <a:p>
            <a:pPr lvl="0"/>
            <a:r>
              <a:rPr lang="en-US" sz="1400" dirty="0"/>
              <a:t>Actual root cause identified as new conversion recipe/attribute from incoming 4110-22 DHC POLY DEP.</a:t>
            </a:r>
          </a:p>
          <a:p>
            <a:endParaRPr lang="en-US" sz="1800" dirty="0"/>
          </a:p>
        </p:txBody>
      </p:sp>
      <p:sp>
        <p:nvSpPr>
          <p:cNvPr id="3" name="Footer Placeholder 2"/>
          <p:cNvSpPr>
            <a:spLocks noGrp="1"/>
          </p:cNvSpPr>
          <p:nvPr>
            <p:ph type="ftr" sz="quarter" idx="11"/>
          </p:nvPr>
        </p:nvSpPr>
        <p:spPr/>
        <p:txBody>
          <a:bodyPr/>
          <a:lstStyle/>
          <a:p>
            <a:r>
              <a:rPr lang="en-US"/>
              <a:t>Micron Confidential</a:t>
            </a:r>
          </a:p>
        </p:txBody>
      </p:sp>
      <p:sp>
        <p:nvSpPr>
          <p:cNvPr id="4" name="Slide Number Placeholder 3"/>
          <p:cNvSpPr>
            <a:spLocks noGrp="1"/>
          </p:cNvSpPr>
          <p:nvPr>
            <p:ph type="sldNum" sz="quarter" idx="12"/>
          </p:nvPr>
        </p:nvSpPr>
        <p:spPr/>
        <p:txBody>
          <a:bodyPr/>
          <a:lstStyle/>
          <a:p>
            <a:fld id="{B7E7695C-FCF1-4AA0-9B93-7941FED13DC4}" type="slidenum">
              <a:rPr lang="en-US" smtClean="0"/>
              <a:t>6</a:t>
            </a:fld>
            <a:endParaRPr lang="en-US"/>
          </a:p>
        </p:txBody>
      </p:sp>
      <p:sp>
        <p:nvSpPr>
          <p:cNvPr id="14" name="Content Placeholder 13">
            <a:extLst>
              <a:ext uri="{FF2B5EF4-FFF2-40B4-BE49-F238E27FC236}">
                <a16:creationId xmlns:a16="http://schemas.microsoft.com/office/drawing/2014/main" id="{F0798CB0-BA2D-4D6B-972E-B93D42833158}"/>
              </a:ext>
            </a:extLst>
          </p:cNvPr>
          <p:cNvSpPr>
            <a:spLocks noGrp="1"/>
          </p:cNvSpPr>
          <p:nvPr>
            <p:ph sz="half" idx="15"/>
          </p:nvPr>
        </p:nvSpPr>
        <p:spPr>
          <a:xfrm>
            <a:off x="4095751" y="1379844"/>
            <a:ext cx="3314080" cy="4246702"/>
          </a:xfrm>
        </p:spPr>
        <p:txBody>
          <a:bodyPr/>
          <a:lstStyle/>
          <a:p>
            <a:pPr marL="0" indent="0">
              <a:buNone/>
            </a:pPr>
            <a:r>
              <a:rPr lang="en-US" sz="1800" u="sng" dirty="0"/>
              <a:t>AD Analysis</a:t>
            </a:r>
          </a:p>
        </p:txBody>
      </p:sp>
      <p:pic>
        <p:nvPicPr>
          <p:cNvPr id="16" name="Picture 15">
            <a:extLst>
              <a:ext uri="{FF2B5EF4-FFF2-40B4-BE49-F238E27FC236}">
                <a16:creationId xmlns:a16="http://schemas.microsoft.com/office/drawing/2014/main" id="{4545DC5F-5012-4838-B83A-FDCDCD86E060}"/>
              </a:ext>
            </a:extLst>
          </p:cNvPr>
          <p:cNvPicPr>
            <a:picLocks noChangeAspect="1"/>
          </p:cNvPicPr>
          <p:nvPr/>
        </p:nvPicPr>
        <p:blipFill>
          <a:blip r:embed="rId2"/>
          <a:stretch>
            <a:fillRect/>
          </a:stretch>
        </p:blipFill>
        <p:spPr>
          <a:xfrm>
            <a:off x="253701" y="1670006"/>
            <a:ext cx="3650928" cy="3453313"/>
          </a:xfrm>
          <a:prstGeom prst="rect">
            <a:avLst/>
          </a:prstGeom>
        </p:spPr>
      </p:pic>
      <p:pic>
        <p:nvPicPr>
          <p:cNvPr id="17" name="Picture 16">
            <a:extLst>
              <a:ext uri="{FF2B5EF4-FFF2-40B4-BE49-F238E27FC236}">
                <a16:creationId xmlns:a16="http://schemas.microsoft.com/office/drawing/2014/main" id="{0AC32F72-DECD-41DD-AD40-29A502198113}"/>
              </a:ext>
            </a:extLst>
          </p:cNvPr>
          <p:cNvPicPr>
            <a:picLocks noChangeAspect="1"/>
          </p:cNvPicPr>
          <p:nvPr/>
        </p:nvPicPr>
        <p:blipFill>
          <a:blip r:embed="rId3"/>
          <a:stretch>
            <a:fillRect/>
          </a:stretch>
        </p:blipFill>
        <p:spPr>
          <a:xfrm>
            <a:off x="3969080" y="1741029"/>
            <a:ext cx="3440751" cy="4375686"/>
          </a:xfrm>
          <a:prstGeom prst="rect">
            <a:avLst/>
          </a:prstGeom>
        </p:spPr>
      </p:pic>
      <p:sp>
        <p:nvSpPr>
          <p:cNvPr id="20" name="Rectangle 19">
            <a:extLst>
              <a:ext uri="{FF2B5EF4-FFF2-40B4-BE49-F238E27FC236}">
                <a16:creationId xmlns:a16="http://schemas.microsoft.com/office/drawing/2014/main" id="{40459E06-85C5-42AD-B032-084C280A9E31}"/>
              </a:ext>
            </a:extLst>
          </p:cNvPr>
          <p:cNvSpPr/>
          <p:nvPr/>
        </p:nvSpPr>
        <p:spPr>
          <a:xfrm>
            <a:off x="3969080" y="3453414"/>
            <a:ext cx="3440751" cy="8877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130E8F06-95CA-4313-A195-E792E73F7952}"/>
              </a:ext>
            </a:extLst>
          </p:cNvPr>
          <p:cNvPicPr>
            <a:picLocks noChangeAspect="1"/>
          </p:cNvPicPr>
          <p:nvPr/>
        </p:nvPicPr>
        <p:blipFill rotWithShape="1">
          <a:blip r:embed="rId4">
            <a:extLst>
              <a:ext uri="{28A0092B-C50C-407E-A947-70E740481C1C}">
                <a14:useLocalDpi xmlns:a14="http://schemas.microsoft.com/office/drawing/2010/main" val="0"/>
              </a:ext>
            </a:extLst>
          </a:blip>
          <a:srcRect r="20286" b="19937"/>
          <a:stretch/>
        </p:blipFill>
        <p:spPr>
          <a:xfrm>
            <a:off x="7600953" y="1741029"/>
            <a:ext cx="4376692" cy="2340724"/>
          </a:xfrm>
          <a:prstGeom prst="rect">
            <a:avLst/>
          </a:prstGeom>
        </p:spPr>
      </p:pic>
    </p:spTree>
    <p:extLst>
      <p:ext uri="{BB962C8B-B14F-4D97-AF65-F5344CB8AC3E}">
        <p14:creationId xmlns:p14="http://schemas.microsoft.com/office/powerpoint/2010/main" val="736830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6063-532D-4401-A4FA-1C41EA4A4481}"/>
              </a:ext>
            </a:extLst>
          </p:cNvPr>
          <p:cNvSpPr>
            <a:spLocks noGrp="1"/>
          </p:cNvSpPr>
          <p:nvPr>
            <p:ph type="title"/>
          </p:nvPr>
        </p:nvSpPr>
        <p:spPr/>
        <p:txBody>
          <a:bodyPr/>
          <a:lstStyle/>
          <a:p>
            <a:r>
              <a:rPr lang="en-US" dirty="0"/>
              <a:t>Positive Experience</a:t>
            </a:r>
          </a:p>
        </p:txBody>
      </p:sp>
      <p:sp>
        <p:nvSpPr>
          <p:cNvPr id="3" name="Footer Placeholder 2">
            <a:extLst>
              <a:ext uri="{FF2B5EF4-FFF2-40B4-BE49-F238E27FC236}">
                <a16:creationId xmlns:a16="http://schemas.microsoft.com/office/drawing/2014/main" id="{111F61E5-8164-4060-BA98-3B95853259DC}"/>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EABC2C96-6510-467E-84B6-2CFC963B27F0}"/>
              </a:ext>
            </a:extLst>
          </p:cNvPr>
          <p:cNvSpPr>
            <a:spLocks noGrp="1"/>
          </p:cNvSpPr>
          <p:nvPr>
            <p:ph type="sldNum" sz="quarter" idx="12"/>
          </p:nvPr>
        </p:nvSpPr>
        <p:spPr/>
        <p:txBody>
          <a:bodyPr/>
          <a:lstStyle/>
          <a:p>
            <a:fld id="{B7E7695C-FCF1-4AA0-9B93-7941FED13DC4}" type="slidenum">
              <a:rPr lang="en-US" smtClean="0"/>
              <a:t>7</a:t>
            </a:fld>
            <a:endParaRPr lang="en-US"/>
          </a:p>
        </p:txBody>
      </p:sp>
      <p:sp>
        <p:nvSpPr>
          <p:cNvPr id="5" name="Content Placeholder 4">
            <a:extLst>
              <a:ext uri="{FF2B5EF4-FFF2-40B4-BE49-F238E27FC236}">
                <a16:creationId xmlns:a16="http://schemas.microsoft.com/office/drawing/2014/main" id="{27002213-DAD1-4D40-93BA-4D3C9CFBCCE0}"/>
              </a:ext>
            </a:extLst>
          </p:cNvPr>
          <p:cNvSpPr>
            <a:spLocks noGrp="1"/>
          </p:cNvSpPr>
          <p:nvPr>
            <p:ph sz="half" idx="1"/>
          </p:nvPr>
        </p:nvSpPr>
        <p:spPr/>
        <p:txBody>
          <a:bodyPr/>
          <a:lstStyle/>
          <a:p>
            <a:r>
              <a:rPr lang="en-US" dirty="0"/>
              <a:t>AD report is able generate/load very quickly</a:t>
            </a:r>
          </a:p>
          <a:p>
            <a:r>
              <a:rPr lang="en-US" dirty="0"/>
              <a:t>Good first pass check on potential incoming step(within loop)/current step toggles which translates to shorter troubleshooting time</a:t>
            </a:r>
          </a:p>
          <a:p>
            <a:r>
              <a:rPr lang="en-US" dirty="0"/>
              <a:t>Data available 24/7 for PEE to check any incoming toggle.</a:t>
            </a:r>
          </a:p>
          <a:p>
            <a:r>
              <a:rPr lang="en-US" dirty="0"/>
              <a:t>Convenient AD report link in the chronic OOC dashboard.</a:t>
            </a:r>
          </a:p>
          <a:p>
            <a:r>
              <a:rPr lang="en-US" dirty="0"/>
              <a:t>Improved the work efficiency, save productivity time.</a:t>
            </a:r>
          </a:p>
          <a:p>
            <a:endParaRPr lang="en-US" dirty="0"/>
          </a:p>
        </p:txBody>
      </p:sp>
    </p:spTree>
    <p:extLst>
      <p:ext uri="{BB962C8B-B14F-4D97-AF65-F5344CB8AC3E}">
        <p14:creationId xmlns:p14="http://schemas.microsoft.com/office/powerpoint/2010/main" val="65120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Micron Confidential</a:t>
            </a:r>
            <a:endParaRPr lang="en-US" dirty="0"/>
          </a:p>
        </p:txBody>
      </p:sp>
      <p:sp>
        <p:nvSpPr>
          <p:cNvPr id="3" name="Slide Number Placeholder 2"/>
          <p:cNvSpPr>
            <a:spLocks noGrp="1"/>
          </p:cNvSpPr>
          <p:nvPr>
            <p:ph type="sldNum" sz="quarter" idx="12"/>
          </p:nvPr>
        </p:nvSpPr>
        <p:spPr/>
        <p:txBody>
          <a:bodyPr/>
          <a:lstStyle/>
          <a:p>
            <a:fld id="{B7E7695C-FCF1-4AA0-9B93-7941FED13DC4}" type="slidenum">
              <a:rPr lang="en-US" smtClean="0"/>
              <a:pPr/>
              <a:t>8</a:t>
            </a:fld>
            <a:endParaRPr lang="en-US" dirty="0"/>
          </a:p>
        </p:txBody>
      </p:sp>
    </p:spTree>
    <p:extLst>
      <p:ext uri="{BB962C8B-B14F-4D97-AF65-F5344CB8AC3E}">
        <p14:creationId xmlns:p14="http://schemas.microsoft.com/office/powerpoint/2010/main" val="2351387736"/>
      </p:ext>
    </p:extLst>
  </p:cSld>
  <p:clrMapOvr>
    <a:masterClrMapping/>
  </p:clrMapOvr>
</p:sld>
</file>

<file path=ppt/theme/theme1.xml><?xml version="1.0" encoding="utf-8"?>
<a:theme xmlns:a="http://schemas.openxmlformats.org/drawingml/2006/main" name="Micron Theme 2.0">
  <a:themeElements>
    <a:clrScheme name="MU Color">
      <a:dk1>
        <a:srgbClr val="58595B"/>
      </a:dk1>
      <a:lt1>
        <a:srgbClr val="FFFFFF"/>
      </a:lt1>
      <a:dk2>
        <a:srgbClr val="58595B"/>
      </a:dk2>
      <a:lt2>
        <a:srgbClr val="FFFFFF"/>
      </a:lt2>
      <a:accent1>
        <a:srgbClr val="0077C8"/>
      </a:accent1>
      <a:accent2>
        <a:srgbClr val="00A3E1"/>
      </a:accent2>
      <a:accent3>
        <a:srgbClr val="FFB500"/>
      </a:accent3>
      <a:accent4>
        <a:srgbClr val="9ACA3C"/>
      </a:accent4>
      <a:accent5>
        <a:srgbClr val="FFCD00"/>
      </a:accent5>
      <a:accent6>
        <a:srgbClr val="808285"/>
      </a:accent6>
      <a:hlink>
        <a:srgbClr val="71C5E8"/>
      </a:hlink>
      <a:folHlink>
        <a:srgbClr val="71C5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rporate_Master_PPT_Template_2018.pptx" id="{EEF647EC-56A7-4327-BDFA-FFF2B3C5BED3}" vid="{1ED4F18A-1CAE-436E-9873-C84173CF8A74}"/>
    </a:ext>
  </a:extLst>
</a:theme>
</file>

<file path=ppt/theme/theme2.xml><?xml version="1.0" encoding="utf-8"?>
<a:theme xmlns:a="http://schemas.openxmlformats.org/drawingml/2006/main" name="CPG Theme 2.0">
  <a:themeElements>
    <a:clrScheme name="MU Color">
      <a:dk1>
        <a:srgbClr val="58595B"/>
      </a:dk1>
      <a:lt1>
        <a:srgbClr val="FFFFFF"/>
      </a:lt1>
      <a:dk2>
        <a:srgbClr val="58595B"/>
      </a:dk2>
      <a:lt2>
        <a:srgbClr val="FFFFFF"/>
      </a:lt2>
      <a:accent1>
        <a:srgbClr val="0077C8"/>
      </a:accent1>
      <a:accent2>
        <a:srgbClr val="00A3E1"/>
      </a:accent2>
      <a:accent3>
        <a:srgbClr val="FFB500"/>
      </a:accent3>
      <a:accent4>
        <a:srgbClr val="9ACA3C"/>
      </a:accent4>
      <a:accent5>
        <a:srgbClr val="FFCD00"/>
      </a:accent5>
      <a:accent6>
        <a:srgbClr val="808285"/>
      </a:accent6>
      <a:hlink>
        <a:srgbClr val="71C5E8"/>
      </a:hlink>
      <a:folHlink>
        <a:srgbClr val="71C5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rporate_Master_PPT_Template_2018.pptx" id="{EEF647EC-56A7-4327-BDFA-FFF2B3C5BED3}" vid="{E53362E6-4ECC-432A-82B7-564D69580A6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7F4B94B5C02E84E9C54733B193F1CA4" ma:contentTypeVersion="1" ma:contentTypeDescription="Create a new document." ma:contentTypeScope="" ma:versionID="38171505920e6d9ab449980c8dbdaa0b">
  <xsd:schema xmlns:xsd="http://www.w3.org/2001/XMLSchema" xmlns:xs="http://www.w3.org/2001/XMLSchema" xmlns:p="http://schemas.microsoft.com/office/2006/metadata/properties" xmlns:ns2="e9c63b83-9ae7-4466-bdf2-8f5b1cb0817e" targetNamespace="http://schemas.microsoft.com/office/2006/metadata/properties" ma:root="true" ma:fieldsID="69ccfc1ac41e13c0a7991c13157654ea" ns2:_="">
    <xsd:import namespace="e9c63b83-9ae7-4466-bdf2-8f5b1cb0817e"/>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c63b83-9ae7-4466-bdf2-8f5b1cb0817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B41BC4B-3CD0-4C27-BD03-0C66E39CE4F3}"/>
</file>

<file path=customXml/itemProps2.xml><?xml version="1.0" encoding="utf-8"?>
<ds:datastoreItem xmlns:ds="http://schemas.openxmlformats.org/officeDocument/2006/customXml" ds:itemID="{1547C8B1-F315-426B-8D6B-27BA062FF581}"/>
</file>

<file path=customXml/itemProps3.xml><?xml version="1.0" encoding="utf-8"?>
<ds:datastoreItem xmlns:ds="http://schemas.openxmlformats.org/officeDocument/2006/customXml" ds:itemID="{593CF31E-57D5-4064-8800-10D9C5AEBF8E}"/>
</file>

<file path=docProps/app.xml><?xml version="1.0" encoding="utf-8"?>
<Properties xmlns="http://schemas.openxmlformats.org/officeDocument/2006/extended-properties" xmlns:vt="http://schemas.openxmlformats.org/officeDocument/2006/docPropsVTypes">
  <Template>blank</Template>
  <TotalTime>0</TotalTime>
  <Words>293</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Calibri</vt:lpstr>
      <vt:lpstr>Segoe UI</vt:lpstr>
      <vt:lpstr>Verdana</vt:lpstr>
      <vt:lpstr>Wingdings</vt:lpstr>
      <vt:lpstr>Micron Theme 2.0</vt:lpstr>
      <vt:lpstr>CPG Theme 2.0</vt:lpstr>
      <vt:lpstr>F10W AD WINs</vt:lpstr>
      <vt:lpstr>Chronic OOC AD - Win</vt:lpstr>
      <vt:lpstr>F10N AD WINs</vt:lpstr>
      <vt:lpstr>(WINs) B16A 21INT OCD Sigma OOC Issue</vt:lpstr>
      <vt:lpstr>(WINs) N18A 59 CMP QDR Issue</vt:lpstr>
      <vt:lpstr>(WINs) N28A 22 SGDP PRE POLY DEP CLN - Mean OOC</vt:lpstr>
      <vt:lpstr>Positive Experience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2018-12-31T03:20:50Z</dcterms:created>
  <dcterms:modified xsi:type="dcterms:W3CDTF">2019-01-02T02:51:32Z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0x01010087F4B94B5C02E84E9C54733B193F1CA4</vt:lpwstr>
  </property>
</Properties>
</file>