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diagrams/data15.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2.xml" ContentType="application/vnd.openxmlformats-officedocument.drawingml.diagramData+xml"/>
  <Override PartName="/ppt/diagrams/data11.xml" ContentType="application/vnd.openxmlformats-officedocument.drawingml.diagramData+xml"/>
  <Override PartName="/ppt/diagrams/data10.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quickStyle4.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diagrams/drawing4.xml" ContentType="application/vnd.ms-office.drawingml.diagramDrawing+xml"/>
  <Override PartName="/ppt/diagrams/colors4.xml" ContentType="application/vnd.openxmlformats-officedocument.drawingml.diagramColors+xml"/>
  <Override PartName="/ppt/diagrams/layout4.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layout3.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5.xml" ContentType="application/vnd.ms-office.drawingml.diagramDrawing+xml"/>
  <Override PartName="/ppt/diagrams/drawing9.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diagrams/layout9.xml" ContentType="application/vnd.openxmlformats-officedocument.drawingml.diagramLayout+xml"/>
  <Override PartName="/ppt/diagrams/layout5.xml" ContentType="application/vnd.openxmlformats-officedocument.drawingml.diagramLayout+xml"/>
  <Override PartName="/ppt/diagrams/layout10.xml" ContentType="application/vnd.openxmlformats-officedocument.drawingml.diagramLayout+xml"/>
  <Override PartName="/ppt/diagrams/drawing10.xml" ContentType="application/vnd.ms-office.drawingml.diagramDrawing+xml"/>
  <Override PartName="/ppt/diagrams/colors10.xml" ContentType="application/vnd.openxmlformats-officedocument.drawingml.diagramColors+xml"/>
  <Override PartName="/ppt/diagrams/quickStyle10.xml" ContentType="application/vnd.openxmlformats-officedocument.drawingml.diagramStyle+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layout7.xml" ContentType="application/vnd.openxmlformats-officedocument.drawingml.diagramLayout+xml"/>
  <Override PartName="/ppt/diagrams/quickStyle7.xml" ContentType="application/vnd.openxmlformats-officedocument.drawingml.diagramStyle+xml"/>
  <Override PartName="/ppt/diagrams/layout8.xml" ContentType="application/vnd.openxmlformats-officedocument.drawingml.diagramLayout+xml"/>
  <Override PartName="/ppt/diagrams/quickStyle5.xml" ContentType="application/vnd.openxmlformats-officedocument.drawingml.diagramStyle+xml"/>
  <Override PartName="/ppt/diagrams/drawing7.xml" ContentType="application/vnd.ms-office.drawingml.diagramDrawing+xml"/>
  <Override PartName="/ppt/diagrams/colors7.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layout14.xml" ContentType="application/vnd.openxmlformats-officedocument.drawingml.diagramLayout+xml"/>
  <Override PartName="/ppt/theme/theme1.xml" ContentType="application/vnd.openxmlformats-officedocument.theme+xml"/>
  <Override PartName="/ppt/diagrams/drawing13.xml" ContentType="application/vnd.ms-office.drawingml.diagramDrawing+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layout13.xml" ContentType="application/vnd.openxmlformats-officedocument.drawingml.diagramLayout+xml"/>
  <Override PartName="/ppt/diagrams/colors12.xml" ContentType="application/vnd.openxmlformats-officedocument.drawingml.diagramColors+xml"/>
  <Override PartName="/ppt/diagrams/quickStyle12.xml" ContentType="application/vnd.openxmlformats-officedocument.drawingml.diagramStyle+xml"/>
  <Override PartName="/ppt/diagrams/drawing12.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25"/>
  </p:notesMasterIdLst>
  <p:sldIdLst>
    <p:sldId id="264" r:id="rId3"/>
    <p:sldId id="266" r:id="rId4"/>
    <p:sldId id="269" r:id="rId5"/>
    <p:sldId id="273" r:id="rId6"/>
    <p:sldId id="275" r:id="rId7"/>
    <p:sldId id="276" r:id="rId8"/>
    <p:sldId id="285" r:id="rId9"/>
    <p:sldId id="267" r:id="rId10"/>
    <p:sldId id="281" r:id="rId11"/>
    <p:sldId id="280" r:id="rId12"/>
    <p:sldId id="282" r:id="rId13"/>
    <p:sldId id="286" r:id="rId14"/>
    <p:sldId id="283" r:id="rId15"/>
    <p:sldId id="287" r:id="rId16"/>
    <p:sldId id="299" r:id="rId17"/>
    <p:sldId id="284" r:id="rId18"/>
    <p:sldId id="300" r:id="rId19"/>
    <p:sldId id="301" r:id="rId20"/>
    <p:sldId id="278" r:id="rId21"/>
    <p:sldId id="268" r:id="rId22"/>
    <p:sldId id="302"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pos="288" userDrawn="1">
          <p15:clr>
            <a:srgbClr val="A4A3A4"/>
          </p15:clr>
        </p15:guide>
        <p15:guide id="3" pos="7392" userDrawn="1">
          <p15:clr>
            <a:srgbClr val="A4A3A4"/>
          </p15:clr>
        </p15:guide>
        <p15:guide id="4" orient="horz" pos="216" userDrawn="1">
          <p15:clr>
            <a:srgbClr val="A4A3A4"/>
          </p15:clr>
        </p15:guide>
        <p15:guide id="5" pos="3840" userDrawn="1">
          <p15:clr>
            <a:srgbClr val="A4A3A4"/>
          </p15:clr>
        </p15:guide>
        <p15:guide id="8" orient="horz" pos="21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CA3C"/>
    <a:srgbClr val="58595B"/>
    <a:srgbClr val="0077C8"/>
    <a:srgbClr val="0090DA"/>
    <a:srgbClr val="00A3E1"/>
    <a:srgbClr val="71C5E8"/>
    <a:srgbClr val="808285"/>
    <a:srgbClr val="A7A9AC"/>
    <a:srgbClr val="D1D3D4"/>
    <a:srgbClr val="B7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2" y="91"/>
      </p:cViewPr>
      <p:guideLst>
        <p:guide orient="horz" pos="4104"/>
        <p:guide pos="288"/>
        <p:guide pos="7392"/>
        <p:guide orient="horz" pos="216"/>
        <p:guide pos="3840"/>
        <p:guide orient="horz" pos="2164"/>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9D4B2-41EB-437A-AE86-4F7CC37D5D4F}"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US"/>
        </a:p>
      </dgm:t>
    </dgm:pt>
    <dgm:pt modelId="{23D1C992-3652-4795-8D4D-E97D3FE00031}">
      <dgm:prSet phldrT="[Text]"/>
      <dgm:spPr/>
      <dgm:t>
        <a:bodyPr/>
        <a:lstStyle/>
        <a:p>
          <a:r>
            <a:rPr lang="en-US" dirty="0"/>
            <a:t>Tan Peng</a:t>
          </a:r>
        </a:p>
      </dgm:t>
    </dgm:pt>
    <dgm:pt modelId="{7E3B2248-F0C4-49E8-8155-F3A672A6A45C}" type="parTrans" cxnId="{8C3A3FA6-F05C-41D9-B15F-E0F031C722B8}">
      <dgm:prSet/>
      <dgm:spPr/>
      <dgm:t>
        <a:bodyPr/>
        <a:lstStyle/>
        <a:p>
          <a:endParaRPr lang="en-US"/>
        </a:p>
      </dgm:t>
    </dgm:pt>
    <dgm:pt modelId="{DEF6DE62-CD46-465B-A414-78E7704C07BE}" type="sibTrans" cxnId="{8C3A3FA6-F05C-41D9-B15F-E0F031C722B8}">
      <dgm:prSet/>
      <dgm:spPr/>
      <dgm:t>
        <a:bodyPr/>
        <a:lstStyle/>
        <a:p>
          <a:endParaRPr lang="en-US"/>
        </a:p>
      </dgm:t>
    </dgm:pt>
    <dgm:pt modelId="{4A2C6637-E2E6-4939-9909-5827264266A3}">
      <dgm:prSet phldrT="[Text]"/>
      <dgm:spPr/>
      <dgm:t>
        <a:bodyPr/>
        <a:lstStyle/>
        <a:p>
          <a:r>
            <a:rPr lang="en-US" dirty="0"/>
            <a:t>Zhou Siqi</a:t>
          </a:r>
        </a:p>
      </dgm:t>
    </dgm:pt>
    <dgm:pt modelId="{9D7CCE5E-D902-45E5-9D38-6A562F1FC3B8}" type="parTrans" cxnId="{3E04B92D-78AB-41D6-A53D-5372391AB67F}">
      <dgm:prSet/>
      <dgm:spPr/>
      <dgm:t>
        <a:bodyPr/>
        <a:lstStyle/>
        <a:p>
          <a:endParaRPr lang="en-US"/>
        </a:p>
      </dgm:t>
    </dgm:pt>
    <dgm:pt modelId="{21F7481C-7F2A-4433-A4F3-4635F3666A42}" type="sibTrans" cxnId="{3E04B92D-78AB-41D6-A53D-5372391AB67F}">
      <dgm:prSet/>
      <dgm:spPr/>
      <dgm:t>
        <a:bodyPr/>
        <a:lstStyle/>
        <a:p>
          <a:endParaRPr lang="en-US"/>
        </a:p>
      </dgm:t>
    </dgm:pt>
    <dgm:pt modelId="{DD556391-961D-41D9-9C80-41507034CEE4}">
      <dgm:prSet phldrT="[Text]"/>
      <dgm:spPr/>
      <dgm:t>
        <a:bodyPr/>
        <a:lstStyle/>
        <a:p>
          <a:r>
            <a:rPr lang="en-US" dirty="0"/>
            <a:t>Khoo </a:t>
          </a:r>
          <a:r>
            <a:rPr lang="en-US" dirty="0" err="1"/>
            <a:t>Kaiqin</a:t>
          </a:r>
          <a:endParaRPr lang="en-US" dirty="0"/>
        </a:p>
      </dgm:t>
    </dgm:pt>
    <dgm:pt modelId="{FFDE02D0-3544-4876-912A-B82F8C3D7E1D}" type="parTrans" cxnId="{EB7F0942-719D-4679-BF02-80A9E65553AC}">
      <dgm:prSet/>
      <dgm:spPr/>
      <dgm:t>
        <a:bodyPr/>
        <a:lstStyle/>
        <a:p>
          <a:endParaRPr lang="en-US"/>
        </a:p>
      </dgm:t>
    </dgm:pt>
    <dgm:pt modelId="{AAB9EDB1-E2DF-42A4-889B-A51DDACEF6CC}" type="sibTrans" cxnId="{EB7F0942-719D-4679-BF02-80A9E65553AC}">
      <dgm:prSet/>
      <dgm:spPr/>
      <dgm:t>
        <a:bodyPr/>
        <a:lstStyle/>
        <a:p>
          <a:endParaRPr lang="en-US"/>
        </a:p>
      </dgm:t>
    </dgm:pt>
    <dgm:pt modelId="{CDBA1ED7-7765-4319-A3BA-7F153859057C}">
      <dgm:prSet phldrT="[Text]"/>
      <dgm:spPr/>
      <dgm:t>
        <a:bodyPr/>
        <a:lstStyle/>
        <a:p>
          <a:r>
            <a:rPr lang="en-US" dirty="0"/>
            <a:t>Beverly</a:t>
          </a:r>
        </a:p>
      </dgm:t>
    </dgm:pt>
    <dgm:pt modelId="{3A92F898-267E-4AF8-A199-012DB13BBC68}" type="parTrans" cxnId="{63184EC6-741D-40FA-B540-1128FA362C84}">
      <dgm:prSet/>
      <dgm:spPr/>
      <dgm:t>
        <a:bodyPr/>
        <a:lstStyle/>
        <a:p>
          <a:endParaRPr lang="en-US"/>
        </a:p>
      </dgm:t>
    </dgm:pt>
    <dgm:pt modelId="{9E826263-3B79-4F66-926E-9C2D884AABDE}" type="sibTrans" cxnId="{63184EC6-741D-40FA-B540-1128FA362C84}">
      <dgm:prSet/>
      <dgm:spPr/>
      <dgm:t>
        <a:bodyPr/>
        <a:lstStyle/>
        <a:p>
          <a:endParaRPr lang="en-US"/>
        </a:p>
      </dgm:t>
    </dgm:pt>
    <dgm:pt modelId="{B99E4FF3-3BE9-412F-B63C-9781A9CF5A7B}" type="pres">
      <dgm:prSet presAssocID="{8299D4B2-41EB-437A-AE86-4F7CC37D5D4F}" presName="Name0" presStyleCnt="0">
        <dgm:presLayoutVars>
          <dgm:dir/>
          <dgm:resizeHandles val="exact"/>
        </dgm:presLayoutVars>
      </dgm:prSet>
      <dgm:spPr/>
    </dgm:pt>
    <dgm:pt modelId="{131F1CD3-E52F-454B-A590-4CFCDB4D91FE}" type="pres">
      <dgm:prSet presAssocID="{23D1C992-3652-4795-8D4D-E97D3FE00031}" presName="compNode" presStyleCnt="0"/>
      <dgm:spPr/>
    </dgm:pt>
    <dgm:pt modelId="{D261689B-BDDC-484B-A206-8FA22A14C7A7}" type="pres">
      <dgm:prSet presAssocID="{23D1C992-3652-4795-8D4D-E97D3FE00031}"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9F9B0578-C0F9-407A-B19C-69B4AD57BDE3}" type="pres">
      <dgm:prSet presAssocID="{23D1C992-3652-4795-8D4D-E97D3FE00031}" presName="textRect" presStyleLbl="revTx" presStyleIdx="0" presStyleCnt="4">
        <dgm:presLayoutVars>
          <dgm:bulletEnabled val="1"/>
        </dgm:presLayoutVars>
      </dgm:prSet>
      <dgm:spPr/>
    </dgm:pt>
    <dgm:pt modelId="{B596BCF4-7DE6-45D3-985F-94B9588C9542}" type="pres">
      <dgm:prSet presAssocID="{DEF6DE62-CD46-465B-A414-78E7704C07BE}" presName="sibTrans" presStyleLbl="sibTrans2D1" presStyleIdx="0" presStyleCnt="0"/>
      <dgm:spPr/>
    </dgm:pt>
    <dgm:pt modelId="{AAA69249-3390-47F6-8538-C198997C8CF1}" type="pres">
      <dgm:prSet presAssocID="{4A2C6637-E2E6-4939-9909-5827264266A3}" presName="compNode" presStyleCnt="0"/>
      <dgm:spPr/>
    </dgm:pt>
    <dgm:pt modelId="{EE138EDC-BB98-4D27-99C0-4CF815BF65FB}" type="pres">
      <dgm:prSet presAssocID="{4A2C6637-E2E6-4939-9909-5827264266A3}"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5567934E-DB8F-4C76-B5DE-34E964A246DB}" type="pres">
      <dgm:prSet presAssocID="{4A2C6637-E2E6-4939-9909-5827264266A3}" presName="textRect" presStyleLbl="revTx" presStyleIdx="1" presStyleCnt="4">
        <dgm:presLayoutVars>
          <dgm:bulletEnabled val="1"/>
        </dgm:presLayoutVars>
      </dgm:prSet>
      <dgm:spPr/>
    </dgm:pt>
    <dgm:pt modelId="{B9E73143-0855-4B85-B366-181BDF7A4C14}" type="pres">
      <dgm:prSet presAssocID="{21F7481C-7F2A-4433-A4F3-4635F3666A42}" presName="sibTrans" presStyleLbl="sibTrans2D1" presStyleIdx="0" presStyleCnt="0"/>
      <dgm:spPr/>
    </dgm:pt>
    <dgm:pt modelId="{90EE6F10-0D34-4D4B-8F43-B4565AF5A846}" type="pres">
      <dgm:prSet presAssocID="{DD556391-961D-41D9-9C80-41507034CEE4}" presName="compNode" presStyleCnt="0"/>
      <dgm:spPr/>
    </dgm:pt>
    <dgm:pt modelId="{0A11A30E-58E3-43F1-9D27-667A353CBB82}" type="pres">
      <dgm:prSet presAssocID="{DD556391-961D-41D9-9C80-41507034CEE4}"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FDBBE56B-855E-42D4-BE1C-C519244588B6}" type="pres">
      <dgm:prSet presAssocID="{DD556391-961D-41D9-9C80-41507034CEE4}" presName="textRect" presStyleLbl="revTx" presStyleIdx="2" presStyleCnt="4">
        <dgm:presLayoutVars>
          <dgm:bulletEnabled val="1"/>
        </dgm:presLayoutVars>
      </dgm:prSet>
      <dgm:spPr/>
    </dgm:pt>
    <dgm:pt modelId="{77381E1A-4D9F-4F24-887E-EA3BBEF34D74}" type="pres">
      <dgm:prSet presAssocID="{AAB9EDB1-E2DF-42A4-889B-A51DDACEF6CC}" presName="sibTrans" presStyleLbl="sibTrans2D1" presStyleIdx="0" presStyleCnt="0"/>
      <dgm:spPr/>
    </dgm:pt>
    <dgm:pt modelId="{7505313B-C0ED-4B5D-BE39-7E357BB2C97F}" type="pres">
      <dgm:prSet presAssocID="{CDBA1ED7-7765-4319-A3BA-7F153859057C}" presName="compNode" presStyleCnt="0"/>
      <dgm:spPr/>
    </dgm:pt>
    <dgm:pt modelId="{A0A309F8-58D6-4249-941D-8091A2B76644}" type="pres">
      <dgm:prSet presAssocID="{CDBA1ED7-7765-4319-A3BA-7F153859057C}"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9E1EEB21-8AB1-402C-BBCE-546FD779BAD1}" type="pres">
      <dgm:prSet presAssocID="{CDBA1ED7-7765-4319-A3BA-7F153859057C}" presName="textRect" presStyleLbl="revTx" presStyleIdx="3" presStyleCnt="4">
        <dgm:presLayoutVars>
          <dgm:bulletEnabled val="1"/>
        </dgm:presLayoutVars>
      </dgm:prSet>
      <dgm:spPr/>
    </dgm:pt>
  </dgm:ptLst>
  <dgm:cxnLst>
    <dgm:cxn modelId="{3E04B92D-78AB-41D6-A53D-5372391AB67F}" srcId="{8299D4B2-41EB-437A-AE86-4F7CC37D5D4F}" destId="{4A2C6637-E2E6-4939-9909-5827264266A3}" srcOrd="1" destOrd="0" parTransId="{9D7CCE5E-D902-45E5-9D38-6A562F1FC3B8}" sibTransId="{21F7481C-7F2A-4433-A4F3-4635F3666A42}"/>
    <dgm:cxn modelId="{AF257831-99CE-4388-984E-582BE6FCF527}" type="presOf" srcId="{CDBA1ED7-7765-4319-A3BA-7F153859057C}" destId="{9E1EEB21-8AB1-402C-BBCE-546FD779BAD1}" srcOrd="0" destOrd="0" presId="urn:microsoft.com/office/officeart/2005/8/layout/pList1"/>
    <dgm:cxn modelId="{EB7F0942-719D-4679-BF02-80A9E65553AC}" srcId="{8299D4B2-41EB-437A-AE86-4F7CC37D5D4F}" destId="{DD556391-961D-41D9-9C80-41507034CEE4}" srcOrd="2" destOrd="0" parTransId="{FFDE02D0-3544-4876-912A-B82F8C3D7E1D}" sibTransId="{AAB9EDB1-E2DF-42A4-889B-A51DDACEF6CC}"/>
    <dgm:cxn modelId="{44C5266F-D9A7-4483-A1CA-04138B5776EC}" type="presOf" srcId="{DD556391-961D-41D9-9C80-41507034CEE4}" destId="{FDBBE56B-855E-42D4-BE1C-C519244588B6}" srcOrd="0" destOrd="0" presId="urn:microsoft.com/office/officeart/2005/8/layout/pList1"/>
    <dgm:cxn modelId="{DDD7954F-9B40-48DF-B20A-8C9A9DC4F77E}" type="presOf" srcId="{23D1C992-3652-4795-8D4D-E97D3FE00031}" destId="{9F9B0578-C0F9-407A-B19C-69B4AD57BDE3}" srcOrd="0" destOrd="0" presId="urn:microsoft.com/office/officeart/2005/8/layout/pList1"/>
    <dgm:cxn modelId="{8C3A3FA6-F05C-41D9-B15F-E0F031C722B8}" srcId="{8299D4B2-41EB-437A-AE86-4F7CC37D5D4F}" destId="{23D1C992-3652-4795-8D4D-E97D3FE00031}" srcOrd="0" destOrd="0" parTransId="{7E3B2248-F0C4-49E8-8155-F3A672A6A45C}" sibTransId="{DEF6DE62-CD46-465B-A414-78E7704C07BE}"/>
    <dgm:cxn modelId="{0BDB0BAF-2B8F-4EA6-9432-4553C561ABBC}" type="presOf" srcId="{DEF6DE62-CD46-465B-A414-78E7704C07BE}" destId="{B596BCF4-7DE6-45D3-985F-94B9588C9542}" srcOrd="0" destOrd="0" presId="urn:microsoft.com/office/officeart/2005/8/layout/pList1"/>
    <dgm:cxn modelId="{919606B8-F1C5-4A07-9A41-5DAD49E0270A}" type="presOf" srcId="{AAB9EDB1-E2DF-42A4-889B-A51DDACEF6CC}" destId="{77381E1A-4D9F-4F24-887E-EA3BBEF34D74}" srcOrd="0" destOrd="0" presId="urn:microsoft.com/office/officeart/2005/8/layout/pList1"/>
    <dgm:cxn modelId="{7A974BC1-6B4F-472A-98D1-D3A707A1CF65}" type="presOf" srcId="{4A2C6637-E2E6-4939-9909-5827264266A3}" destId="{5567934E-DB8F-4C76-B5DE-34E964A246DB}" srcOrd="0" destOrd="0" presId="urn:microsoft.com/office/officeart/2005/8/layout/pList1"/>
    <dgm:cxn modelId="{63184EC6-741D-40FA-B540-1128FA362C84}" srcId="{8299D4B2-41EB-437A-AE86-4F7CC37D5D4F}" destId="{CDBA1ED7-7765-4319-A3BA-7F153859057C}" srcOrd="3" destOrd="0" parTransId="{3A92F898-267E-4AF8-A199-012DB13BBC68}" sibTransId="{9E826263-3B79-4F66-926E-9C2D884AABDE}"/>
    <dgm:cxn modelId="{5F9394D8-21D0-450B-80E7-DAFC2CB0811C}" type="presOf" srcId="{8299D4B2-41EB-437A-AE86-4F7CC37D5D4F}" destId="{B99E4FF3-3BE9-412F-B63C-9781A9CF5A7B}" srcOrd="0" destOrd="0" presId="urn:microsoft.com/office/officeart/2005/8/layout/pList1"/>
    <dgm:cxn modelId="{6BBFBAF5-FB9F-4686-AEA9-F498669F045C}" type="presOf" srcId="{21F7481C-7F2A-4433-A4F3-4635F3666A42}" destId="{B9E73143-0855-4B85-B366-181BDF7A4C14}" srcOrd="0" destOrd="0" presId="urn:microsoft.com/office/officeart/2005/8/layout/pList1"/>
    <dgm:cxn modelId="{99E72CBE-51F1-4A16-B434-110650D7480F}" type="presParOf" srcId="{B99E4FF3-3BE9-412F-B63C-9781A9CF5A7B}" destId="{131F1CD3-E52F-454B-A590-4CFCDB4D91FE}" srcOrd="0" destOrd="0" presId="urn:microsoft.com/office/officeart/2005/8/layout/pList1"/>
    <dgm:cxn modelId="{674AFA8B-E5FD-4B78-B84B-7FC9BA1024C0}" type="presParOf" srcId="{131F1CD3-E52F-454B-A590-4CFCDB4D91FE}" destId="{D261689B-BDDC-484B-A206-8FA22A14C7A7}" srcOrd="0" destOrd="0" presId="urn:microsoft.com/office/officeart/2005/8/layout/pList1"/>
    <dgm:cxn modelId="{4386B93B-9B70-4FD7-85B3-E377D6AA7619}" type="presParOf" srcId="{131F1CD3-E52F-454B-A590-4CFCDB4D91FE}" destId="{9F9B0578-C0F9-407A-B19C-69B4AD57BDE3}" srcOrd="1" destOrd="0" presId="urn:microsoft.com/office/officeart/2005/8/layout/pList1"/>
    <dgm:cxn modelId="{6EB7721C-5C87-4956-9A6D-E2882497B71E}" type="presParOf" srcId="{B99E4FF3-3BE9-412F-B63C-9781A9CF5A7B}" destId="{B596BCF4-7DE6-45D3-985F-94B9588C9542}" srcOrd="1" destOrd="0" presId="urn:microsoft.com/office/officeart/2005/8/layout/pList1"/>
    <dgm:cxn modelId="{74955E52-3ECF-4ADB-B75E-2C49EDD7D878}" type="presParOf" srcId="{B99E4FF3-3BE9-412F-B63C-9781A9CF5A7B}" destId="{AAA69249-3390-47F6-8538-C198997C8CF1}" srcOrd="2" destOrd="0" presId="urn:microsoft.com/office/officeart/2005/8/layout/pList1"/>
    <dgm:cxn modelId="{D764CA50-C26F-494F-ACEB-D64AA806CEEF}" type="presParOf" srcId="{AAA69249-3390-47F6-8538-C198997C8CF1}" destId="{EE138EDC-BB98-4D27-99C0-4CF815BF65FB}" srcOrd="0" destOrd="0" presId="urn:microsoft.com/office/officeart/2005/8/layout/pList1"/>
    <dgm:cxn modelId="{9F9E7A33-0CD3-4A37-A7CF-31980F5BD40D}" type="presParOf" srcId="{AAA69249-3390-47F6-8538-C198997C8CF1}" destId="{5567934E-DB8F-4C76-B5DE-34E964A246DB}" srcOrd="1" destOrd="0" presId="urn:microsoft.com/office/officeart/2005/8/layout/pList1"/>
    <dgm:cxn modelId="{AB6455A6-364C-4134-BEF7-79CBCE2F6991}" type="presParOf" srcId="{B99E4FF3-3BE9-412F-B63C-9781A9CF5A7B}" destId="{B9E73143-0855-4B85-B366-181BDF7A4C14}" srcOrd="3" destOrd="0" presId="urn:microsoft.com/office/officeart/2005/8/layout/pList1"/>
    <dgm:cxn modelId="{87FDE308-DCC2-46F0-BA6E-78DF9E4F5F7B}" type="presParOf" srcId="{B99E4FF3-3BE9-412F-B63C-9781A9CF5A7B}" destId="{90EE6F10-0D34-4D4B-8F43-B4565AF5A846}" srcOrd="4" destOrd="0" presId="urn:microsoft.com/office/officeart/2005/8/layout/pList1"/>
    <dgm:cxn modelId="{F5B67899-796B-48EF-818C-7467DE907F8B}" type="presParOf" srcId="{90EE6F10-0D34-4D4B-8F43-B4565AF5A846}" destId="{0A11A30E-58E3-43F1-9D27-667A353CBB82}" srcOrd="0" destOrd="0" presId="urn:microsoft.com/office/officeart/2005/8/layout/pList1"/>
    <dgm:cxn modelId="{777AAD1F-7086-489A-AFF9-8BAE33F3A8CD}" type="presParOf" srcId="{90EE6F10-0D34-4D4B-8F43-B4565AF5A846}" destId="{FDBBE56B-855E-42D4-BE1C-C519244588B6}" srcOrd="1" destOrd="0" presId="urn:microsoft.com/office/officeart/2005/8/layout/pList1"/>
    <dgm:cxn modelId="{FB39B927-9487-449F-8FD4-42BBD3642AB9}" type="presParOf" srcId="{B99E4FF3-3BE9-412F-B63C-9781A9CF5A7B}" destId="{77381E1A-4D9F-4F24-887E-EA3BBEF34D74}" srcOrd="5" destOrd="0" presId="urn:microsoft.com/office/officeart/2005/8/layout/pList1"/>
    <dgm:cxn modelId="{879F7E5A-B0FD-46EE-BCC6-3271AE5AFF99}" type="presParOf" srcId="{B99E4FF3-3BE9-412F-B63C-9781A9CF5A7B}" destId="{7505313B-C0ED-4B5D-BE39-7E357BB2C97F}" srcOrd="6" destOrd="0" presId="urn:microsoft.com/office/officeart/2005/8/layout/pList1"/>
    <dgm:cxn modelId="{86617229-1CCB-4D72-B97A-CA33844A39F3}" type="presParOf" srcId="{7505313B-C0ED-4B5D-BE39-7E357BB2C97F}" destId="{A0A309F8-58D6-4249-941D-8091A2B76644}" srcOrd="0" destOrd="0" presId="urn:microsoft.com/office/officeart/2005/8/layout/pList1"/>
    <dgm:cxn modelId="{702BD3B1-93FE-4679-AB37-12166469C51C}" type="presParOf" srcId="{7505313B-C0ED-4B5D-BE39-7E357BB2C97F}" destId="{9E1EEB21-8AB1-402C-BBCE-546FD779BAD1}"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46C2241E-D097-44FC-80EA-65F68CC2C264}">
      <dgm:prSet phldrT="[Text]"/>
      <dgm:spPr>
        <a:solidFill>
          <a:srgbClr val="92D050"/>
        </a:solidFill>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84687C11-3967-4E22-8FA8-F4B292B3C85D}">
      <dgm:prSet phldrT="[Text]"/>
      <dgm:spPr/>
      <dgm:t>
        <a:bodyPr/>
        <a:lstStyle/>
        <a:p>
          <a:r>
            <a:rPr lang="en-US" dirty="0"/>
            <a:t>Collect data</a:t>
          </a:r>
        </a:p>
      </dgm:t>
    </dgm:pt>
    <dgm:pt modelId="{C69CC342-E257-44E1-92E3-21AB85CA1A9D}" type="sibTrans" cxnId="{C2E7A645-9058-4EFF-B7A9-63B33753AD20}">
      <dgm:prSet/>
      <dgm:spPr/>
      <dgm:t>
        <a:bodyPr/>
        <a:lstStyle/>
        <a:p>
          <a:endParaRPr lang="en-US"/>
        </a:p>
      </dgm:t>
    </dgm:pt>
    <dgm:pt modelId="{0D6F12C9-AEF3-4D2F-862E-5156CBB1DB3F}" type="parTrans" cxnId="{C2E7A645-9058-4EFF-B7A9-63B33753AD20}">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4C546E-BB12-4D46-86F5-0115AA93825B}" type="doc">
      <dgm:prSet loTypeId="urn:microsoft.com/office/officeart/2005/8/layout/pyramid3" loCatId="pyramid" qsTypeId="urn:microsoft.com/office/officeart/2005/8/quickstyle/simple1" qsCatId="simple" csTypeId="urn:microsoft.com/office/officeart/2005/8/colors/colorful1" csCatId="colorful" phldr="1"/>
      <dgm:spPr/>
    </dgm:pt>
    <dgm:pt modelId="{7F0B6324-3A6D-4E41-8273-7F29D1645217}">
      <dgm:prSet phldrT="[Text]"/>
      <dgm:spPr/>
      <dgm:t>
        <a:bodyPr/>
        <a:lstStyle/>
        <a:p>
          <a:r>
            <a:rPr lang="en-US"/>
            <a:t>FMEA</a:t>
          </a:r>
          <a:endParaRPr lang="en-US" dirty="0"/>
        </a:p>
      </dgm:t>
    </dgm:pt>
    <dgm:pt modelId="{22116EDE-9AF8-4716-988C-417BA31EA316}" type="parTrans" cxnId="{52D40FB1-9897-4183-9F3D-B05A3A8E5416}">
      <dgm:prSet/>
      <dgm:spPr/>
      <dgm:t>
        <a:bodyPr/>
        <a:lstStyle/>
        <a:p>
          <a:endParaRPr lang="en-US">
            <a:solidFill>
              <a:schemeClr val="bg1"/>
            </a:solidFill>
          </a:endParaRPr>
        </a:p>
      </dgm:t>
    </dgm:pt>
    <dgm:pt modelId="{B6046D45-71A5-4686-A612-4997BFDCCD5F}" type="sibTrans" cxnId="{52D40FB1-9897-4183-9F3D-B05A3A8E5416}">
      <dgm:prSet/>
      <dgm:spPr/>
      <dgm:t>
        <a:bodyPr/>
        <a:lstStyle/>
        <a:p>
          <a:endParaRPr lang="en-US">
            <a:solidFill>
              <a:schemeClr val="bg1"/>
            </a:solidFill>
          </a:endParaRPr>
        </a:p>
      </dgm:t>
    </dgm:pt>
    <dgm:pt modelId="{225F533A-A8E3-4257-AE68-730CBE88A01F}">
      <dgm:prSet phldrT="[Text]"/>
      <dgm:spPr/>
      <dgm:t>
        <a:bodyPr/>
        <a:lstStyle/>
        <a:p>
          <a:r>
            <a:rPr lang="en-US" dirty="0"/>
            <a:t>Past Lesson Step</a:t>
          </a:r>
        </a:p>
      </dgm:t>
    </dgm:pt>
    <dgm:pt modelId="{3B09254B-587B-4D12-A4A5-E642A7459DA5}" type="parTrans" cxnId="{D5269F7D-5058-4C07-8CE9-ABA4AE5F1E5B}">
      <dgm:prSet/>
      <dgm:spPr/>
      <dgm:t>
        <a:bodyPr/>
        <a:lstStyle/>
        <a:p>
          <a:endParaRPr lang="en-US">
            <a:solidFill>
              <a:schemeClr val="bg1"/>
            </a:solidFill>
          </a:endParaRPr>
        </a:p>
      </dgm:t>
    </dgm:pt>
    <dgm:pt modelId="{6A8D4F57-7F9D-4BA0-BF6C-3CA11B39ADCF}" type="sibTrans" cxnId="{D5269F7D-5058-4C07-8CE9-ABA4AE5F1E5B}">
      <dgm:prSet/>
      <dgm:spPr/>
      <dgm:t>
        <a:bodyPr/>
        <a:lstStyle/>
        <a:p>
          <a:endParaRPr lang="en-US">
            <a:solidFill>
              <a:schemeClr val="bg1"/>
            </a:solidFill>
          </a:endParaRPr>
        </a:p>
      </dgm:t>
    </dgm:pt>
    <dgm:pt modelId="{57907F20-3B87-4836-A5FA-5B3E56F1F08C}">
      <dgm:prSet phldrT="[Text]"/>
      <dgm:spPr/>
      <dgm:t>
        <a:bodyPr/>
        <a:lstStyle/>
        <a:p>
          <a:r>
            <a:rPr lang="en-US"/>
            <a:t>Process Step</a:t>
          </a:r>
          <a:endParaRPr lang="en-US" dirty="0"/>
        </a:p>
      </dgm:t>
    </dgm:pt>
    <dgm:pt modelId="{47AA203E-5879-413C-9D41-7C27FF3F77D1}" type="parTrans" cxnId="{07C7A1A9-D90D-41E3-8F33-605343C2DD25}">
      <dgm:prSet/>
      <dgm:spPr/>
      <dgm:t>
        <a:bodyPr/>
        <a:lstStyle/>
        <a:p>
          <a:endParaRPr lang="en-US">
            <a:solidFill>
              <a:schemeClr val="bg1"/>
            </a:solidFill>
          </a:endParaRPr>
        </a:p>
      </dgm:t>
    </dgm:pt>
    <dgm:pt modelId="{FC3CF87D-A2F2-404A-86D5-A966BE3D10F6}" type="sibTrans" cxnId="{07C7A1A9-D90D-41E3-8F33-605343C2DD25}">
      <dgm:prSet/>
      <dgm:spPr/>
      <dgm:t>
        <a:bodyPr/>
        <a:lstStyle/>
        <a:p>
          <a:endParaRPr lang="en-US">
            <a:solidFill>
              <a:schemeClr val="bg1"/>
            </a:solidFill>
          </a:endParaRPr>
        </a:p>
      </dgm:t>
    </dgm:pt>
    <dgm:pt modelId="{0CBA192C-0634-4ABF-8EBF-BA6B8A0EFD69}">
      <dgm:prSet phldrT="[Text]"/>
      <dgm:spPr/>
      <dgm:t>
        <a:bodyPr/>
        <a:lstStyle/>
        <a:p>
          <a:r>
            <a:rPr lang="en-US"/>
            <a:t>Measurement Step</a:t>
          </a:r>
          <a:endParaRPr lang="en-US" dirty="0"/>
        </a:p>
      </dgm:t>
    </dgm:pt>
    <dgm:pt modelId="{00363317-EA1A-44C2-9D75-054FE08DA093}" type="parTrans" cxnId="{CAE36D3B-A85C-4E99-A25F-C7122F6D37E1}">
      <dgm:prSet/>
      <dgm:spPr/>
      <dgm:t>
        <a:bodyPr/>
        <a:lstStyle/>
        <a:p>
          <a:endParaRPr lang="en-US">
            <a:solidFill>
              <a:schemeClr val="bg1"/>
            </a:solidFill>
          </a:endParaRPr>
        </a:p>
      </dgm:t>
    </dgm:pt>
    <dgm:pt modelId="{A8083424-B0AB-4B82-838E-5F34DA719152}" type="sibTrans" cxnId="{CAE36D3B-A85C-4E99-A25F-C7122F6D37E1}">
      <dgm:prSet/>
      <dgm:spPr/>
      <dgm:t>
        <a:bodyPr/>
        <a:lstStyle/>
        <a:p>
          <a:endParaRPr lang="en-US">
            <a:solidFill>
              <a:schemeClr val="bg1"/>
            </a:solidFill>
          </a:endParaRPr>
        </a:p>
      </dgm:t>
    </dgm:pt>
    <dgm:pt modelId="{BA8C8F35-8998-4B5E-8D69-3CCF80DB2915}">
      <dgm:prSet phldrT="[Text]"/>
      <dgm:spPr/>
      <dgm:t>
        <a:bodyPr/>
        <a:lstStyle/>
        <a:p>
          <a:r>
            <a:rPr lang="en-US"/>
            <a:t>At Loop</a:t>
          </a:r>
          <a:endParaRPr lang="en-US" dirty="0"/>
        </a:p>
      </dgm:t>
    </dgm:pt>
    <dgm:pt modelId="{9FC80883-F70F-44D0-BBE6-0B005E18197D}" type="parTrans" cxnId="{71F88B82-A02A-4DF2-B851-DEAF820D3FC4}">
      <dgm:prSet/>
      <dgm:spPr/>
      <dgm:t>
        <a:bodyPr/>
        <a:lstStyle/>
        <a:p>
          <a:endParaRPr lang="en-US">
            <a:solidFill>
              <a:schemeClr val="bg1"/>
            </a:solidFill>
          </a:endParaRPr>
        </a:p>
      </dgm:t>
    </dgm:pt>
    <dgm:pt modelId="{97F757BE-1BB3-40DE-B85C-26B6C8FD2450}" type="sibTrans" cxnId="{71F88B82-A02A-4DF2-B851-DEAF820D3FC4}">
      <dgm:prSet/>
      <dgm:spPr/>
      <dgm:t>
        <a:bodyPr/>
        <a:lstStyle/>
        <a:p>
          <a:endParaRPr lang="en-US">
            <a:solidFill>
              <a:schemeClr val="bg1"/>
            </a:solidFill>
          </a:endParaRPr>
        </a:p>
      </dgm:t>
    </dgm:pt>
    <dgm:pt modelId="{1D17A0C0-8C4B-4D73-9AAD-454EB52D5CFD}">
      <dgm:prSet phldrT="[Text]"/>
      <dgm:spPr/>
      <dgm:t>
        <a:bodyPr/>
        <a:lstStyle/>
        <a:p>
          <a:r>
            <a:rPr lang="en-US"/>
            <a:t>Incoming</a:t>
          </a:r>
          <a:endParaRPr lang="en-US" dirty="0"/>
        </a:p>
      </dgm:t>
    </dgm:pt>
    <dgm:pt modelId="{5F47F7F0-CC39-435C-9A77-C0322E71207F}" type="parTrans" cxnId="{08424392-8C3E-4615-A72E-EE975F9538A6}">
      <dgm:prSet/>
      <dgm:spPr/>
      <dgm:t>
        <a:bodyPr/>
        <a:lstStyle/>
        <a:p>
          <a:endParaRPr lang="en-US">
            <a:solidFill>
              <a:schemeClr val="bg1"/>
            </a:solidFill>
          </a:endParaRPr>
        </a:p>
      </dgm:t>
    </dgm:pt>
    <dgm:pt modelId="{DC0B085D-1A50-47B5-955E-5199714F34E5}" type="sibTrans" cxnId="{08424392-8C3E-4615-A72E-EE975F9538A6}">
      <dgm:prSet/>
      <dgm:spPr/>
      <dgm:t>
        <a:bodyPr/>
        <a:lstStyle/>
        <a:p>
          <a:endParaRPr lang="en-US">
            <a:solidFill>
              <a:schemeClr val="bg1"/>
            </a:solidFill>
          </a:endParaRPr>
        </a:p>
      </dgm:t>
    </dgm:pt>
    <dgm:pt modelId="{0C33318F-708E-42A9-8067-0C525B0BFE44}">
      <dgm:prSet phldrT="[Text]"/>
      <dgm:spPr/>
      <dgm:t>
        <a:bodyPr/>
        <a:lstStyle/>
        <a:p>
          <a:r>
            <a:rPr lang="en-US" dirty="0"/>
            <a:t>Domain Step</a:t>
          </a:r>
        </a:p>
      </dgm:t>
    </dgm:pt>
    <dgm:pt modelId="{80658E59-EFE9-4CEC-8A08-C5FCB7834D91}" type="parTrans" cxnId="{BBA67735-AB03-4B9B-9E21-8D77F5873A08}">
      <dgm:prSet/>
      <dgm:spPr/>
      <dgm:t>
        <a:bodyPr/>
        <a:lstStyle/>
        <a:p>
          <a:endParaRPr lang="en-US">
            <a:solidFill>
              <a:schemeClr val="bg1"/>
            </a:solidFill>
          </a:endParaRPr>
        </a:p>
      </dgm:t>
    </dgm:pt>
    <dgm:pt modelId="{41D8C8C3-C28D-4817-9996-0F99808BD12C}" type="sibTrans" cxnId="{BBA67735-AB03-4B9B-9E21-8D77F5873A08}">
      <dgm:prSet/>
      <dgm:spPr/>
      <dgm:t>
        <a:bodyPr/>
        <a:lstStyle/>
        <a:p>
          <a:endParaRPr lang="en-US">
            <a:solidFill>
              <a:schemeClr val="bg1"/>
            </a:solidFill>
          </a:endParaRPr>
        </a:p>
      </dgm:t>
    </dgm:pt>
    <dgm:pt modelId="{3743C0A1-9ADB-4FC2-8E56-BF52661376D7}" type="pres">
      <dgm:prSet presAssocID="{DA4C546E-BB12-4D46-86F5-0115AA93825B}" presName="Name0" presStyleCnt="0">
        <dgm:presLayoutVars>
          <dgm:dir/>
          <dgm:animLvl val="lvl"/>
          <dgm:resizeHandles val="exact"/>
        </dgm:presLayoutVars>
      </dgm:prSet>
      <dgm:spPr/>
    </dgm:pt>
    <dgm:pt modelId="{12D05C7D-BDEA-4702-99C7-D717E7A48035}" type="pres">
      <dgm:prSet presAssocID="{7F0B6324-3A6D-4E41-8273-7F29D1645217}" presName="Name8" presStyleCnt="0"/>
      <dgm:spPr/>
    </dgm:pt>
    <dgm:pt modelId="{4312B32A-7667-423E-8FE5-3C78137D0BA5}" type="pres">
      <dgm:prSet presAssocID="{7F0B6324-3A6D-4E41-8273-7F29D1645217}" presName="level" presStyleLbl="node1" presStyleIdx="0" presStyleCnt="7" custLinFactY="-23393" custLinFactNeighborX="-7379" custLinFactNeighborY="-100000">
        <dgm:presLayoutVars>
          <dgm:chMax val="1"/>
          <dgm:bulletEnabled val="1"/>
        </dgm:presLayoutVars>
      </dgm:prSet>
      <dgm:spPr/>
    </dgm:pt>
    <dgm:pt modelId="{2F8318E6-08F2-42AB-9D38-6F3F9A7C47E7}" type="pres">
      <dgm:prSet presAssocID="{7F0B6324-3A6D-4E41-8273-7F29D1645217}" presName="levelTx" presStyleLbl="revTx" presStyleIdx="0" presStyleCnt="0">
        <dgm:presLayoutVars>
          <dgm:chMax val="1"/>
          <dgm:bulletEnabled val="1"/>
        </dgm:presLayoutVars>
      </dgm:prSet>
      <dgm:spPr/>
    </dgm:pt>
    <dgm:pt modelId="{D5F95E55-B4A1-435A-9A05-DD9D198998C5}" type="pres">
      <dgm:prSet presAssocID="{225F533A-A8E3-4257-AE68-730CBE88A01F}" presName="Name8" presStyleCnt="0"/>
      <dgm:spPr/>
    </dgm:pt>
    <dgm:pt modelId="{2FA3BE74-08BE-4A62-8BB2-D53851DA50DA}" type="pres">
      <dgm:prSet presAssocID="{225F533A-A8E3-4257-AE68-730CBE88A01F}" presName="level" presStyleLbl="node1" presStyleIdx="1" presStyleCnt="7">
        <dgm:presLayoutVars>
          <dgm:chMax val="1"/>
          <dgm:bulletEnabled val="1"/>
        </dgm:presLayoutVars>
      </dgm:prSet>
      <dgm:spPr/>
    </dgm:pt>
    <dgm:pt modelId="{B8E8D2F7-32E6-4040-8D27-FE7E25DE97AD}" type="pres">
      <dgm:prSet presAssocID="{225F533A-A8E3-4257-AE68-730CBE88A01F}" presName="levelTx" presStyleLbl="revTx" presStyleIdx="0" presStyleCnt="0">
        <dgm:presLayoutVars>
          <dgm:chMax val="1"/>
          <dgm:bulletEnabled val="1"/>
        </dgm:presLayoutVars>
      </dgm:prSet>
      <dgm:spPr/>
    </dgm:pt>
    <dgm:pt modelId="{F88AE40A-85A5-4A9D-9F23-CE9CBE425A02}" type="pres">
      <dgm:prSet presAssocID="{57907F20-3B87-4836-A5FA-5B3E56F1F08C}" presName="Name8" presStyleCnt="0"/>
      <dgm:spPr/>
    </dgm:pt>
    <dgm:pt modelId="{EAC5291B-5EAC-4BCB-B663-96FBE3C2C456}" type="pres">
      <dgm:prSet presAssocID="{57907F20-3B87-4836-A5FA-5B3E56F1F08C}" presName="level" presStyleLbl="node1" presStyleIdx="2" presStyleCnt="7">
        <dgm:presLayoutVars>
          <dgm:chMax val="1"/>
          <dgm:bulletEnabled val="1"/>
        </dgm:presLayoutVars>
      </dgm:prSet>
      <dgm:spPr/>
    </dgm:pt>
    <dgm:pt modelId="{F4C96C8D-286D-4A07-912D-EDC1FC7242F4}" type="pres">
      <dgm:prSet presAssocID="{57907F20-3B87-4836-A5FA-5B3E56F1F08C}" presName="levelTx" presStyleLbl="revTx" presStyleIdx="0" presStyleCnt="0">
        <dgm:presLayoutVars>
          <dgm:chMax val="1"/>
          <dgm:bulletEnabled val="1"/>
        </dgm:presLayoutVars>
      </dgm:prSet>
      <dgm:spPr/>
    </dgm:pt>
    <dgm:pt modelId="{208E7F00-E0D6-4310-84C7-88A66D7091BD}" type="pres">
      <dgm:prSet presAssocID="{0C33318F-708E-42A9-8067-0C525B0BFE44}" presName="Name8" presStyleCnt="0"/>
      <dgm:spPr/>
    </dgm:pt>
    <dgm:pt modelId="{A62AE4C4-AA2B-4F82-A812-51E54F11E7F2}" type="pres">
      <dgm:prSet presAssocID="{0C33318F-708E-42A9-8067-0C525B0BFE44}" presName="level" presStyleLbl="node1" presStyleIdx="3" presStyleCnt="7">
        <dgm:presLayoutVars>
          <dgm:chMax val="1"/>
          <dgm:bulletEnabled val="1"/>
        </dgm:presLayoutVars>
      </dgm:prSet>
      <dgm:spPr/>
    </dgm:pt>
    <dgm:pt modelId="{70BD952E-C230-4FC4-A81B-552E27417F99}" type="pres">
      <dgm:prSet presAssocID="{0C33318F-708E-42A9-8067-0C525B0BFE44}" presName="levelTx" presStyleLbl="revTx" presStyleIdx="0" presStyleCnt="0">
        <dgm:presLayoutVars>
          <dgm:chMax val="1"/>
          <dgm:bulletEnabled val="1"/>
        </dgm:presLayoutVars>
      </dgm:prSet>
      <dgm:spPr/>
    </dgm:pt>
    <dgm:pt modelId="{1E17D9E3-E709-4842-95FE-B1FF47716965}" type="pres">
      <dgm:prSet presAssocID="{0CBA192C-0634-4ABF-8EBF-BA6B8A0EFD69}" presName="Name8" presStyleCnt="0"/>
      <dgm:spPr/>
    </dgm:pt>
    <dgm:pt modelId="{568AF0C1-1761-4ED1-A405-F54F734530C5}" type="pres">
      <dgm:prSet presAssocID="{0CBA192C-0634-4ABF-8EBF-BA6B8A0EFD69}" presName="level" presStyleLbl="node1" presStyleIdx="4" presStyleCnt="7">
        <dgm:presLayoutVars>
          <dgm:chMax val="1"/>
          <dgm:bulletEnabled val="1"/>
        </dgm:presLayoutVars>
      </dgm:prSet>
      <dgm:spPr/>
    </dgm:pt>
    <dgm:pt modelId="{00C8F34E-9196-4C35-BF61-0FDF27EF22D7}" type="pres">
      <dgm:prSet presAssocID="{0CBA192C-0634-4ABF-8EBF-BA6B8A0EFD69}" presName="levelTx" presStyleLbl="revTx" presStyleIdx="0" presStyleCnt="0">
        <dgm:presLayoutVars>
          <dgm:chMax val="1"/>
          <dgm:bulletEnabled val="1"/>
        </dgm:presLayoutVars>
      </dgm:prSet>
      <dgm:spPr/>
    </dgm:pt>
    <dgm:pt modelId="{BDA9B5A7-E291-4447-B318-639F9CE4AB63}" type="pres">
      <dgm:prSet presAssocID="{BA8C8F35-8998-4B5E-8D69-3CCF80DB2915}" presName="Name8" presStyleCnt="0"/>
      <dgm:spPr/>
    </dgm:pt>
    <dgm:pt modelId="{8A9C1970-5E2F-47B6-949F-9AC5B0141517}" type="pres">
      <dgm:prSet presAssocID="{BA8C8F35-8998-4B5E-8D69-3CCF80DB2915}" presName="level" presStyleLbl="node1" presStyleIdx="5" presStyleCnt="7">
        <dgm:presLayoutVars>
          <dgm:chMax val="1"/>
          <dgm:bulletEnabled val="1"/>
        </dgm:presLayoutVars>
      </dgm:prSet>
      <dgm:spPr/>
    </dgm:pt>
    <dgm:pt modelId="{6C44DC14-CDC1-4E8B-8D7A-38F912377338}" type="pres">
      <dgm:prSet presAssocID="{BA8C8F35-8998-4B5E-8D69-3CCF80DB2915}" presName="levelTx" presStyleLbl="revTx" presStyleIdx="0" presStyleCnt="0">
        <dgm:presLayoutVars>
          <dgm:chMax val="1"/>
          <dgm:bulletEnabled val="1"/>
        </dgm:presLayoutVars>
      </dgm:prSet>
      <dgm:spPr/>
    </dgm:pt>
    <dgm:pt modelId="{AE6736E5-4560-4883-86B7-53FF82672E1A}" type="pres">
      <dgm:prSet presAssocID="{1D17A0C0-8C4B-4D73-9AAD-454EB52D5CFD}" presName="Name8" presStyleCnt="0"/>
      <dgm:spPr/>
    </dgm:pt>
    <dgm:pt modelId="{D1BE20D5-19DC-49A7-8F82-94E38B800AFC}" type="pres">
      <dgm:prSet presAssocID="{1D17A0C0-8C4B-4D73-9AAD-454EB52D5CFD}" presName="level" presStyleLbl="node1" presStyleIdx="6" presStyleCnt="7">
        <dgm:presLayoutVars>
          <dgm:chMax val="1"/>
          <dgm:bulletEnabled val="1"/>
        </dgm:presLayoutVars>
      </dgm:prSet>
      <dgm:spPr/>
    </dgm:pt>
    <dgm:pt modelId="{229730D0-FFBD-481C-A736-2969C516A5DF}" type="pres">
      <dgm:prSet presAssocID="{1D17A0C0-8C4B-4D73-9AAD-454EB52D5CFD}" presName="levelTx" presStyleLbl="revTx" presStyleIdx="0" presStyleCnt="0">
        <dgm:presLayoutVars>
          <dgm:chMax val="1"/>
          <dgm:bulletEnabled val="1"/>
        </dgm:presLayoutVars>
      </dgm:prSet>
      <dgm:spPr/>
    </dgm:pt>
  </dgm:ptLst>
  <dgm:cxnLst>
    <dgm:cxn modelId="{16C86F02-7C18-4CB0-A37E-FD16C74997F3}" type="presOf" srcId="{BA8C8F35-8998-4B5E-8D69-3CCF80DB2915}" destId="{8A9C1970-5E2F-47B6-949F-9AC5B0141517}" srcOrd="0" destOrd="0" presId="urn:microsoft.com/office/officeart/2005/8/layout/pyramid3"/>
    <dgm:cxn modelId="{D7AF2714-0483-4BF3-8F4F-734B11CFB2AF}" type="presOf" srcId="{1D17A0C0-8C4B-4D73-9AAD-454EB52D5CFD}" destId="{229730D0-FFBD-481C-A736-2969C516A5DF}" srcOrd="1" destOrd="0" presId="urn:microsoft.com/office/officeart/2005/8/layout/pyramid3"/>
    <dgm:cxn modelId="{9CF2862A-CED2-4F81-BD53-642FD82DFF6F}" type="presOf" srcId="{0CBA192C-0634-4ABF-8EBF-BA6B8A0EFD69}" destId="{568AF0C1-1761-4ED1-A405-F54F734530C5}" srcOrd="0" destOrd="0" presId="urn:microsoft.com/office/officeart/2005/8/layout/pyramid3"/>
    <dgm:cxn modelId="{BBA67735-AB03-4B9B-9E21-8D77F5873A08}" srcId="{DA4C546E-BB12-4D46-86F5-0115AA93825B}" destId="{0C33318F-708E-42A9-8067-0C525B0BFE44}" srcOrd="3" destOrd="0" parTransId="{80658E59-EFE9-4CEC-8A08-C5FCB7834D91}" sibTransId="{41D8C8C3-C28D-4817-9996-0F99808BD12C}"/>
    <dgm:cxn modelId="{CAE36D3B-A85C-4E99-A25F-C7122F6D37E1}" srcId="{DA4C546E-BB12-4D46-86F5-0115AA93825B}" destId="{0CBA192C-0634-4ABF-8EBF-BA6B8A0EFD69}" srcOrd="4" destOrd="0" parTransId="{00363317-EA1A-44C2-9D75-054FE08DA093}" sibTransId="{A8083424-B0AB-4B82-838E-5F34DA719152}"/>
    <dgm:cxn modelId="{C4DA3E5E-6A01-4607-99A2-EA491F843A64}" type="presOf" srcId="{DA4C546E-BB12-4D46-86F5-0115AA93825B}" destId="{3743C0A1-9ADB-4FC2-8E56-BF52661376D7}" srcOrd="0" destOrd="0" presId="urn:microsoft.com/office/officeart/2005/8/layout/pyramid3"/>
    <dgm:cxn modelId="{5CF57745-D86C-40CC-A0FB-88935F0383C0}" type="presOf" srcId="{0CBA192C-0634-4ABF-8EBF-BA6B8A0EFD69}" destId="{00C8F34E-9196-4C35-BF61-0FDF27EF22D7}" srcOrd="1" destOrd="0" presId="urn:microsoft.com/office/officeart/2005/8/layout/pyramid3"/>
    <dgm:cxn modelId="{51FEF649-2F1F-4287-8C29-E20AB74CB793}" type="presOf" srcId="{57907F20-3B87-4836-A5FA-5B3E56F1F08C}" destId="{EAC5291B-5EAC-4BCB-B663-96FBE3C2C456}" srcOrd="0" destOrd="0" presId="urn:microsoft.com/office/officeart/2005/8/layout/pyramid3"/>
    <dgm:cxn modelId="{86E8C076-BDE7-4FD1-BA86-77A19A0DDD21}" type="presOf" srcId="{57907F20-3B87-4836-A5FA-5B3E56F1F08C}" destId="{F4C96C8D-286D-4A07-912D-EDC1FC7242F4}" srcOrd="1" destOrd="0" presId="urn:microsoft.com/office/officeart/2005/8/layout/pyramid3"/>
    <dgm:cxn modelId="{D5269F7D-5058-4C07-8CE9-ABA4AE5F1E5B}" srcId="{DA4C546E-BB12-4D46-86F5-0115AA93825B}" destId="{225F533A-A8E3-4257-AE68-730CBE88A01F}" srcOrd="1" destOrd="0" parTransId="{3B09254B-587B-4D12-A4A5-E642A7459DA5}" sibTransId="{6A8D4F57-7F9D-4BA0-BF6C-3CA11B39ADCF}"/>
    <dgm:cxn modelId="{71F88B82-A02A-4DF2-B851-DEAF820D3FC4}" srcId="{DA4C546E-BB12-4D46-86F5-0115AA93825B}" destId="{BA8C8F35-8998-4B5E-8D69-3CCF80DB2915}" srcOrd="5" destOrd="0" parTransId="{9FC80883-F70F-44D0-BBE6-0B005E18197D}" sibTransId="{97F757BE-1BB3-40DE-B85C-26B6C8FD2450}"/>
    <dgm:cxn modelId="{21C34685-5B47-4D00-A27C-65D4958312EA}" type="presOf" srcId="{7F0B6324-3A6D-4E41-8273-7F29D1645217}" destId="{4312B32A-7667-423E-8FE5-3C78137D0BA5}" srcOrd="0" destOrd="0" presId="urn:microsoft.com/office/officeart/2005/8/layout/pyramid3"/>
    <dgm:cxn modelId="{08424392-8C3E-4615-A72E-EE975F9538A6}" srcId="{DA4C546E-BB12-4D46-86F5-0115AA93825B}" destId="{1D17A0C0-8C4B-4D73-9AAD-454EB52D5CFD}" srcOrd="6" destOrd="0" parTransId="{5F47F7F0-CC39-435C-9A77-C0322E71207F}" sibTransId="{DC0B085D-1A50-47B5-955E-5199714F34E5}"/>
    <dgm:cxn modelId="{1042499B-3D70-4DFD-BF73-FC6DA426D5FF}" type="presOf" srcId="{0C33318F-708E-42A9-8067-0C525B0BFE44}" destId="{70BD952E-C230-4FC4-A81B-552E27417F99}" srcOrd="1" destOrd="0" presId="urn:microsoft.com/office/officeart/2005/8/layout/pyramid3"/>
    <dgm:cxn modelId="{E4DAA69B-6A75-4B39-9C67-68E83ACD6E7A}" type="presOf" srcId="{225F533A-A8E3-4257-AE68-730CBE88A01F}" destId="{2FA3BE74-08BE-4A62-8BB2-D53851DA50DA}" srcOrd="0" destOrd="0" presId="urn:microsoft.com/office/officeart/2005/8/layout/pyramid3"/>
    <dgm:cxn modelId="{C27614A4-BACB-4217-9494-57508D90338E}" type="presOf" srcId="{225F533A-A8E3-4257-AE68-730CBE88A01F}" destId="{B8E8D2F7-32E6-4040-8D27-FE7E25DE97AD}" srcOrd="1" destOrd="0" presId="urn:microsoft.com/office/officeart/2005/8/layout/pyramid3"/>
    <dgm:cxn modelId="{AEF3F2A8-A130-42A9-A9B4-7A64C90BEFCD}" type="presOf" srcId="{0C33318F-708E-42A9-8067-0C525B0BFE44}" destId="{A62AE4C4-AA2B-4F82-A812-51E54F11E7F2}" srcOrd="0" destOrd="0" presId="urn:microsoft.com/office/officeart/2005/8/layout/pyramid3"/>
    <dgm:cxn modelId="{07C7A1A9-D90D-41E3-8F33-605343C2DD25}" srcId="{DA4C546E-BB12-4D46-86F5-0115AA93825B}" destId="{57907F20-3B87-4836-A5FA-5B3E56F1F08C}" srcOrd="2" destOrd="0" parTransId="{47AA203E-5879-413C-9D41-7C27FF3F77D1}" sibTransId="{FC3CF87D-A2F2-404A-86D5-A966BE3D10F6}"/>
    <dgm:cxn modelId="{52D40FB1-9897-4183-9F3D-B05A3A8E5416}" srcId="{DA4C546E-BB12-4D46-86F5-0115AA93825B}" destId="{7F0B6324-3A6D-4E41-8273-7F29D1645217}" srcOrd="0" destOrd="0" parTransId="{22116EDE-9AF8-4716-988C-417BA31EA316}" sibTransId="{B6046D45-71A5-4686-A612-4997BFDCCD5F}"/>
    <dgm:cxn modelId="{B318DFD3-93F4-4D61-B69C-D792EEF2F990}" type="presOf" srcId="{7F0B6324-3A6D-4E41-8273-7F29D1645217}" destId="{2F8318E6-08F2-42AB-9D38-6F3F9A7C47E7}" srcOrd="1" destOrd="0" presId="urn:microsoft.com/office/officeart/2005/8/layout/pyramid3"/>
    <dgm:cxn modelId="{1A6F78D9-7E9E-4408-B921-57F7C5A47030}" type="presOf" srcId="{BA8C8F35-8998-4B5E-8D69-3CCF80DB2915}" destId="{6C44DC14-CDC1-4E8B-8D7A-38F912377338}" srcOrd="1" destOrd="0" presId="urn:microsoft.com/office/officeart/2005/8/layout/pyramid3"/>
    <dgm:cxn modelId="{EC8C15E8-DF13-4A29-965F-8E629DD3F660}" type="presOf" srcId="{1D17A0C0-8C4B-4D73-9AAD-454EB52D5CFD}" destId="{D1BE20D5-19DC-49A7-8F82-94E38B800AFC}" srcOrd="0" destOrd="0" presId="urn:microsoft.com/office/officeart/2005/8/layout/pyramid3"/>
    <dgm:cxn modelId="{46DD7198-05A2-451B-B170-E07A2BD07100}" type="presParOf" srcId="{3743C0A1-9ADB-4FC2-8E56-BF52661376D7}" destId="{12D05C7D-BDEA-4702-99C7-D717E7A48035}" srcOrd="0" destOrd="0" presId="urn:microsoft.com/office/officeart/2005/8/layout/pyramid3"/>
    <dgm:cxn modelId="{5E7D4EFB-D0B2-42BC-9504-6850EBE8DF17}" type="presParOf" srcId="{12D05C7D-BDEA-4702-99C7-D717E7A48035}" destId="{4312B32A-7667-423E-8FE5-3C78137D0BA5}" srcOrd="0" destOrd="0" presId="urn:microsoft.com/office/officeart/2005/8/layout/pyramid3"/>
    <dgm:cxn modelId="{E3F05B4C-0A4D-4EDC-AD18-3F07F5B1D4EC}" type="presParOf" srcId="{12D05C7D-BDEA-4702-99C7-D717E7A48035}" destId="{2F8318E6-08F2-42AB-9D38-6F3F9A7C47E7}" srcOrd="1" destOrd="0" presId="urn:microsoft.com/office/officeart/2005/8/layout/pyramid3"/>
    <dgm:cxn modelId="{DD93F1E8-466A-4A5F-86E8-D4C9469BACA6}" type="presParOf" srcId="{3743C0A1-9ADB-4FC2-8E56-BF52661376D7}" destId="{D5F95E55-B4A1-435A-9A05-DD9D198998C5}" srcOrd="1" destOrd="0" presId="urn:microsoft.com/office/officeart/2005/8/layout/pyramid3"/>
    <dgm:cxn modelId="{AABE61FA-747F-4D59-88E2-BB165809255B}" type="presParOf" srcId="{D5F95E55-B4A1-435A-9A05-DD9D198998C5}" destId="{2FA3BE74-08BE-4A62-8BB2-D53851DA50DA}" srcOrd="0" destOrd="0" presId="urn:microsoft.com/office/officeart/2005/8/layout/pyramid3"/>
    <dgm:cxn modelId="{BE333060-8AA3-49A2-8CC8-E742F8E1E4A2}" type="presParOf" srcId="{D5F95E55-B4A1-435A-9A05-DD9D198998C5}" destId="{B8E8D2F7-32E6-4040-8D27-FE7E25DE97AD}" srcOrd="1" destOrd="0" presId="urn:microsoft.com/office/officeart/2005/8/layout/pyramid3"/>
    <dgm:cxn modelId="{284393E0-E5E8-4AF5-AE51-5BAC35C80D81}" type="presParOf" srcId="{3743C0A1-9ADB-4FC2-8E56-BF52661376D7}" destId="{F88AE40A-85A5-4A9D-9F23-CE9CBE425A02}" srcOrd="2" destOrd="0" presId="urn:microsoft.com/office/officeart/2005/8/layout/pyramid3"/>
    <dgm:cxn modelId="{DFA35677-46A9-44DE-BBE1-BC98A8DDED23}" type="presParOf" srcId="{F88AE40A-85A5-4A9D-9F23-CE9CBE425A02}" destId="{EAC5291B-5EAC-4BCB-B663-96FBE3C2C456}" srcOrd="0" destOrd="0" presId="urn:microsoft.com/office/officeart/2005/8/layout/pyramid3"/>
    <dgm:cxn modelId="{96B907D3-0FFD-4FB0-BBB1-67B583C39492}" type="presParOf" srcId="{F88AE40A-85A5-4A9D-9F23-CE9CBE425A02}" destId="{F4C96C8D-286D-4A07-912D-EDC1FC7242F4}" srcOrd="1" destOrd="0" presId="urn:microsoft.com/office/officeart/2005/8/layout/pyramid3"/>
    <dgm:cxn modelId="{D8DE438C-941C-4A00-9ECE-BC2B5EA7FBD8}" type="presParOf" srcId="{3743C0A1-9ADB-4FC2-8E56-BF52661376D7}" destId="{208E7F00-E0D6-4310-84C7-88A66D7091BD}" srcOrd="3" destOrd="0" presId="urn:microsoft.com/office/officeart/2005/8/layout/pyramid3"/>
    <dgm:cxn modelId="{93DBEB8B-392E-43E2-9733-105B7C7F3D23}" type="presParOf" srcId="{208E7F00-E0D6-4310-84C7-88A66D7091BD}" destId="{A62AE4C4-AA2B-4F82-A812-51E54F11E7F2}" srcOrd="0" destOrd="0" presId="urn:microsoft.com/office/officeart/2005/8/layout/pyramid3"/>
    <dgm:cxn modelId="{6CAE291B-7400-4520-B81F-527EAF43CA3C}" type="presParOf" srcId="{208E7F00-E0D6-4310-84C7-88A66D7091BD}" destId="{70BD952E-C230-4FC4-A81B-552E27417F99}" srcOrd="1" destOrd="0" presId="urn:microsoft.com/office/officeart/2005/8/layout/pyramid3"/>
    <dgm:cxn modelId="{A1544064-1685-4728-B1E0-69FA6EEE60DC}" type="presParOf" srcId="{3743C0A1-9ADB-4FC2-8E56-BF52661376D7}" destId="{1E17D9E3-E709-4842-95FE-B1FF47716965}" srcOrd="4" destOrd="0" presId="urn:microsoft.com/office/officeart/2005/8/layout/pyramid3"/>
    <dgm:cxn modelId="{5D1414F7-5B72-4EF4-B5F5-440A12EC9C13}" type="presParOf" srcId="{1E17D9E3-E709-4842-95FE-B1FF47716965}" destId="{568AF0C1-1761-4ED1-A405-F54F734530C5}" srcOrd="0" destOrd="0" presId="urn:microsoft.com/office/officeart/2005/8/layout/pyramid3"/>
    <dgm:cxn modelId="{099DC5DB-5E13-49AE-AE49-7080B3212992}" type="presParOf" srcId="{1E17D9E3-E709-4842-95FE-B1FF47716965}" destId="{00C8F34E-9196-4C35-BF61-0FDF27EF22D7}" srcOrd="1" destOrd="0" presId="urn:microsoft.com/office/officeart/2005/8/layout/pyramid3"/>
    <dgm:cxn modelId="{77E907BC-16AF-47BC-956F-905BF999E0F2}" type="presParOf" srcId="{3743C0A1-9ADB-4FC2-8E56-BF52661376D7}" destId="{BDA9B5A7-E291-4447-B318-639F9CE4AB63}" srcOrd="5" destOrd="0" presId="urn:microsoft.com/office/officeart/2005/8/layout/pyramid3"/>
    <dgm:cxn modelId="{825AD59F-7D3A-4C41-9B9A-763C7DE20C78}" type="presParOf" srcId="{BDA9B5A7-E291-4447-B318-639F9CE4AB63}" destId="{8A9C1970-5E2F-47B6-949F-9AC5B0141517}" srcOrd="0" destOrd="0" presId="urn:microsoft.com/office/officeart/2005/8/layout/pyramid3"/>
    <dgm:cxn modelId="{04710744-DBC5-4EFC-BE0F-45887969E384}" type="presParOf" srcId="{BDA9B5A7-E291-4447-B318-639F9CE4AB63}" destId="{6C44DC14-CDC1-4E8B-8D7A-38F912377338}" srcOrd="1" destOrd="0" presId="urn:microsoft.com/office/officeart/2005/8/layout/pyramid3"/>
    <dgm:cxn modelId="{CDE8B725-E643-4CAF-8370-E665FE8E05C7}" type="presParOf" srcId="{3743C0A1-9ADB-4FC2-8E56-BF52661376D7}" destId="{AE6736E5-4560-4883-86B7-53FF82672E1A}" srcOrd="6" destOrd="0" presId="urn:microsoft.com/office/officeart/2005/8/layout/pyramid3"/>
    <dgm:cxn modelId="{EF25D085-B02B-4F48-BBDF-C0A932EB6F5F}" type="presParOf" srcId="{AE6736E5-4560-4883-86B7-53FF82672E1A}" destId="{D1BE20D5-19DC-49A7-8F82-94E38B800AFC}" srcOrd="0" destOrd="0" presId="urn:microsoft.com/office/officeart/2005/8/layout/pyramid3"/>
    <dgm:cxn modelId="{C7D9E2E2-27B6-489F-9CD1-18E7F0A732CA}" type="presParOf" srcId="{AE6736E5-4560-4883-86B7-53FF82672E1A}" destId="{229730D0-FFBD-481C-A736-2969C516A5DF}" srcOrd="1" destOrd="0" presId="urn:microsoft.com/office/officeart/2005/8/layout/pyramid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84687C11-3967-4E22-8FA8-F4B292B3C85D}">
      <dgm:prSet phldrT="[Text]"/>
      <dgm:spPr/>
      <dgm:t>
        <a:bodyPr/>
        <a:lstStyle/>
        <a:p>
          <a:r>
            <a:rPr lang="en-US" dirty="0"/>
            <a:t>Collect data</a:t>
          </a:r>
        </a:p>
      </dgm:t>
    </dgm:pt>
    <dgm:pt modelId="{0D6F12C9-AEF3-4D2F-862E-5156CBB1DB3F}" type="parTrans" cxnId="{C2E7A645-9058-4EFF-B7A9-63B33753AD20}">
      <dgm:prSet/>
      <dgm:spPr/>
      <dgm:t>
        <a:bodyPr/>
        <a:lstStyle/>
        <a:p>
          <a:endParaRPr lang="en-US"/>
        </a:p>
      </dgm:t>
    </dgm:pt>
    <dgm:pt modelId="{C69CC342-E257-44E1-92E3-21AB85CA1A9D}" type="sibTrans" cxnId="{C2E7A645-9058-4EFF-B7A9-63B33753AD20}">
      <dgm:prSet/>
      <dgm:spPr/>
      <dgm:t>
        <a:bodyPr/>
        <a:lstStyle/>
        <a:p>
          <a:endParaRPr lang="en-US"/>
        </a:p>
      </dgm:t>
    </dgm:pt>
    <dgm:pt modelId="{46C2241E-D097-44FC-80EA-65F68CC2C264}">
      <dgm:prSet phldrT="[Text]"/>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a:solidFill>
          <a:srgbClr val="92D050"/>
        </a:solidFill>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84687C11-3967-4E22-8FA8-F4B292B3C85D}">
      <dgm:prSet phldrT="[Text]"/>
      <dgm:spPr/>
      <dgm:t>
        <a:bodyPr/>
        <a:lstStyle/>
        <a:p>
          <a:r>
            <a:rPr lang="en-US" dirty="0"/>
            <a:t>Collect data</a:t>
          </a:r>
        </a:p>
      </dgm:t>
    </dgm:pt>
    <dgm:pt modelId="{0D6F12C9-AEF3-4D2F-862E-5156CBB1DB3F}" type="parTrans" cxnId="{C2E7A645-9058-4EFF-B7A9-63B33753AD20}">
      <dgm:prSet/>
      <dgm:spPr/>
      <dgm:t>
        <a:bodyPr/>
        <a:lstStyle/>
        <a:p>
          <a:endParaRPr lang="en-US"/>
        </a:p>
      </dgm:t>
    </dgm:pt>
    <dgm:pt modelId="{C69CC342-E257-44E1-92E3-21AB85CA1A9D}" type="sibTrans" cxnId="{C2E7A645-9058-4EFF-B7A9-63B33753AD20}">
      <dgm:prSet/>
      <dgm:spPr/>
      <dgm:t>
        <a:bodyPr/>
        <a:lstStyle/>
        <a:p>
          <a:endParaRPr lang="en-US"/>
        </a:p>
      </dgm:t>
    </dgm:pt>
    <dgm:pt modelId="{46C2241E-D097-44FC-80EA-65F68CC2C264}">
      <dgm:prSet phldrT="[Text]"/>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a:solidFill>
          <a:srgbClr val="92D050"/>
        </a:solidFill>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F73E1B4-DFCD-4169-B1C1-5174F64A7586}"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0E5E50BB-3005-4694-BB96-78A7A254DEA5}">
      <dgm:prSet phldrT="[Text]"/>
      <dgm:spPr/>
      <dgm:t>
        <a:bodyPr/>
        <a:lstStyle/>
        <a:p>
          <a:r>
            <a:rPr lang="en-US" dirty="0"/>
            <a:t>Too many potential root causes</a:t>
          </a:r>
        </a:p>
      </dgm:t>
    </dgm:pt>
    <dgm:pt modelId="{586DDECA-2054-4DA9-BCB4-F229A3CEC212}" type="parTrans" cxnId="{3B7237A5-3CFA-42A6-89CD-AC2AC2FE3B11}">
      <dgm:prSet/>
      <dgm:spPr/>
      <dgm:t>
        <a:bodyPr/>
        <a:lstStyle/>
        <a:p>
          <a:endParaRPr lang="en-US"/>
        </a:p>
      </dgm:t>
    </dgm:pt>
    <dgm:pt modelId="{F3533FC4-590B-48F9-B5E4-FD345333619F}" type="sibTrans" cxnId="{3B7237A5-3CFA-42A6-89CD-AC2AC2FE3B11}">
      <dgm:prSet/>
      <dgm:spPr/>
      <dgm:t>
        <a:bodyPr/>
        <a:lstStyle/>
        <a:p>
          <a:endParaRPr lang="en-US"/>
        </a:p>
      </dgm:t>
    </dgm:pt>
    <dgm:pt modelId="{E39449DD-C326-413B-B6F9-711D562B233C}">
      <dgm:prSet phldrT="[Text]"/>
      <dgm:spPr/>
      <dgm:t>
        <a:bodyPr/>
        <a:lstStyle/>
        <a:p>
          <a:r>
            <a:rPr lang="en-US" dirty="0"/>
            <a:t>Prefer ad-hoc analysis</a:t>
          </a:r>
        </a:p>
      </dgm:t>
    </dgm:pt>
    <dgm:pt modelId="{BB829584-61D7-46F7-8CC1-C9686BDEDEAF}" type="parTrans" cxnId="{97E07AE8-AD81-4640-8FC4-46546692478C}">
      <dgm:prSet/>
      <dgm:spPr/>
      <dgm:t>
        <a:bodyPr/>
        <a:lstStyle/>
        <a:p>
          <a:endParaRPr lang="en-US"/>
        </a:p>
      </dgm:t>
    </dgm:pt>
    <dgm:pt modelId="{810D53BC-3DB1-4DD5-9C1B-F361A76D1DA6}" type="sibTrans" cxnId="{97E07AE8-AD81-4640-8FC4-46546692478C}">
      <dgm:prSet/>
      <dgm:spPr/>
      <dgm:t>
        <a:bodyPr/>
        <a:lstStyle/>
        <a:p>
          <a:endParaRPr lang="en-US"/>
        </a:p>
      </dgm:t>
    </dgm:pt>
    <dgm:pt modelId="{06C3E851-74F0-43F5-B286-33A298A42825}">
      <dgm:prSet phldrT="[Text]"/>
      <dgm:spPr/>
      <dgm:t>
        <a:bodyPr/>
        <a:lstStyle/>
        <a:p>
          <a:r>
            <a:rPr lang="en-US" dirty="0"/>
            <a:t>Reduce data latency and analysis time further</a:t>
          </a:r>
        </a:p>
      </dgm:t>
    </dgm:pt>
    <dgm:pt modelId="{11D9E3CC-07FF-486B-B8FB-367365783C91}" type="parTrans" cxnId="{F4917833-B903-4F5F-BF7B-46746EBB357C}">
      <dgm:prSet/>
      <dgm:spPr/>
      <dgm:t>
        <a:bodyPr/>
        <a:lstStyle/>
        <a:p>
          <a:endParaRPr lang="en-US"/>
        </a:p>
      </dgm:t>
    </dgm:pt>
    <dgm:pt modelId="{8231F43A-4BC2-40D0-AED4-9D0CDE2B7D24}" type="sibTrans" cxnId="{F4917833-B903-4F5F-BF7B-46746EBB357C}">
      <dgm:prSet/>
      <dgm:spPr/>
      <dgm:t>
        <a:bodyPr/>
        <a:lstStyle/>
        <a:p>
          <a:endParaRPr lang="en-US"/>
        </a:p>
      </dgm:t>
    </dgm:pt>
    <dgm:pt modelId="{EAFE20FC-B70D-4D9E-B3C5-DEF8DA2C9286}" type="pres">
      <dgm:prSet presAssocID="{BF73E1B4-DFCD-4169-B1C1-5174F64A7586}" presName="Name0" presStyleCnt="0">
        <dgm:presLayoutVars>
          <dgm:chMax val="7"/>
          <dgm:chPref val="7"/>
          <dgm:dir/>
        </dgm:presLayoutVars>
      </dgm:prSet>
      <dgm:spPr/>
    </dgm:pt>
    <dgm:pt modelId="{D9DC9746-F8F1-4CA5-BBB3-7E778C1D43B5}" type="pres">
      <dgm:prSet presAssocID="{BF73E1B4-DFCD-4169-B1C1-5174F64A7586}" presName="Name1" presStyleCnt="0"/>
      <dgm:spPr/>
    </dgm:pt>
    <dgm:pt modelId="{58F6AB7C-C9E5-4F35-AF98-A1094C780B76}" type="pres">
      <dgm:prSet presAssocID="{BF73E1B4-DFCD-4169-B1C1-5174F64A7586}" presName="cycle" presStyleCnt="0"/>
      <dgm:spPr/>
    </dgm:pt>
    <dgm:pt modelId="{D873260E-8CE1-4B01-AA52-57D5D90F6096}" type="pres">
      <dgm:prSet presAssocID="{BF73E1B4-DFCD-4169-B1C1-5174F64A7586}" presName="srcNode" presStyleLbl="node1" presStyleIdx="0" presStyleCnt="3"/>
      <dgm:spPr/>
    </dgm:pt>
    <dgm:pt modelId="{C5732A18-F3FB-47E7-937F-7A4B3B2027EA}" type="pres">
      <dgm:prSet presAssocID="{BF73E1B4-DFCD-4169-B1C1-5174F64A7586}" presName="conn" presStyleLbl="parChTrans1D2" presStyleIdx="0" presStyleCnt="1"/>
      <dgm:spPr/>
    </dgm:pt>
    <dgm:pt modelId="{F562BCBD-0BA6-4301-98E9-B0C07422F8D7}" type="pres">
      <dgm:prSet presAssocID="{BF73E1B4-DFCD-4169-B1C1-5174F64A7586}" presName="extraNode" presStyleLbl="node1" presStyleIdx="0" presStyleCnt="3"/>
      <dgm:spPr/>
    </dgm:pt>
    <dgm:pt modelId="{F69ECB6B-7240-45B9-8B64-ED976B4B7E91}" type="pres">
      <dgm:prSet presAssocID="{BF73E1B4-DFCD-4169-B1C1-5174F64A7586}" presName="dstNode" presStyleLbl="node1" presStyleIdx="0" presStyleCnt="3"/>
      <dgm:spPr/>
    </dgm:pt>
    <dgm:pt modelId="{6BDEA5BE-25A1-438F-B4A0-379B837EE18F}" type="pres">
      <dgm:prSet presAssocID="{0E5E50BB-3005-4694-BB96-78A7A254DEA5}" presName="text_1" presStyleLbl="node1" presStyleIdx="0" presStyleCnt="3">
        <dgm:presLayoutVars>
          <dgm:bulletEnabled val="1"/>
        </dgm:presLayoutVars>
      </dgm:prSet>
      <dgm:spPr/>
    </dgm:pt>
    <dgm:pt modelId="{97C1CD74-EEE2-4152-B84A-D9C7E501D6B3}" type="pres">
      <dgm:prSet presAssocID="{0E5E50BB-3005-4694-BB96-78A7A254DEA5}" presName="accent_1" presStyleCnt="0"/>
      <dgm:spPr/>
    </dgm:pt>
    <dgm:pt modelId="{1163F302-90CC-4EDC-ABF5-D6D57F410A4C}" type="pres">
      <dgm:prSet presAssocID="{0E5E50BB-3005-4694-BB96-78A7A254DEA5}" presName="accentRepeatNode" presStyleLbl="solidFgAcc1" presStyleIdx="0" presStyleCnt="3"/>
      <dgm:spPr/>
    </dgm:pt>
    <dgm:pt modelId="{E7EA9B93-440B-4A0E-AA1F-E8D13D3FB7B2}" type="pres">
      <dgm:prSet presAssocID="{E39449DD-C326-413B-B6F9-711D562B233C}" presName="text_2" presStyleLbl="node1" presStyleIdx="1" presStyleCnt="3">
        <dgm:presLayoutVars>
          <dgm:bulletEnabled val="1"/>
        </dgm:presLayoutVars>
      </dgm:prSet>
      <dgm:spPr/>
    </dgm:pt>
    <dgm:pt modelId="{34714349-6B60-4098-BAB0-DE425060F0E6}" type="pres">
      <dgm:prSet presAssocID="{E39449DD-C326-413B-B6F9-711D562B233C}" presName="accent_2" presStyleCnt="0"/>
      <dgm:spPr/>
    </dgm:pt>
    <dgm:pt modelId="{2FAEB44C-1030-4B9B-9B0E-2739792C1507}" type="pres">
      <dgm:prSet presAssocID="{E39449DD-C326-413B-B6F9-711D562B233C}" presName="accentRepeatNode" presStyleLbl="solidFgAcc1" presStyleIdx="1" presStyleCnt="3"/>
      <dgm:spPr/>
    </dgm:pt>
    <dgm:pt modelId="{0CF66F7B-0F51-49EF-87DB-C5F981511521}" type="pres">
      <dgm:prSet presAssocID="{06C3E851-74F0-43F5-B286-33A298A42825}" presName="text_3" presStyleLbl="node1" presStyleIdx="2" presStyleCnt="3">
        <dgm:presLayoutVars>
          <dgm:bulletEnabled val="1"/>
        </dgm:presLayoutVars>
      </dgm:prSet>
      <dgm:spPr/>
    </dgm:pt>
    <dgm:pt modelId="{3B67D78A-008A-47A8-B64B-C3463978599B}" type="pres">
      <dgm:prSet presAssocID="{06C3E851-74F0-43F5-B286-33A298A42825}" presName="accent_3" presStyleCnt="0"/>
      <dgm:spPr/>
    </dgm:pt>
    <dgm:pt modelId="{67230791-E134-4A89-A927-FA82118202DF}" type="pres">
      <dgm:prSet presAssocID="{06C3E851-74F0-43F5-B286-33A298A42825}" presName="accentRepeatNode" presStyleLbl="solidFgAcc1" presStyleIdx="2" presStyleCnt="3"/>
      <dgm:spPr/>
    </dgm:pt>
  </dgm:ptLst>
  <dgm:cxnLst>
    <dgm:cxn modelId="{F4917833-B903-4F5F-BF7B-46746EBB357C}" srcId="{BF73E1B4-DFCD-4169-B1C1-5174F64A7586}" destId="{06C3E851-74F0-43F5-B286-33A298A42825}" srcOrd="2" destOrd="0" parTransId="{11D9E3CC-07FF-486B-B8FB-367365783C91}" sibTransId="{8231F43A-4BC2-40D0-AED4-9D0CDE2B7D24}"/>
    <dgm:cxn modelId="{D3DEBE5C-0F29-4AC3-A50A-C73EBC0AA62F}" type="presOf" srcId="{E39449DD-C326-413B-B6F9-711D562B233C}" destId="{E7EA9B93-440B-4A0E-AA1F-E8D13D3FB7B2}" srcOrd="0" destOrd="0" presId="urn:microsoft.com/office/officeart/2008/layout/VerticalCurvedList"/>
    <dgm:cxn modelId="{972AA09D-86A4-46C1-B34B-3EBB4B1C0AC7}" type="presOf" srcId="{BF73E1B4-DFCD-4169-B1C1-5174F64A7586}" destId="{EAFE20FC-B70D-4D9E-B3C5-DEF8DA2C9286}" srcOrd="0" destOrd="0" presId="urn:microsoft.com/office/officeart/2008/layout/VerticalCurvedList"/>
    <dgm:cxn modelId="{3B7237A5-3CFA-42A6-89CD-AC2AC2FE3B11}" srcId="{BF73E1B4-DFCD-4169-B1C1-5174F64A7586}" destId="{0E5E50BB-3005-4694-BB96-78A7A254DEA5}" srcOrd="0" destOrd="0" parTransId="{586DDECA-2054-4DA9-BCB4-F229A3CEC212}" sibTransId="{F3533FC4-590B-48F9-B5E4-FD345333619F}"/>
    <dgm:cxn modelId="{31999ECE-12E4-4FA0-9568-22F601640B4F}" type="presOf" srcId="{06C3E851-74F0-43F5-B286-33A298A42825}" destId="{0CF66F7B-0F51-49EF-87DB-C5F981511521}" srcOrd="0" destOrd="0" presId="urn:microsoft.com/office/officeart/2008/layout/VerticalCurvedList"/>
    <dgm:cxn modelId="{892BECE5-7CFE-404F-8775-49075B34EB49}" type="presOf" srcId="{F3533FC4-590B-48F9-B5E4-FD345333619F}" destId="{C5732A18-F3FB-47E7-937F-7A4B3B2027EA}" srcOrd="0" destOrd="0" presId="urn:microsoft.com/office/officeart/2008/layout/VerticalCurvedList"/>
    <dgm:cxn modelId="{97E07AE8-AD81-4640-8FC4-46546692478C}" srcId="{BF73E1B4-DFCD-4169-B1C1-5174F64A7586}" destId="{E39449DD-C326-413B-B6F9-711D562B233C}" srcOrd="1" destOrd="0" parTransId="{BB829584-61D7-46F7-8CC1-C9686BDEDEAF}" sibTransId="{810D53BC-3DB1-4DD5-9C1B-F361A76D1DA6}"/>
    <dgm:cxn modelId="{FB4FF4EB-DB30-4B0C-941E-AF04B19D3FD9}" type="presOf" srcId="{0E5E50BB-3005-4694-BB96-78A7A254DEA5}" destId="{6BDEA5BE-25A1-438F-B4A0-379B837EE18F}" srcOrd="0" destOrd="0" presId="urn:microsoft.com/office/officeart/2008/layout/VerticalCurvedList"/>
    <dgm:cxn modelId="{AC3D32F2-C43A-460A-ACC6-B38F3EDAF13E}" type="presParOf" srcId="{EAFE20FC-B70D-4D9E-B3C5-DEF8DA2C9286}" destId="{D9DC9746-F8F1-4CA5-BBB3-7E778C1D43B5}" srcOrd="0" destOrd="0" presId="urn:microsoft.com/office/officeart/2008/layout/VerticalCurvedList"/>
    <dgm:cxn modelId="{DB413761-E07E-4447-B7F0-6ECA7A1BA78A}" type="presParOf" srcId="{D9DC9746-F8F1-4CA5-BBB3-7E778C1D43B5}" destId="{58F6AB7C-C9E5-4F35-AF98-A1094C780B76}" srcOrd="0" destOrd="0" presId="urn:microsoft.com/office/officeart/2008/layout/VerticalCurvedList"/>
    <dgm:cxn modelId="{D173D37E-B1B9-4A6D-92C4-517C0D899E99}" type="presParOf" srcId="{58F6AB7C-C9E5-4F35-AF98-A1094C780B76}" destId="{D873260E-8CE1-4B01-AA52-57D5D90F6096}" srcOrd="0" destOrd="0" presId="urn:microsoft.com/office/officeart/2008/layout/VerticalCurvedList"/>
    <dgm:cxn modelId="{7935BE1D-505C-4F5A-9FD5-7E35F6B85225}" type="presParOf" srcId="{58F6AB7C-C9E5-4F35-AF98-A1094C780B76}" destId="{C5732A18-F3FB-47E7-937F-7A4B3B2027EA}" srcOrd="1" destOrd="0" presId="urn:microsoft.com/office/officeart/2008/layout/VerticalCurvedList"/>
    <dgm:cxn modelId="{258A99C3-C435-4F1D-AC2F-7C42B2503AAC}" type="presParOf" srcId="{58F6AB7C-C9E5-4F35-AF98-A1094C780B76}" destId="{F562BCBD-0BA6-4301-98E9-B0C07422F8D7}" srcOrd="2" destOrd="0" presId="urn:microsoft.com/office/officeart/2008/layout/VerticalCurvedList"/>
    <dgm:cxn modelId="{22D7F551-76E5-42DD-BFFF-043340A648FD}" type="presParOf" srcId="{58F6AB7C-C9E5-4F35-AF98-A1094C780B76}" destId="{F69ECB6B-7240-45B9-8B64-ED976B4B7E91}" srcOrd="3" destOrd="0" presId="urn:microsoft.com/office/officeart/2008/layout/VerticalCurvedList"/>
    <dgm:cxn modelId="{9ECFE170-C28C-4597-B025-F8E2A8984E8F}" type="presParOf" srcId="{D9DC9746-F8F1-4CA5-BBB3-7E778C1D43B5}" destId="{6BDEA5BE-25A1-438F-B4A0-379B837EE18F}" srcOrd="1" destOrd="0" presId="urn:microsoft.com/office/officeart/2008/layout/VerticalCurvedList"/>
    <dgm:cxn modelId="{384FC767-2037-4BA4-BF80-688BD3FD7ECD}" type="presParOf" srcId="{D9DC9746-F8F1-4CA5-BBB3-7E778C1D43B5}" destId="{97C1CD74-EEE2-4152-B84A-D9C7E501D6B3}" srcOrd="2" destOrd="0" presId="urn:microsoft.com/office/officeart/2008/layout/VerticalCurvedList"/>
    <dgm:cxn modelId="{B297064B-682D-4F1E-BD07-5A1053DEFFA5}" type="presParOf" srcId="{97C1CD74-EEE2-4152-B84A-D9C7E501D6B3}" destId="{1163F302-90CC-4EDC-ABF5-D6D57F410A4C}" srcOrd="0" destOrd="0" presId="urn:microsoft.com/office/officeart/2008/layout/VerticalCurvedList"/>
    <dgm:cxn modelId="{05C2C98A-D594-4CBD-A2F7-589D0262BD2B}" type="presParOf" srcId="{D9DC9746-F8F1-4CA5-BBB3-7E778C1D43B5}" destId="{E7EA9B93-440B-4A0E-AA1F-E8D13D3FB7B2}" srcOrd="3" destOrd="0" presId="urn:microsoft.com/office/officeart/2008/layout/VerticalCurvedList"/>
    <dgm:cxn modelId="{07EB69B2-C097-4B5C-96B4-E6C27BC016DD}" type="presParOf" srcId="{D9DC9746-F8F1-4CA5-BBB3-7E778C1D43B5}" destId="{34714349-6B60-4098-BAB0-DE425060F0E6}" srcOrd="4" destOrd="0" presId="urn:microsoft.com/office/officeart/2008/layout/VerticalCurvedList"/>
    <dgm:cxn modelId="{E0005987-5E53-40A0-BB68-1B70CAACD187}" type="presParOf" srcId="{34714349-6B60-4098-BAB0-DE425060F0E6}" destId="{2FAEB44C-1030-4B9B-9B0E-2739792C1507}" srcOrd="0" destOrd="0" presId="urn:microsoft.com/office/officeart/2008/layout/VerticalCurvedList"/>
    <dgm:cxn modelId="{55F9BF6A-B666-466C-882C-FD7640CD01AE}" type="presParOf" srcId="{D9DC9746-F8F1-4CA5-BBB3-7E778C1D43B5}" destId="{0CF66F7B-0F51-49EF-87DB-C5F981511521}" srcOrd="5" destOrd="0" presId="urn:microsoft.com/office/officeart/2008/layout/VerticalCurvedList"/>
    <dgm:cxn modelId="{0E4175A4-1CCD-476C-B40C-B7A6A51CC0FA}" type="presParOf" srcId="{D9DC9746-F8F1-4CA5-BBB3-7E778C1D43B5}" destId="{3B67D78A-008A-47A8-B64B-C3463978599B}" srcOrd="6" destOrd="0" presId="urn:microsoft.com/office/officeart/2008/layout/VerticalCurvedList"/>
    <dgm:cxn modelId="{F8B01F90-5E6D-4D3B-A78C-1227A6BD2669}" type="presParOf" srcId="{3B67D78A-008A-47A8-B64B-C3463978599B}" destId="{67230791-E134-4A89-A927-FA82118202D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E8661EF-C846-4FCE-B7DD-46A15EBD8C1C}" type="doc">
      <dgm:prSet loTypeId="urn:microsoft.com/office/officeart/2005/8/layout/hProcess9" loCatId="process" qsTypeId="urn:microsoft.com/office/officeart/2005/8/quickstyle/simple1" qsCatId="simple" csTypeId="urn:microsoft.com/office/officeart/2005/8/colors/accent1_2" csCatId="accent1" phldr="1"/>
      <dgm:spPr/>
    </dgm:pt>
    <dgm:pt modelId="{CF8D32A3-0512-4F79-ABA8-ABB345A435F8}">
      <dgm:prSet phldrT="[Text]"/>
      <dgm:spPr/>
      <dgm:t>
        <a:bodyPr/>
        <a:lstStyle/>
        <a:p>
          <a:r>
            <a:rPr lang="en-US" dirty="0"/>
            <a:t>Limit potential root causes number &lt; 3</a:t>
          </a:r>
        </a:p>
      </dgm:t>
    </dgm:pt>
    <dgm:pt modelId="{5B6B96E1-97BE-46EA-A8B7-25374EA083C1}" type="parTrans" cxnId="{713210D5-5B51-4D80-A289-F6AB50E24BBE}">
      <dgm:prSet/>
      <dgm:spPr/>
      <dgm:t>
        <a:bodyPr/>
        <a:lstStyle/>
        <a:p>
          <a:endParaRPr lang="en-US"/>
        </a:p>
      </dgm:t>
    </dgm:pt>
    <dgm:pt modelId="{720DA653-1CF8-46C4-9C89-FFB2DD531E2A}" type="sibTrans" cxnId="{713210D5-5B51-4D80-A289-F6AB50E24BBE}">
      <dgm:prSet/>
      <dgm:spPr/>
      <dgm:t>
        <a:bodyPr/>
        <a:lstStyle/>
        <a:p>
          <a:endParaRPr lang="en-US"/>
        </a:p>
      </dgm:t>
    </dgm:pt>
    <dgm:pt modelId="{7F10B01B-7183-493D-A98B-CB2617A18B4F}">
      <dgm:prSet phldrT="[Text]"/>
      <dgm:spPr/>
      <dgm:t>
        <a:bodyPr/>
        <a:lstStyle/>
        <a:p>
          <a:r>
            <a:rPr lang="en-US" dirty="0"/>
            <a:t>Focus on ORION AD</a:t>
          </a:r>
        </a:p>
      </dgm:t>
    </dgm:pt>
    <dgm:pt modelId="{5F150F8D-5758-4FF5-87DE-59A0782221FA}" type="parTrans" cxnId="{5722208E-DCBD-422B-A8E0-360DB00119F3}">
      <dgm:prSet/>
      <dgm:spPr/>
      <dgm:t>
        <a:bodyPr/>
        <a:lstStyle/>
        <a:p>
          <a:endParaRPr lang="en-US"/>
        </a:p>
      </dgm:t>
    </dgm:pt>
    <dgm:pt modelId="{2F94AACD-59B8-405C-BAD8-FF56F993D178}" type="sibTrans" cxnId="{5722208E-DCBD-422B-A8E0-360DB00119F3}">
      <dgm:prSet/>
      <dgm:spPr/>
      <dgm:t>
        <a:bodyPr/>
        <a:lstStyle/>
        <a:p>
          <a:endParaRPr lang="en-US"/>
        </a:p>
      </dgm:t>
    </dgm:pt>
    <dgm:pt modelId="{47D53224-82FF-48A5-AE27-E35F2CAB95EE}">
      <dgm:prSet phldrT="[Text]"/>
      <dgm:spPr/>
      <dgm:t>
        <a:bodyPr/>
        <a:lstStyle/>
        <a:p>
          <a:r>
            <a:rPr lang="en-US" dirty="0"/>
            <a:t>R2R Tuning History</a:t>
          </a:r>
        </a:p>
      </dgm:t>
    </dgm:pt>
    <dgm:pt modelId="{3CD8C42F-3D41-48EF-B81E-A576CD2EB453}" type="parTrans" cxnId="{96F9BD69-0FAC-4381-9F90-6CF951E1C4F8}">
      <dgm:prSet/>
      <dgm:spPr/>
      <dgm:t>
        <a:bodyPr/>
        <a:lstStyle/>
        <a:p>
          <a:endParaRPr lang="en-US"/>
        </a:p>
      </dgm:t>
    </dgm:pt>
    <dgm:pt modelId="{72A71262-2FD6-463A-900A-36FAA14DB8BE}" type="sibTrans" cxnId="{96F9BD69-0FAC-4381-9F90-6CF951E1C4F8}">
      <dgm:prSet/>
      <dgm:spPr/>
      <dgm:t>
        <a:bodyPr/>
        <a:lstStyle/>
        <a:p>
          <a:endParaRPr lang="en-US"/>
        </a:p>
      </dgm:t>
    </dgm:pt>
    <dgm:pt modelId="{2456822D-4E99-4AB9-91A5-40CC4600B3C1}">
      <dgm:prSet phldrT="[Text]"/>
      <dgm:spPr/>
      <dgm:t>
        <a:bodyPr/>
        <a:lstStyle/>
        <a:p>
          <a:r>
            <a:rPr lang="en-US" dirty="0"/>
            <a:t>Use eCAP closure information as knowledge base</a:t>
          </a:r>
        </a:p>
      </dgm:t>
    </dgm:pt>
    <dgm:pt modelId="{3CA2A60D-354E-49B1-A6DE-D5ACB90DFB4E}" type="parTrans" cxnId="{2BCD1DCE-9F99-4DFB-B3AD-9F10C267398C}">
      <dgm:prSet/>
      <dgm:spPr/>
      <dgm:t>
        <a:bodyPr/>
        <a:lstStyle/>
        <a:p>
          <a:endParaRPr lang="en-US"/>
        </a:p>
      </dgm:t>
    </dgm:pt>
    <dgm:pt modelId="{CBB749D0-4847-4558-9B6A-AAE6051AB1F9}" type="sibTrans" cxnId="{2BCD1DCE-9F99-4DFB-B3AD-9F10C267398C}">
      <dgm:prSet/>
      <dgm:spPr/>
      <dgm:t>
        <a:bodyPr/>
        <a:lstStyle/>
        <a:p>
          <a:endParaRPr lang="en-US"/>
        </a:p>
      </dgm:t>
    </dgm:pt>
    <dgm:pt modelId="{639D8EA5-40EA-4EA9-B200-3504D00297E3}" type="pres">
      <dgm:prSet presAssocID="{AE8661EF-C846-4FCE-B7DD-46A15EBD8C1C}" presName="CompostProcess" presStyleCnt="0">
        <dgm:presLayoutVars>
          <dgm:dir/>
          <dgm:resizeHandles val="exact"/>
        </dgm:presLayoutVars>
      </dgm:prSet>
      <dgm:spPr/>
    </dgm:pt>
    <dgm:pt modelId="{EB922038-9094-4630-990C-3071D5A8EFDC}" type="pres">
      <dgm:prSet presAssocID="{AE8661EF-C846-4FCE-B7DD-46A15EBD8C1C}" presName="arrow" presStyleLbl="bgShp" presStyleIdx="0" presStyleCnt="1"/>
      <dgm:spPr/>
    </dgm:pt>
    <dgm:pt modelId="{EC3082EF-6596-4757-AE6E-A1360EE4374B}" type="pres">
      <dgm:prSet presAssocID="{AE8661EF-C846-4FCE-B7DD-46A15EBD8C1C}" presName="linearProcess" presStyleCnt="0"/>
      <dgm:spPr/>
    </dgm:pt>
    <dgm:pt modelId="{4E565657-AA09-4B98-978D-28A569ED14AF}" type="pres">
      <dgm:prSet presAssocID="{CF8D32A3-0512-4F79-ABA8-ABB345A435F8}" presName="textNode" presStyleLbl="node1" presStyleIdx="0" presStyleCnt="4">
        <dgm:presLayoutVars>
          <dgm:bulletEnabled val="1"/>
        </dgm:presLayoutVars>
      </dgm:prSet>
      <dgm:spPr/>
    </dgm:pt>
    <dgm:pt modelId="{3A173385-5E6E-4C1E-BF18-9BB8AD7A4463}" type="pres">
      <dgm:prSet presAssocID="{720DA653-1CF8-46C4-9C89-FFB2DD531E2A}" presName="sibTrans" presStyleCnt="0"/>
      <dgm:spPr/>
    </dgm:pt>
    <dgm:pt modelId="{8D01E01B-ACED-48AE-B595-2DD8155B6CE0}" type="pres">
      <dgm:prSet presAssocID="{7F10B01B-7183-493D-A98B-CB2617A18B4F}" presName="textNode" presStyleLbl="node1" presStyleIdx="1" presStyleCnt="4">
        <dgm:presLayoutVars>
          <dgm:bulletEnabled val="1"/>
        </dgm:presLayoutVars>
      </dgm:prSet>
      <dgm:spPr/>
    </dgm:pt>
    <dgm:pt modelId="{C724FA76-D653-440E-80CA-D4C326451AEC}" type="pres">
      <dgm:prSet presAssocID="{2F94AACD-59B8-405C-BAD8-FF56F993D178}" presName="sibTrans" presStyleCnt="0"/>
      <dgm:spPr/>
    </dgm:pt>
    <dgm:pt modelId="{969F27B3-1E31-4EA6-802F-678793B5364B}" type="pres">
      <dgm:prSet presAssocID="{47D53224-82FF-48A5-AE27-E35F2CAB95EE}" presName="textNode" presStyleLbl="node1" presStyleIdx="2" presStyleCnt="4">
        <dgm:presLayoutVars>
          <dgm:bulletEnabled val="1"/>
        </dgm:presLayoutVars>
      </dgm:prSet>
      <dgm:spPr/>
    </dgm:pt>
    <dgm:pt modelId="{73EE1799-B51D-4E47-9102-2232EA48DBE7}" type="pres">
      <dgm:prSet presAssocID="{72A71262-2FD6-463A-900A-36FAA14DB8BE}" presName="sibTrans" presStyleCnt="0"/>
      <dgm:spPr/>
    </dgm:pt>
    <dgm:pt modelId="{0CE6F804-A825-4DE4-BFD0-53E4E8352E4C}" type="pres">
      <dgm:prSet presAssocID="{2456822D-4E99-4AB9-91A5-40CC4600B3C1}" presName="textNode" presStyleLbl="node1" presStyleIdx="3" presStyleCnt="4">
        <dgm:presLayoutVars>
          <dgm:bulletEnabled val="1"/>
        </dgm:presLayoutVars>
      </dgm:prSet>
      <dgm:spPr/>
    </dgm:pt>
  </dgm:ptLst>
  <dgm:cxnLst>
    <dgm:cxn modelId="{5EB28F12-F881-495A-BDD5-85CC9B656D05}" type="presOf" srcId="{2456822D-4E99-4AB9-91A5-40CC4600B3C1}" destId="{0CE6F804-A825-4DE4-BFD0-53E4E8352E4C}" srcOrd="0" destOrd="0" presId="urn:microsoft.com/office/officeart/2005/8/layout/hProcess9"/>
    <dgm:cxn modelId="{7159F12C-B10C-4AF2-8E5E-BA315350D432}" type="presOf" srcId="{CF8D32A3-0512-4F79-ABA8-ABB345A435F8}" destId="{4E565657-AA09-4B98-978D-28A569ED14AF}" srcOrd="0" destOrd="0" presId="urn:microsoft.com/office/officeart/2005/8/layout/hProcess9"/>
    <dgm:cxn modelId="{96F9BD69-0FAC-4381-9F90-6CF951E1C4F8}" srcId="{AE8661EF-C846-4FCE-B7DD-46A15EBD8C1C}" destId="{47D53224-82FF-48A5-AE27-E35F2CAB95EE}" srcOrd="2" destOrd="0" parTransId="{3CD8C42F-3D41-48EF-B81E-A576CD2EB453}" sibTransId="{72A71262-2FD6-463A-900A-36FAA14DB8BE}"/>
    <dgm:cxn modelId="{DB2C194D-9A3A-4D46-B927-3AF8A02C4717}" type="presOf" srcId="{AE8661EF-C846-4FCE-B7DD-46A15EBD8C1C}" destId="{639D8EA5-40EA-4EA9-B200-3504D00297E3}" srcOrd="0" destOrd="0" presId="urn:microsoft.com/office/officeart/2005/8/layout/hProcess9"/>
    <dgm:cxn modelId="{5722208E-DCBD-422B-A8E0-360DB00119F3}" srcId="{AE8661EF-C846-4FCE-B7DD-46A15EBD8C1C}" destId="{7F10B01B-7183-493D-A98B-CB2617A18B4F}" srcOrd="1" destOrd="0" parTransId="{5F150F8D-5758-4FF5-87DE-59A0782221FA}" sibTransId="{2F94AACD-59B8-405C-BAD8-FF56F993D178}"/>
    <dgm:cxn modelId="{8CF09DCC-AFFD-4D3C-B64C-FEF18E32A7EB}" type="presOf" srcId="{7F10B01B-7183-493D-A98B-CB2617A18B4F}" destId="{8D01E01B-ACED-48AE-B595-2DD8155B6CE0}" srcOrd="0" destOrd="0" presId="urn:microsoft.com/office/officeart/2005/8/layout/hProcess9"/>
    <dgm:cxn modelId="{2BCD1DCE-9F99-4DFB-B3AD-9F10C267398C}" srcId="{AE8661EF-C846-4FCE-B7DD-46A15EBD8C1C}" destId="{2456822D-4E99-4AB9-91A5-40CC4600B3C1}" srcOrd="3" destOrd="0" parTransId="{3CA2A60D-354E-49B1-A6DE-D5ACB90DFB4E}" sibTransId="{CBB749D0-4847-4558-9B6A-AAE6051AB1F9}"/>
    <dgm:cxn modelId="{713210D5-5B51-4D80-A289-F6AB50E24BBE}" srcId="{AE8661EF-C846-4FCE-B7DD-46A15EBD8C1C}" destId="{CF8D32A3-0512-4F79-ABA8-ABB345A435F8}" srcOrd="0" destOrd="0" parTransId="{5B6B96E1-97BE-46EA-A8B7-25374EA083C1}" sibTransId="{720DA653-1CF8-46C4-9C89-FFB2DD531E2A}"/>
    <dgm:cxn modelId="{55F569FA-05C2-44A0-86A6-86F5AD7A87F7}" type="presOf" srcId="{47D53224-82FF-48A5-AE27-E35F2CAB95EE}" destId="{969F27B3-1E31-4EA6-802F-678793B5364B}" srcOrd="0" destOrd="0" presId="urn:microsoft.com/office/officeart/2005/8/layout/hProcess9"/>
    <dgm:cxn modelId="{72838F59-4561-4605-B606-A3B7989F86EF}" type="presParOf" srcId="{639D8EA5-40EA-4EA9-B200-3504D00297E3}" destId="{EB922038-9094-4630-990C-3071D5A8EFDC}" srcOrd="0" destOrd="0" presId="urn:microsoft.com/office/officeart/2005/8/layout/hProcess9"/>
    <dgm:cxn modelId="{129A196C-B06E-452E-A576-A00408D33472}" type="presParOf" srcId="{639D8EA5-40EA-4EA9-B200-3504D00297E3}" destId="{EC3082EF-6596-4757-AE6E-A1360EE4374B}" srcOrd="1" destOrd="0" presId="urn:microsoft.com/office/officeart/2005/8/layout/hProcess9"/>
    <dgm:cxn modelId="{2377B3E6-8D31-4327-B00B-5756B21745A5}" type="presParOf" srcId="{EC3082EF-6596-4757-AE6E-A1360EE4374B}" destId="{4E565657-AA09-4B98-978D-28A569ED14AF}" srcOrd="0" destOrd="0" presId="urn:microsoft.com/office/officeart/2005/8/layout/hProcess9"/>
    <dgm:cxn modelId="{45937E8E-76A4-489F-B2BA-85267719A4ED}" type="presParOf" srcId="{EC3082EF-6596-4757-AE6E-A1360EE4374B}" destId="{3A173385-5E6E-4C1E-BF18-9BB8AD7A4463}" srcOrd="1" destOrd="0" presId="urn:microsoft.com/office/officeart/2005/8/layout/hProcess9"/>
    <dgm:cxn modelId="{234C95D0-2F5B-473E-A127-6F7FD3074D86}" type="presParOf" srcId="{EC3082EF-6596-4757-AE6E-A1360EE4374B}" destId="{8D01E01B-ACED-48AE-B595-2DD8155B6CE0}" srcOrd="2" destOrd="0" presId="urn:microsoft.com/office/officeart/2005/8/layout/hProcess9"/>
    <dgm:cxn modelId="{9D06812A-1D34-4E99-8F90-7D614BFF8654}" type="presParOf" srcId="{EC3082EF-6596-4757-AE6E-A1360EE4374B}" destId="{C724FA76-D653-440E-80CA-D4C326451AEC}" srcOrd="3" destOrd="0" presId="urn:microsoft.com/office/officeart/2005/8/layout/hProcess9"/>
    <dgm:cxn modelId="{CBD01655-D5DC-458B-9265-64819C095CEB}" type="presParOf" srcId="{EC3082EF-6596-4757-AE6E-A1360EE4374B}" destId="{969F27B3-1E31-4EA6-802F-678793B5364B}" srcOrd="4" destOrd="0" presId="urn:microsoft.com/office/officeart/2005/8/layout/hProcess9"/>
    <dgm:cxn modelId="{099F83F2-72D2-459A-A6BD-2819F46A3A54}" type="presParOf" srcId="{EC3082EF-6596-4757-AE6E-A1360EE4374B}" destId="{73EE1799-B51D-4E47-9102-2232EA48DBE7}" srcOrd="5" destOrd="0" presId="urn:microsoft.com/office/officeart/2005/8/layout/hProcess9"/>
    <dgm:cxn modelId="{9064E325-C4BB-4035-93EF-E90D74B8F654}" type="presParOf" srcId="{EC3082EF-6596-4757-AE6E-A1360EE4374B}" destId="{0CE6F804-A825-4DE4-BFD0-53E4E8352E4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350544-F4F4-402A-B052-F88DB103675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38020D9-B549-4CEA-9CA8-F7DEE3FEE49A}">
      <dgm:prSet phldrT="[Text]"/>
      <dgm:spPr/>
      <dgm:t>
        <a:bodyPr/>
        <a:lstStyle/>
        <a:p>
          <a:pPr algn="l"/>
          <a:r>
            <a:rPr lang="en-US" dirty="0"/>
            <a:t>Background</a:t>
          </a:r>
        </a:p>
      </dgm:t>
    </dgm:pt>
    <dgm:pt modelId="{BF663121-D659-470A-895B-71A9461D4FC6}" type="parTrans" cxnId="{EA21A22F-8373-42F9-9BF4-6E4DA762F600}">
      <dgm:prSet/>
      <dgm:spPr/>
      <dgm:t>
        <a:bodyPr/>
        <a:lstStyle/>
        <a:p>
          <a:endParaRPr lang="en-US"/>
        </a:p>
      </dgm:t>
    </dgm:pt>
    <dgm:pt modelId="{12DD2614-1F82-4068-8954-BD962D48F981}" type="sibTrans" cxnId="{EA21A22F-8373-42F9-9BF4-6E4DA762F600}">
      <dgm:prSet/>
      <dgm:spPr/>
      <dgm:t>
        <a:bodyPr/>
        <a:lstStyle/>
        <a:p>
          <a:endParaRPr lang="en-US"/>
        </a:p>
      </dgm:t>
    </dgm:pt>
    <dgm:pt modelId="{0612A931-5E04-4B62-A007-C9CE32CF4E72}">
      <dgm:prSet/>
      <dgm:spPr/>
      <dgm:t>
        <a:bodyPr/>
        <a:lstStyle/>
        <a:p>
          <a:pPr algn="l"/>
          <a:r>
            <a:rPr lang="en-US"/>
            <a:t>Manual OOC root cause analysis</a:t>
          </a:r>
          <a:endParaRPr lang="en-US" dirty="0"/>
        </a:p>
      </dgm:t>
    </dgm:pt>
    <dgm:pt modelId="{EF9BC466-48CC-4997-A086-7316C7A16F8D}" type="parTrans" cxnId="{6DEF8F3C-C3B5-47E4-B637-5AC2F7EC5A88}">
      <dgm:prSet/>
      <dgm:spPr/>
      <dgm:t>
        <a:bodyPr/>
        <a:lstStyle/>
        <a:p>
          <a:endParaRPr lang="en-US"/>
        </a:p>
      </dgm:t>
    </dgm:pt>
    <dgm:pt modelId="{FB98F66E-8663-4692-A100-072319EFAE3B}" type="sibTrans" cxnId="{6DEF8F3C-C3B5-47E4-B637-5AC2F7EC5A88}">
      <dgm:prSet/>
      <dgm:spPr/>
      <dgm:t>
        <a:bodyPr/>
        <a:lstStyle/>
        <a:p>
          <a:endParaRPr lang="en-US"/>
        </a:p>
      </dgm:t>
    </dgm:pt>
    <dgm:pt modelId="{D326C9E2-702C-4DAE-BA1D-7BA8D412E59C}">
      <dgm:prSet/>
      <dgm:spPr/>
      <dgm:t>
        <a:bodyPr/>
        <a:lstStyle/>
        <a:p>
          <a:pPr algn="l"/>
          <a:r>
            <a:rPr lang="en-US"/>
            <a:t>Inline AD analysis and ORION AD analysis</a:t>
          </a:r>
          <a:endParaRPr lang="en-US" dirty="0"/>
        </a:p>
      </dgm:t>
    </dgm:pt>
    <dgm:pt modelId="{8E5A8FDA-5E40-46BD-B3B9-0ABD92A3E386}" type="parTrans" cxnId="{51C62CD2-3408-4FF8-B3EE-0A8D8405E4C8}">
      <dgm:prSet/>
      <dgm:spPr/>
      <dgm:t>
        <a:bodyPr/>
        <a:lstStyle/>
        <a:p>
          <a:endParaRPr lang="en-US"/>
        </a:p>
      </dgm:t>
    </dgm:pt>
    <dgm:pt modelId="{90911900-6A44-4090-8072-75F817B9F096}" type="sibTrans" cxnId="{51C62CD2-3408-4FF8-B3EE-0A8D8405E4C8}">
      <dgm:prSet/>
      <dgm:spPr/>
      <dgm:t>
        <a:bodyPr/>
        <a:lstStyle/>
        <a:p>
          <a:endParaRPr lang="en-US"/>
        </a:p>
      </dgm:t>
    </dgm:pt>
    <dgm:pt modelId="{532D65B1-342E-4CE1-AC0D-33A1602E5FA2}">
      <dgm:prSet/>
      <dgm:spPr/>
      <dgm:t>
        <a:bodyPr/>
        <a:lstStyle/>
        <a:p>
          <a:pPr algn="l"/>
          <a:r>
            <a:rPr lang="en-US"/>
            <a:t>Challenges and Future Plan</a:t>
          </a:r>
          <a:endParaRPr lang="en-US" dirty="0"/>
        </a:p>
      </dgm:t>
    </dgm:pt>
    <dgm:pt modelId="{E5681E5E-013E-4E90-8EDB-A80472AE582E}" type="parTrans" cxnId="{EF1BED1B-758F-4E2E-B8CD-B35139922CA1}">
      <dgm:prSet/>
      <dgm:spPr/>
      <dgm:t>
        <a:bodyPr/>
        <a:lstStyle/>
        <a:p>
          <a:endParaRPr lang="en-US"/>
        </a:p>
      </dgm:t>
    </dgm:pt>
    <dgm:pt modelId="{A372C2AE-91F0-47E8-8494-FE81D9CEEB2E}" type="sibTrans" cxnId="{EF1BED1B-758F-4E2E-B8CD-B35139922CA1}">
      <dgm:prSet/>
      <dgm:spPr/>
      <dgm:t>
        <a:bodyPr/>
        <a:lstStyle/>
        <a:p>
          <a:endParaRPr lang="en-US"/>
        </a:p>
      </dgm:t>
    </dgm:pt>
    <dgm:pt modelId="{E06D9B9F-85C5-4AC0-825D-73813D310603}" type="pres">
      <dgm:prSet presAssocID="{6D350544-F4F4-402A-B052-F88DB1036754}" presName="Name0" presStyleCnt="0">
        <dgm:presLayoutVars>
          <dgm:chMax val="7"/>
          <dgm:chPref val="7"/>
          <dgm:dir/>
        </dgm:presLayoutVars>
      </dgm:prSet>
      <dgm:spPr/>
    </dgm:pt>
    <dgm:pt modelId="{10F5461F-163B-4676-B9B8-0A3BAAD8852B}" type="pres">
      <dgm:prSet presAssocID="{6D350544-F4F4-402A-B052-F88DB1036754}" presName="Name1" presStyleCnt="0"/>
      <dgm:spPr/>
    </dgm:pt>
    <dgm:pt modelId="{10DB3B41-EB80-42C5-9C64-8269A8837A6E}" type="pres">
      <dgm:prSet presAssocID="{6D350544-F4F4-402A-B052-F88DB1036754}" presName="cycle" presStyleCnt="0"/>
      <dgm:spPr/>
    </dgm:pt>
    <dgm:pt modelId="{4383311F-5D47-4FF4-9B93-5C903EE3A144}" type="pres">
      <dgm:prSet presAssocID="{6D350544-F4F4-402A-B052-F88DB1036754}" presName="srcNode" presStyleLbl="node1" presStyleIdx="0" presStyleCnt="4"/>
      <dgm:spPr/>
    </dgm:pt>
    <dgm:pt modelId="{2A0AF291-155E-45B1-A3BC-AB9A58776737}" type="pres">
      <dgm:prSet presAssocID="{6D350544-F4F4-402A-B052-F88DB1036754}" presName="conn" presStyleLbl="parChTrans1D2" presStyleIdx="0" presStyleCnt="1"/>
      <dgm:spPr/>
    </dgm:pt>
    <dgm:pt modelId="{FAE9F9C9-E3D7-425E-A709-38BD09381ED3}" type="pres">
      <dgm:prSet presAssocID="{6D350544-F4F4-402A-B052-F88DB1036754}" presName="extraNode" presStyleLbl="node1" presStyleIdx="0" presStyleCnt="4"/>
      <dgm:spPr/>
    </dgm:pt>
    <dgm:pt modelId="{AE8DCB0E-E160-4ECC-9F86-892B153243CC}" type="pres">
      <dgm:prSet presAssocID="{6D350544-F4F4-402A-B052-F88DB1036754}" presName="dstNode" presStyleLbl="node1" presStyleIdx="0" presStyleCnt="4"/>
      <dgm:spPr/>
    </dgm:pt>
    <dgm:pt modelId="{4172242E-3972-443E-8318-FC4FCF5565E3}" type="pres">
      <dgm:prSet presAssocID="{B38020D9-B549-4CEA-9CA8-F7DEE3FEE49A}" presName="text_1" presStyleLbl="node1" presStyleIdx="0" presStyleCnt="4">
        <dgm:presLayoutVars>
          <dgm:bulletEnabled val="1"/>
        </dgm:presLayoutVars>
      </dgm:prSet>
      <dgm:spPr/>
    </dgm:pt>
    <dgm:pt modelId="{2513D9C6-EA87-4A52-A943-A14EBF4E642A}" type="pres">
      <dgm:prSet presAssocID="{B38020D9-B549-4CEA-9CA8-F7DEE3FEE49A}" presName="accent_1" presStyleCnt="0"/>
      <dgm:spPr/>
    </dgm:pt>
    <dgm:pt modelId="{95A6694B-E9B0-4C24-8C7E-00DD2315ADE1}" type="pres">
      <dgm:prSet presAssocID="{B38020D9-B549-4CEA-9CA8-F7DEE3FEE49A}" presName="accentRepeatNode" presStyleLbl="solidFgAcc1" presStyleIdx="0" presStyleCnt="4"/>
      <dgm:spPr/>
    </dgm:pt>
    <dgm:pt modelId="{6BB2A051-6A1C-4EEB-9F54-FDFBD3B90E22}" type="pres">
      <dgm:prSet presAssocID="{0612A931-5E04-4B62-A007-C9CE32CF4E72}" presName="text_2" presStyleLbl="node1" presStyleIdx="1" presStyleCnt="4">
        <dgm:presLayoutVars>
          <dgm:bulletEnabled val="1"/>
        </dgm:presLayoutVars>
      </dgm:prSet>
      <dgm:spPr/>
    </dgm:pt>
    <dgm:pt modelId="{09FDD743-BD30-4AA5-823E-F244CD187F1F}" type="pres">
      <dgm:prSet presAssocID="{0612A931-5E04-4B62-A007-C9CE32CF4E72}" presName="accent_2" presStyleCnt="0"/>
      <dgm:spPr/>
    </dgm:pt>
    <dgm:pt modelId="{3C91950C-1B6E-4B55-988A-062F8DFAE829}" type="pres">
      <dgm:prSet presAssocID="{0612A931-5E04-4B62-A007-C9CE32CF4E72}" presName="accentRepeatNode" presStyleLbl="solidFgAcc1" presStyleIdx="1" presStyleCnt="4"/>
      <dgm:spPr/>
    </dgm:pt>
    <dgm:pt modelId="{70E61140-5C66-42A1-BB42-801F679E1E06}" type="pres">
      <dgm:prSet presAssocID="{D326C9E2-702C-4DAE-BA1D-7BA8D412E59C}" presName="text_3" presStyleLbl="node1" presStyleIdx="2" presStyleCnt="4">
        <dgm:presLayoutVars>
          <dgm:bulletEnabled val="1"/>
        </dgm:presLayoutVars>
      </dgm:prSet>
      <dgm:spPr/>
    </dgm:pt>
    <dgm:pt modelId="{F9012FFB-4179-4D25-807E-A5941B2F70CA}" type="pres">
      <dgm:prSet presAssocID="{D326C9E2-702C-4DAE-BA1D-7BA8D412E59C}" presName="accent_3" presStyleCnt="0"/>
      <dgm:spPr/>
    </dgm:pt>
    <dgm:pt modelId="{F25F1241-3CC7-4149-A0E0-317DE2F78A6F}" type="pres">
      <dgm:prSet presAssocID="{D326C9E2-702C-4DAE-BA1D-7BA8D412E59C}" presName="accentRepeatNode" presStyleLbl="solidFgAcc1" presStyleIdx="2" presStyleCnt="4"/>
      <dgm:spPr/>
    </dgm:pt>
    <dgm:pt modelId="{639B2B8B-6E2F-43B4-B42F-D244C70E5C23}" type="pres">
      <dgm:prSet presAssocID="{532D65B1-342E-4CE1-AC0D-33A1602E5FA2}" presName="text_4" presStyleLbl="node1" presStyleIdx="3" presStyleCnt="4">
        <dgm:presLayoutVars>
          <dgm:bulletEnabled val="1"/>
        </dgm:presLayoutVars>
      </dgm:prSet>
      <dgm:spPr/>
    </dgm:pt>
    <dgm:pt modelId="{BF0726EA-6DCD-4FC4-9C1B-7BD503E558E2}" type="pres">
      <dgm:prSet presAssocID="{532D65B1-342E-4CE1-AC0D-33A1602E5FA2}" presName="accent_4" presStyleCnt="0"/>
      <dgm:spPr/>
    </dgm:pt>
    <dgm:pt modelId="{CB6A7772-998F-441D-836B-2EB2BB708CCA}" type="pres">
      <dgm:prSet presAssocID="{532D65B1-342E-4CE1-AC0D-33A1602E5FA2}" presName="accentRepeatNode" presStyleLbl="solidFgAcc1" presStyleIdx="3" presStyleCnt="4"/>
      <dgm:spPr/>
    </dgm:pt>
  </dgm:ptLst>
  <dgm:cxnLst>
    <dgm:cxn modelId="{EF1BED1B-758F-4E2E-B8CD-B35139922CA1}" srcId="{6D350544-F4F4-402A-B052-F88DB1036754}" destId="{532D65B1-342E-4CE1-AC0D-33A1602E5FA2}" srcOrd="3" destOrd="0" parTransId="{E5681E5E-013E-4E90-8EDB-A80472AE582E}" sibTransId="{A372C2AE-91F0-47E8-8494-FE81D9CEEB2E}"/>
    <dgm:cxn modelId="{EA21A22F-8373-42F9-9BF4-6E4DA762F600}" srcId="{6D350544-F4F4-402A-B052-F88DB1036754}" destId="{B38020D9-B549-4CEA-9CA8-F7DEE3FEE49A}" srcOrd="0" destOrd="0" parTransId="{BF663121-D659-470A-895B-71A9461D4FC6}" sibTransId="{12DD2614-1F82-4068-8954-BD962D48F981}"/>
    <dgm:cxn modelId="{6DEF8F3C-C3B5-47E4-B637-5AC2F7EC5A88}" srcId="{6D350544-F4F4-402A-B052-F88DB1036754}" destId="{0612A931-5E04-4B62-A007-C9CE32CF4E72}" srcOrd="1" destOrd="0" parTransId="{EF9BC466-48CC-4997-A086-7316C7A16F8D}" sibTransId="{FB98F66E-8663-4692-A100-072319EFAE3B}"/>
    <dgm:cxn modelId="{0BDED34D-8E34-4AB8-86A4-86827AA8AD13}" type="presOf" srcId="{532D65B1-342E-4CE1-AC0D-33A1602E5FA2}" destId="{639B2B8B-6E2F-43B4-B42F-D244C70E5C23}" srcOrd="0" destOrd="0" presId="urn:microsoft.com/office/officeart/2008/layout/VerticalCurvedList"/>
    <dgm:cxn modelId="{8370BE6F-3A49-42FD-97A1-4162120CDC22}" type="presOf" srcId="{0612A931-5E04-4B62-A007-C9CE32CF4E72}" destId="{6BB2A051-6A1C-4EEB-9F54-FDFBD3B90E22}" srcOrd="0" destOrd="0" presId="urn:microsoft.com/office/officeart/2008/layout/VerticalCurvedList"/>
    <dgm:cxn modelId="{0141DA5A-0326-4332-A8AA-04A92C420B21}" type="presOf" srcId="{D326C9E2-702C-4DAE-BA1D-7BA8D412E59C}" destId="{70E61140-5C66-42A1-BB42-801F679E1E06}" srcOrd="0" destOrd="0" presId="urn:microsoft.com/office/officeart/2008/layout/VerticalCurvedList"/>
    <dgm:cxn modelId="{47216299-B1E9-46AE-9E6E-515DC21F4B63}" type="presOf" srcId="{B38020D9-B549-4CEA-9CA8-F7DEE3FEE49A}" destId="{4172242E-3972-443E-8318-FC4FCF5565E3}" srcOrd="0" destOrd="0" presId="urn:microsoft.com/office/officeart/2008/layout/VerticalCurvedList"/>
    <dgm:cxn modelId="{54EE719E-98F2-4B4C-BA07-91C7A1A2D71D}" type="presOf" srcId="{12DD2614-1F82-4068-8954-BD962D48F981}" destId="{2A0AF291-155E-45B1-A3BC-AB9A58776737}" srcOrd="0" destOrd="0" presId="urn:microsoft.com/office/officeart/2008/layout/VerticalCurvedList"/>
    <dgm:cxn modelId="{51C62CD2-3408-4FF8-B3EE-0A8D8405E4C8}" srcId="{6D350544-F4F4-402A-B052-F88DB1036754}" destId="{D326C9E2-702C-4DAE-BA1D-7BA8D412E59C}" srcOrd="2" destOrd="0" parTransId="{8E5A8FDA-5E40-46BD-B3B9-0ABD92A3E386}" sibTransId="{90911900-6A44-4090-8072-75F817B9F096}"/>
    <dgm:cxn modelId="{4B07E6E8-E2DE-4E20-B704-030A3CED559F}" type="presOf" srcId="{6D350544-F4F4-402A-B052-F88DB1036754}" destId="{E06D9B9F-85C5-4AC0-825D-73813D310603}" srcOrd="0" destOrd="0" presId="urn:microsoft.com/office/officeart/2008/layout/VerticalCurvedList"/>
    <dgm:cxn modelId="{55D3C46A-7BE5-4F69-835F-E37914432A41}" type="presParOf" srcId="{E06D9B9F-85C5-4AC0-825D-73813D310603}" destId="{10F5461F-163B-4676-B9B8-0A3BAAD8852B}" srcOrd="0" destOrd="0" presId="urn:microsoft.com/office/officeart/2008/layout/VerticalCurvedList"/>
    <dgm:cxn modelId="{6DBE8840-9DEA-4F54-A52B-5B0F2713797B}" type="presParOf" srcId="{10F5461F-163B-4676-B9B8-0A3BAAD8852B}" destId="{10DB3B41-EB80-42C5-9C64-8269A8837A6E}" srcOrd="0" destOrd="0" presId="urn:microsoft.com/office/officeart/2008/layout/VerticalCurvedList"/>
    <dgm:cxn modelId="{A6A0F072-C8F8-4154-A4DE-995D7A802ED1}" type="presParOf" srcId="{10DB3B41-EB80-42C5-9C64-8269A8837A6E}" destId="{4383311F-5D47-4FF4-9B93-5C903EE3A144}" srcOrd="0" destOrd="0" presId="urn:microsoft.com/office/officeart/2008/layout/VerticalCurvedList"/>
    <dgm:cxn modelId="{BA3F6447-C610-404C-81D5-551950221E4A}" type="presParOf" srcId="{10DB3B41-EB80-42C5-9C64-8269A8837A6E}" destId="{2A0AF291-155E-45B1-A3BC-AB9A58776737}" srcOrd="1" destOrd="0" presId="urn:microsoft.com/office/officeart/2008/layout/VerticalCurvedList"/>
    <dgm:cxn modelId="{AB716D91-A2F8-4753-B478-2C1BC503F014}" type="presParOf" srcId="{10DB3B41-EB80-42C5-9C64-8269A8837A6E}" destId="{FAE9F9C9-E3D7-425E-A709-38BD09381ED3}" srcOrd="2" destOrd="0" presId="urn:microsoft.com/office/officeart/2008/layout/VerticalCurvedList"/>
    <dgm:cxn modelId="{51F39D5C-1AB7-4017-9753-6FA3E70EE8AE}" type="presParOf" srcId="{10DB3B41-EB80-42C5-9C64-8269A8837A6E}" destId="{AE8DCB0E-E160-4ECC-9F86-892B153243CC}" srcOrd="3" destOrd="0" presId="urn:microsoft.com/office/officeart/2008/layout/VerticalCurvedList"/>
    <dgm:cxn modelId="{37640323-0DCB-4163-ADE5-1C458642E021}" type="presParOf" srcId="{10F5461F-163B-4676-B9B8-0A3BAAD8852B}" destId="{4172242E-3972-443E-8318-FC4FCF5565E3}" srcOrd="1" destOrd="0" presId="urn:microsoft.com/office/officeart/2008/layout/VerticalCurvedList"/>
    <dgm:cxn modelId="{F528C745-94FF-4249-B12A-E145632C2217}" type="presParOf" srcId="{10F5461F-163B-4676-B9B8-0A3BAAD8852B}" destId="{2513D9C6-EA87-4A52-A943-A14EBF4E642A}" srcOrd="2" destOrd="0" presId="urn:microsoft.com/office/officeart/2008/layout/VerticalCurvedList"/>
    <dgm:cxn modelId="{855BD1D8-40C4-434F-A3A2-CA4336118DA3}" type="presParOf" srcId="{2513D9C6-EA87-4A52-A943-A14EBF4E642A}" destId="{95A6694B-E9B0-4C24-8C7E-00DD2315ADE1}" srcOrd="0" destOrd="0" presId="urn:microsoft.com/office/officeart/2008/layout/VerticalCurvedList"/>
    <dgm:cxn modelId="{D694953B-9B8C-4762-B7A6-1B6C43A0509D}" type="presParOf" srcId="{10F5461F-163B-4676-B9B8-0A3BAAD8852B}" destId="{6BB2A051-6A1C-4EEB-9F54-FDFBD3B90E22}" srcOrd="3" destOrd="0" presId="urn:microsoft.com/office/officeart/2008/layout/VerticalCurvedList"/>
    <dgm:cxn modelId="{39E666BE-1D56-42DE-9518-854ABDF5F127}" type="presParOf" srcId="{10F5461F-163B-4676-B9B8-0A3BAAD8852B}" destId="{09FDD743-BD30-4AA5-823E-F244CD187F1F}" srcOrd="4" destOrd="0" presId="urn:microsoft.com/office/officeart/2008/layout/VerticalCurvedList"/>
    <dgm:cxn modelId="{B40ED9BF-AB97-418C-8501-AB812916BC33}" type="presParOf" srcId="{09FDD743-BD30-4AA5-823E-F244CD187F1F}" destId="{3C91950C-1B6E-4B55-988A-062F8DFAE829}" srcOrd="0" destOrd="0" presId="urn:microsoft.com/office/officeart/2008/layout/VerticalCurvedList"/>
    <dgm:cxn modelId="{6D01BFF0-0DE7-4FAF-82B3-55405FB3C2DA}" type="presParOf" srcId="{10F5461F-163B-4676-B9B8-0A3BAAD8852B}" destId="{70E61140-5C66-42A1-BB42-801F679E1E06}" srcOrd="5" destOrd="0" presId="urn:microsoft.com/office/officeart/2008/layout/VerticalCurvedList"/>
    <dgm:cxn modelId="{57BD2B2D-393E-4FF9-98B7-87A475943877}" type="presParOf" srcId="{10F5461F-163B-4676-B9B8-0A3BAAD8852B}" destId="{F9012FFB-4179-4D25-807E-A5941B2F70CA}" srcOrd="6" destOrd="0" presId="urn:microsoft.com/office/officeart/2008/layout/VerticalCurvedList"/>
    <dgm:cxn modelId="{3B018AB3-D346-4FC1-A4A9-043E677B159E}" type="presParOf" srcId="{F9012FFB-4179-4D25-807E-A5941B2F70CA}" destId="{F25F1241-3CC7-4149-A0E0-317DE2F78A6F}" srcOrd="0" destOrd="0" presId="urn:microsoft.com/office/officeart/2008/layout/VerticalCurvedList"/>
    <dgm:cxn modelId="{1DC6DED2-3856-4520-8697-2B923C270AC5}" type="presParOf" srcId="{10F5461F-163B-4676-B9B8-0A3BAAD8852B}" destId="{639B2B8B-6E2F-43B4-B42F-D244C70E5C23}" srcOrd="7" destOrd="0" presId="urn:microsoft.com/office/officeart/2008/layout/VerticalCurvedList"/>
    <dgm:cxn modelId="{3F1E1841-E295-495A-9B1D-79F621C164E3}" type="presParOf" srcId="{10F5461F-163B-4676-B9B8-0A3BAAD8852B}" destId="{BF0726EA-6DCD-4FC4-9C1B-7BD503E558E2}" srcOrd="8" destOrd="0" presId="urn:microsoft.com/office/officeart/2008/layout/VerticalCurvedList"/>
    <dgm:cxn modelId="{E5066A47-B7F1-4F96-B54B-9708D849C261}" type="presParOf" srcId="{BF0726EA-6DCD-4FC4-9C1B-7BD503E558E2}" destId="{CB6A7772-998F-441D-836B-2EB2BB708C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DD39E9-721F-49A9-AA33-505D13BAF965}" type="doc">
      <dgm:prSet loTypeId="urn:microsoft.com/office/officeart/2011/layout/CircleProcess" loCatId="process" qsTypeId="urn:microsoft.com/office/officeart/2005/8/quickstyle/simple1" qsCatId="simple" csTypeId="urn:microsoft.com/office/officeart/2005/8/colors/accent1_2" csCatId="accent1" phldr="1"/>
      <dgm:spPr/>
    </dgm:pt>
    <dgm:pt modelId="{5B8AD0E6-D32F-4552-A4D5-C4B8D694EFC4}">
      <dgm:prSet phldrT="[Text]"/>
      <dgm:spPr/>
      <dgm:t>
        <a:bodyPr/>
        <a:lstStyle/>
        <a:p>
          <a:r>
            <a:rPr lang="en-US" dirty="0"/>
            <a:t>Search Charts to Analysis</a:t>
          </a:r>
        </a:p>
      </dgm:t>
    </dgm:pt>
    <dgm:pt modelId="{6712CDF8-3E9D-4F8C-BD79-39EF079EFB0A}" type="parTrans" cxnId="{D84AD398-9865-47E4-B956-10C48B7B4EA7}">
      <dgm:prSet/>
      <dgm:spPr/>
      <dgm:t>
        <a:bodyPr/>
        <a:lstStyle/>
        <a:p>
          <a:endParaRPr lang="en-US"/>
        </a:p>
      </dgm:t>
    </dgm:pt>
    <dgm:pt modelId="{FAD7C158-A5C0-4B52-82EA-FE73A0681F67}" type="sibTrans" cxnId="{D84AD398-9865-47E4-B956-10C48B7B4EA7}">
      <dgm:prSet/>
      <dgm:spPr/>
      <dgm:t>
        <a:bodyPr/>
        <a:lstStyle/>
        <a:p>
          <a:endParaRPr lang="en-US"/>
        </a:p>
      </dgm:t>
    </dgm:pt>
    <dgm:pt modelId="{67EBBE2B-6FEF-42BF-A480-896FFF5700BF}">
      <dgm:prSet phldrT="[Text]"/>
      <dgm:spPr/>
      <dgm:t>
        <a:bodyPr/>
        <a:lstStyle/>
        <a:p>
          <a:r>
            <a:rPr lang="en-US" dirty="0"/>
            <a:t>Collect SPACE data/Sigma data and other data</a:t>
          </a:r>
        </a:p>
      </dgm:t>
    </dgm:pt>
    <dgm:pt modelId="{CD45944F-190B-4E23-9DD0-A57B34256773}" type="parTrans" cxnId="{CFD99E9E-95E9-4BCA-ABF8-4AEEBABCCCE7}">
      <dgm:prSet/>
      <dgm:spPr/>
      <dgm:t>
        <a:bodyPr/>
        <a:lstStyle/>
        <a:p>
          <a:endParaRPr lang="en-US"/>
        </a:p>
      </dgm:t>
    </dgm:pt>
    <dgm:pt modelId="{51985505-B61F-41DD-AF91-C7076A867AF6}" type="sibTrans" cxnId="{CFD99E9E-95E9-4BCA-ABF8-4AEEBABCCCE7}">
      <dgm:prSet/>
      <dgm:spPr/>
      <dgm:t>
        <a:bodyPr/>
        <a:lstStyle/>
        <a:p>
          <a:endParaRPr lang="en-US"/>
        </a:p>
      </dgm:t>
    </dgm:pt>
    <dgm:pt modelId="{FAEB453A-8F85-4266-8B93-A3511BC93B4A}">
      <dgm:prSet phldrT="[Text]"/>
      <dgm:spPr/>
      <dgm:t>
        <a:bodyPr/>
        <a:lstStyle/>
        <a:p>
          <a:r>
            <a:rPr lang="en-US" dirty="0"/>
            <a:t>Perform AD Analysis</a:t>
          </a:r>
        </a:p>
      </dgm:t>
    </dgm:pt>
    <dgm:pt modelId="{56BB0AC0-A4C9-41A0-A822-4455081D4431}" type="parTrans" cxnId="{8A22B6EC-66E5-48B5-B666-D374965CF464}">
      <dgm:prSet/>
      <dgm:spPr/>
      <dgm:t>
        <a:bodyPr/>
        <a:lstStyle/>
        <a:p>
          <a:endParaRPr lang="en-US"/>
        </a:p>
      </dgm:t>
    </dgm:pt>
    <dgm:pt modelId="{4EB2F53F-02AE-4D7A-9F45-BCA74EA17A4D}" type="sibTrans" cxnId="{8A22B6EC-66E5-48B5-B666-D374965CF464}">
      <dgm:prSet/>
      <dgm:spPr/>
      <dgm:t>
        <a:bodyPr/>
        <a:lstStyle/>
        <a:p>
          <a:endParaRPr lang="en-US"/>
        </a:p>
      </dgm:t>
    </dgm:pt>
    <dgm:pt modelId="{9B41043E-5309-44C1-826F-CD7D93EA1F2C}">
      <dgm:prSet phldrT="[Text]"/>
      <dgm:spPr/>
      <dgm:t>
        <a:bodyPr/>
        <a:lstStyle/>
        <a:p>
          <a:r>
            <a:rPr lang="en-US" dirty="0"/>
            <a:t>Generate AD Report</a:t>
          </a:r>
        </a:p>
      </dgm:t>
    </dgm:pt>
    <dgm:pt modelId="{F2F14DDB-EE9C-438D-A7D6-163CE2549251}" type="parTrans" cxnId="{6757F878-BCBC-445C-BDF1-F761BFE22BBA}">
      <dgm:prSet/>
      <dgm:spPr/>
      <dgm:t>
        <a:bodyPr/>
        <a:lstStyle/>
        <a:p>
          <a:endParaRPr lang="en-US"/>
        </a:p>
      </dgm:t>
    </dgm:pt>
    <dgm:pt modelId="{E789ADEF-7ACF-40C9-B81B-D7F607AD9260}" type="sibTrans" cxnId="{6757F878-BCBC-445C-BDF1-F761BFE22BBA}">
      <dgm:prSet/>
      <dgm:spPr/>
      <dgm:t>
        <a:bodyPr/>
        <a:lstStyle/>
        <a:p>
          <a:endParaRPr lang="en-US"/>
        </a:p>
      </dgm:t>
    </dgm:pt>
    <dgm:pt modelId="{ACE3BFA2-BA41-4955-809A-D384FE737BA3}" type="pres">
      <dgm:prSet presAssocID="{4ADD39E9-721F-49A9-AA33-505D13BAF965}" presName="Name0" presStyleCnt="0">
        <dgm:presLayoutVars>
          <dgm:chMax val="11"/>
          <dgm:chPref val="11"/>
          <dgm:dir/>
          <dgm:resizeHandles/>
        </dgm:presLayoutVars>
      </dgm:prSet>
      <dgm:spPr/>
    </dgm:pt>
    <dgm:pt modelId="{133CDA70-AD01-4911-AD8A-E5EED9AA2E63}" type="pres">
      <dgm:prSet presAssocID="{9B41043E-5309-44C1-826F-CD7D93EA1F2C}" presName="Accent4" presStyleCnt="0"/>
      <dgm:spPr/>
    </dgm:pt>
    <dgm:pt modelId="{256B6B09-9433-45B2-A4DF-6812EEB7E705}" type="pres">
      <dgm:prSet presAssocID="{9B41043E-5309-44C1-826F-CD7D93EA1F2C}" presName="Accent" presStyleLbl="node1" presStyleIdx="0" presStyleCnt="4"/>
      <dgm:spPr/>
    </dgm:pt>
    <dgm:pt modelId="{F06B2FBD-7238-4A04-AE4C-C8E2E90E1F18}" type="pres">
      <dgm:prSet presAssocID="{9B41043E-5309-44C1-826F-CD7D93EA1F2C}" presName="ParentBackground4" presStyleCnt="0"/>
      <dgm:spPr/>
    </dgm:pt>
    <dgm:pt modelId="{662FC432-6C23-45E6-80EB-01AFB0081CCC}" type="pres">
      <dgm:prSet presAssocID="{9B41043E-5309-44C1-826F-CD7D93EA1F2C}" presName="ParentBackground" presStyleLbl="fgAcc1" presStyleIdx="0" presStyleCnt="4"/>
      <dgm:spPr/>
    </dgm:pt>
    <dgm:pt modelId="{3D6B2E88-86CF-43B6-9F4F-D48ABA8489EB}" type="pres">
      <dgm:prSet presAssocID="{9B41043E-5309-44C1-826F-CD7D93EA1F2C}" presName="Parent4" presStyleLbl="revTx" presStyleIdx="0" presStyleCnt="0">
        <dgm:presLayoutVars>
          <dgm:chMax val="1"/>
          <dgm:chPref val="1"/>
          <dgm:bulletEnabled val="1"/>
        </dgm:presLayoutVars>
      </dgm:prSet>
      <dgm:spPr/>
    </dgm:pt>
    <dgm:pt modelId="{73AE8F90-C2A7-4B85-B1B3-555B2C6A29DB}" type="pres">
      <dgm:prSet presAssocID="{FAEB453A-8F85-4266-8B93-A3511BC93B4A}" presName="Accent3" presStyleCnt="0"/>
      <dgm:spPr/>
    </dgm:pt>
    <dgm:pt modelId="{D307DEBC-9F31-4890-92B3-A25D13908E20}" type="pres">
      <dgm:prSet presAssocID="{FAEB453A-8F85-4266-8B93-A3511BC93B4A}" presName="Accent" presStyleLbl="node1" presStyleIdx="1" presStyleCnt="4"/>
      <dgm:spPr/>
    </dgm:pt>
    <dgm:pt modelId="{7D211C9F-E36C-40D2-A6FD-4343BD356D32}" type="pres">
      <dgm:prSet presAssocID="{FAEB453A-8F85-4266-8B93-A3511BC93B4A}" presName="ParentBackground3" presStyleCnt="0"/>
      <dgm:spPr/>
    </dgm:pt>
    <dgm:pt modelId="{65C0D2D2-2744-4F8C-9072-68D514AD103B}" type="pres">
      <dgm:prSet presAssocID="{FAEB453A-8F85-4266-8B93-A3511BC93B4A}" presName="ParentBackground" presStyleLbl="fgAcc1" presStyleIdx="1" presStyleCnt="4"/>
      <dgm:spPr/>
    </dgm:pt>
    <dgm:pt modelId="{C8B35116-04DB-4843-9A72-42D6165B8D14}" type="pres">
      <dgm:prSet presAssocID="{FAEB453A-8F85-4266-8B93-A3511BC93B4A}" presName="Parent3" presStyleLbl="revTx" presStyleIdx="0" presStyleCnt="0">
        <dgm:presLayoutVars>
          <dgm:chMax val="1"/>
          <dgm:chPref val="1"/>
          <dgm:bulletEnabled val="1"/>
        </dgm:presLayoutVars>
      </dgm:prSet>
      <dgm:spPr/>
    </dgm:pt>
    <dgm:pt modelId="{784A0D02-A2DC-4838-B436-55000A0AF3C5}" type="pres">
      <dgm:prSet presAssocID="{67EBBE2B-6FEF-42BF-A480-896FFF5700BF}" presName="Accent2" presStyleCnt="0"/>
      <dgm:spPr/>
    </dgm:pt>
    <dgm:pt modelId="{0B6DD838-6927-4571-A2A7-AF48AF7A2094}" type="pres">
      <dgm:prSet presAssocID="{67EBBE2B-6FEF-42BF-A480-896FFF5700BF}" presName="Accent" presStyleLbl="node1" presStyleIdx="2" presStyleCnt="4"/>
      <dgm:spPr/>
    </dgm:pt>
    <dgm:pt modelId="{A01E0DAF-FD31-482B-ACEE-0445A68292BA}" type="pres">
      <dgm:prSet presAssocID="{67EBBE2B-6FEF-42BF-A480-896FFF5700BF}" presName="ParentBackground2" presStyleCnt="0"/>
      <dgm:spPr/>
    </dgm:pt>
    <dgm:pt modelId="{DF9A53C3-D974-4B53-A9EF-4DDE677ADB58}" type="pres">
      <dgm:prSet presAssocID="{67EBBE2B-6FEF-42BF-A480-896FFF5700BF}" presName="ParentBackground" presStyleLbl="fgAcc1" presStyleIdx="2" presStyleCnt="4"/>
      <dgm:spPr/>
    </dgm:pt>
    <dgm:pt modelId="{C725688A-D81E-413E-9501-D8639E488626}" type="pres">
      <dgm:prSet presAssocID="{67EBBE2B-6FEF-42BF-A480-896FFF5700BF}" presName="Parent2" presStyleLbl="revTx" presStyleIdx="0" presStyleCnt="0">
        <dgm:presLayoutVars>
          <dgm:chMax val="1"/>
          <dgm:chPref val="1"/>
          <dgm:bulletEnabled val="1"/>
        </dgm:presLayoutVars>
      </dgm:prSet>
      <dgm:spPr/>
    </dgm:pt>
    <dgm:pt modelId="{AD60AD68-2865-475B-B513-72A12465511F}" type="pres">
      <dgm:prSet presAssocID="{5B8AD0E6-D32F-4552-A4D5-C4B8D694EFC4}" presName="Accent1" presStyleCnt="0"/>
      <dgm:spPr/>
    </dgm:pt>
    <dgm:pt modelId="{7F018026-495C-4BBC-A1A0-8E6CB18F238A}" type="pres">
      <dgm:prSet presAssocID="{5B8AD0E6-D32F-4552-A4D5-C4B8D694EFC4}" presName="Accent" presStyleLbl="node1" presStyleIdx="3" presStyleCnt="4"/>
      <dgm:spPr/>
    </dgm:pt>
    <dgm:pt modelId="{77C3BC78-F257-4748-93FF-A4057760D88A}" type="pres">
      <dgm:prSet presAssocID="{5B8AD0E6-D32F-4552-A4D5-C4B8D694EFC4}" presName="ParentBackground1" presStyleCnt="0"/>
      <dgm:spPr/>
    </dgm:pt>
    <dgm:pt modelId="{93989395-155C-44CF-B72C-F78A614DF59E}" type="pres">
      <dgm:prSet presAssocID="{5B8AD0E6-D32F-4552-A4D5-C4B8D694EFC4}" presName="ParentBackground" presStyleLbl="fgAcc1" presStyleIdx="3" presStyleCnt="4"/>
      <dgm:spPr/>
    </dgm:pt>
    <dgm:pt modelId="{2886217A-DC77-492E-86D0-8FA2AF172880}" type="pres">
      <dgm:prSet presAssocID="{5B8AD0E6-D32F-4552-A4D5-C4B8D694EFC4}" presName="Parent1" presStyleLbl="revTx" presStyleIdx="0" presStyleCnt="0">
        <dgm:presLayoutVars>
          <dgm:chMax val="1"/>
          <dgm:chPref val="1"/>
          <dgm:bulletEnabled val="1"/>
        </dgm:presLayoutVars>
      </dgm:prSet>
      <dgm:spPr/>
    </dgm:pt>
  </dgm:ptLst>
  <dgm:cxnLst>
    <dgm:cxn modelId="{F69FA601-6F3F-4145-B6E1-511AA8340C84}" type="presOf" srcId="{4ADD39E9-721F-49A9-AA33-505D13BAF965}" destId="{ACE3BFA2-BA41-4955-809A-D384FE737BA3}" srcOrd="0" destOrd="0" presId="urn:microsoft.com/office/officeart/2011/layout/CircleProcess"/>
    <dgm:cxn modelId="{D6230123-D68D-46B2-A031-A2AFE0E87445}" type="presOf" srcId="{5B8AD0E6-D32F-4552-A4D5-C4B8D694EFC4}" destId="{2886217A-DC77-492E-86D0-8FA2AF172880}" srcOrd="1" destOrd="0" presId="urn:microsoft.com/office/officeart/2011/layout/CircleProcess"/>
    <dgm:cxn modelId="{AE05D833-9B4E-4CDC-A7D4-7B9E2A0CE5CE}" type="presOf" srcId="{67EBBE2B-6FEF-42BF-A480-896FFF5700BF}" destId="{DF9A53C3-D974-4B53-A9EF-4DDE677ADB58}" srcOrd="0" destOrd="0" presId="urn:microsoft.com/office/officeart/2011/layout/CircleProcess"/>
    <dgm:cxn modelId="{2127E23E-E73A-4EAE-8D96-EDD0A6F71055}" type="presOf" srcId="{67EBBE2B-6FEF-42BF-A480-896FFF5700BF}" destId="{C725688A-D81E-413E-9501-D8639E488626}" srcOrd="1" destOrd="0" presId="urn:microsoft.com/office/officeart/2011/layout/CircleProcess"/>
    <dgm:cxn modelId="{AD8FD05D-97CE-4770-B51E-237727B772F5}" type="presOf" srcId="{9B41043E-5309-44C1-826F-CD7D93EA1F2C}" destId="{662FC432-6C23-45E6-80EB-01AFB0081CCC}" srcOrd="0" destOrd="0" presId="urn:microsoft.com/office/officeart/2011/layout/CircleProcess"/>
    <dgm:cxn modelId="{61F43C60-A7D4-4142-86C3-5A728F0B9C31}" type="presOf" srcId="{FAEB453A-8F85-4266-8B93-A3511BC93B4A}" destId="{65C0D2D2-2744-4F8C-9072-68D514AD103B}" srcOrd="0" destOrd="0" presId="urn:microsoft.com/office/officeart/2011/layout/CircleProcess"/>
    <dgm:cxn modelId="{C2D2694D-6DF0-49AD-8D13-CEE2FD684153}" type="presOf" srcId="{FAEB453A-8F85-4266-8B93-A3511BC93B4A}" destId="{C8B35116-04DB-4843-9A72-42D6165B8D14}" srcOrd="1" destOrd="0" presId="urn:microsoft.com/office/officeart/2011/layout/CircleProcess"/>
    <dgm:cxn modelId="{E511DA6D-F069-44A5-86B0-A3544E5C636B}" type="presOf" srcId="{5B8AD0E6-D32F-4552-A4D5-C4B8D694EFC4}" destId="{93989395-155C-44CF-B72C-F78A614DF59E}" srcOrd="0" destOrd="0" presId="urn:microsoft.com/office/officeart/2011/layout/CircleProcess"/>
    <dgm:cxn modelId="{6757F878-BCBC-445C-BDF1-F761BFE22BBA}" srcId="{4ADD39E9-721F-49A9-AA33-505D13BAF965}" destId="{9B41043E-5309-44C1-826F-CD7D93EA1F2C}" srcOrd="3" destOrd="0" parTransId="{F2F14DDB-EE9C-438D-A7D6-163CE2549251}" sibTransId="{E789ADEF-7ACF-40C9-B81B-D7F607AD9260}"/>
    <dgm:cxn modelId="{D84AD398-9865-47E4-B956-10C48B7B4EA7}" srcId="{4ADD39E9-721F-49A9-AA33-505D13BAF965}" destId="{5B8AD0E6-D32F-4552-A4D5-C4B8D694EFC4}" srcOrd="0" destOrd="0" parTransId="{6712CDF8-3E9D-4F8C-BD79-39EF079EFB0A}" sibTransId="{FAD7C158-A5C0-4B52-82EA-FE73A0681F67}"/>
    <dgm:cxn modelId="{CFD99E9E-95E9-4BCA-ABF8-4AEEBABCCCE7}" srcId="{4ADD39E9-721F-49A9-AA33-505D13BAF965}" destId="{67EBBE2B-6FEF-42BF-A480-896FFF5700BF}" srcOrd="1" destOrd="0" parTransId="{CD45944F-190B-4E23-9DD0-A57B34256773}" sibTransId="{51985505-B61F-41DD-AF91-C7076A867AF6}"/>
    <dgm:cxn modelId="{8A22B6EC-66E5-48B5-B666-D374965CF464}" srcId="{4ADD39E9-721F-49A9-AA33-505D13BAF965}" destId="{FAEB453A-8F85-4266-8B93-A3511BC93B4A}" srcOrd="2" destOrd="0" parTransId="{56BB0AC0-A4C9-41A0-A822-4455081D4431}" sibTransId="{4EB2F53F-02AE-4D7A-9F45-BCA74EA17A4D}"/>
    <dgm:cxn modelId="{F56C16F4-562D-4317-A3C9-E15312A019C5}" type="presOf" srcId="{9B41043E-5309-44C1-826F-CD7D93EA1F2C}" destId="{3D6B2E88-86CF-43B6-9F4F-D48ABA8489EB}" srcOrd="1" destOrd="0" presId="urn:microsoft.com/office/officeart/2011/layout/CircleProcess"/>
    <dgm:cxn modelId="{64991A14-C055-4B50-ACF4-D160AFE6DB11}" type="presParOf" srcId="{ACE3BFA2-BA41-4955-809A-D384FE737BA3}" destId="{133CDA70-AD01-4911-AD8A-E5EED9AA2E63}" srcOrd="0" destOrd="0" presId="urn:microsoft.com/office/officeart/2011/layout/CircleProcess"/>
    <dgm:cxn modelId="{0260F511-561C-4B41-8F7D-48238D89B195}" type="presParOf" srcId="{133CDA70-AD01-4911-AD8A-E5EED9AA2E63}" destId="{256B6B09-9433-45B2-A4DF-6812EEB7E705}" srcOrd="0" destOrd="0" presId="urn:microsoft.com/office/officeart/2011/layout/CircleProcess"/>
    <dgm:cxn modelId="{39150F0E-AC06-43EE-AE2E-57439A4FEC49}" type="presParOf" srcId="{ACE3BFA2-BA41-4955-809A-D384FE737BA3}" destId="{F06B2FBD-7238-4A04-AE4C-C8E2E90E1F18}" srcOrd="1" destOrd="0" presId="urn:microsoft.com/office/officeart/2011/layout/CircleProcess"/>
    <dgm:cxn modelId="{1093969F-82DE-4C03-8F59-84932D7B7B22}" type="presParOf" srcId="{F06B2FBD-7238-4A04-AE4C-C8E2E90E1F18}" destId="{662FC432-6C23-45E6-80EB-01AFB0081CCC}" srcOrd="0" destOrd="0" presId="urn:microsoft.com/office/officeart/2011/layout/CircleProcess"/>
    <dgm:cxn modelId="{02598197-8F78-43C6-AE35-24D08F8A87B0}" type="presParOf" srcId="{ACE3BFA2-BA41-4955-809A-D384FE737BA3}" destId="{3D6B2E88-86CF-43B6-9F4F-D48ABA8489EB}" srcOrd="2" destOrd="0" presId="urn:microsoft.com/office/officeart/2011/layout/CircleProcess"/>
    <dgm:cxn modelId="{8C398BC9-B8AE-49AD-9473-A64AE3F9FF8A}" type="presParOf" srcId="{ACE3BFA2-BA41-4955-809A-D384FE737BA3}" destId="{73AE8F90-C2A7-4B85-B1B3-555B2C6A29DB}" srcOrd="3" destOrd="0" presId="urn:microsoft.com/office/officeart/2011/layout/CircleProcess"/>
    <dgm:cxn modelId="{ADBEF4D6-5386-4B99-9897-7C411A9304CB}" type="presParOf" srcId="{73AE8F90-C2A7-4B85-B1B3-555B2C6A29DB}" destId="{D307DEBC-9F31-4890-92B3-A25D13908E20}" srcOrd="0" destOrd="0" presId="urn:microsoft.com/office/officeart/2011/layout/CircleProcess"/>
    <dgm:cxn modelId="{C93B4E3E-3828-4034-949D-8BD78D034A55}" type="presParOf" srcId="{ACE3BFA2-BA41-4955-809A-D384FE737BA3}" destId="{7D211C9F-E36C-40D2-A6FD-4343BD356D32}" srcOrd="4" destOrd="0" presId="urn:microsoft.com/office/officeart/2011/layout/CircleProcess"/>
    <dgm:cxn modelId="{7E9FDD98-798C-438A-8EF0-A9A4FC923157}" type="presParOf" srcId="{7D211C9F-E36C-40D2-A6FD-4343BD356D32}" destId="{65C0D2D2-2744-4F8C-9072-68D514AD103B}" srcOrd="0" destOrd="0" presId="urn:microsoft.com/office/officeart/2011/layout/CircleProcess"/>
    <dgm:cxn modelId="{F8B8710A-5057-4840-B395-88CDAD38632C}" type="presParOf" srcId="{ACE3BFA2-BA41-4955-809A-D384FE737BA3}" destId="{C8B35116-04DB-4843-9A72-42D6165B8D14}" srcOrd="5" destOrd="0" presId="urn:microsoft.com/office/officeart/2011/layout/CircleProcess"/>
    <dgm:cxn modelId="{3831B4CC-0286-4A1F-B831-0191AC1621DB}" type="presParOf" srcId="{ACE3BFA2-BA41-4955-809A-D384FE737BA3}" destId="{784A0D02-A2DC-4838-B436-55000A0AF3C5}" srcOrd="6" destOrd="0" presId="urn:microsoft.com/office/officeart/2011/layout/CircleProcess"/>
    <dgm:cxn modelId="{61429D93-C803-46E1-94A6-8C140AEEFDE9}" type="presParOf" srcId="{784A0D02-A2DC-4838-B436-55000A0AF3C5}" destId="{0B6DD838-6927-4571-A2A7-AF48AF7A2094}" srcOrd="0" destOrd="0" presId="urn:microsoft.com/office/officeart/2011/layout/CircleProcess"/>
    <dgm:cxn modelId="{753488D2-F525-422B-982B-C41DD08E7D59}" type="presParOf" srcId="{ACE3BFA2-BA41-4955-809A-D384FE737BA3}" destId="{A01E0DAF-FD31-482B-ACEE-0445A68292BA}" srcOrd="7" destOrd="0" presId="urn:microsoft.com/office/officeart/2011/layout/CircleProcess"/>
    <dgm:cxn modelId="{FE8124F0-9D28-4B44-B879-BEE9DC06F0CA}" type="presParOf" srcId="{A01E0DAF-FD31-482B-ACEE-0445A68292BA}" destId="{DF9A53C3-D974-4B53-A9EF-4DDE677ADB58}" srcOrd="0" destOrd="0" presId="urn:microsoft.com/office/officeart/2011/layout/CircleProcess"/>
    <dgm:cxn modelId="{B78853B1-6820-42F2-ABEE-C1C2B99F44C5}" type="presParOf" srcId="{ACE3BFA2-BA41-4955-809A-D384FE737BA3}" destId="{C725688A-D81E-413E-9501-D8639E488626}" srcOrd="8" destOrd="0" presId="urn:microsoft.com/office/officeart/2011/layout/CircleProcess"/>
    <dgm:cxn modelId="{C131FD2C-1A48-46CE-8234-921542758935}" type="presParOf" srcId="{ACE3BFA2-BA41-4955-809A-D384FE737BA3}" destId="{AD60AD68-2865-475B-B513-72A12465511F}" srcOrd="9" destOrd="0" presId="urn:microsoft.com/office/officeart/2011/layout/CircleProcess"/>
    <dgm:cxn modelId="{6E8DE58C-96F6-40FB-8E8A-90451C9FD48B}" type="presParOf" srcId="{AD60AD68-2865-475B-B513-72A12465511F}" destId="{7F018026-495C-4BBC-A1A0-8E6CB18F238A}" srcOrd="0" destOrd="0" presId="urn:microsoft.com/office/officeart/2011/layout/CircleProcess"/>
    <dgm:cxn modelId="{C3C022F1-6013-4053-851F-4C897D9C1CA0}" type="presParOf" srcId="{ACE3BFA2-BA41-4955-809A-D384FE737BA3}" destId="{77C3BC78-F257-4748-93FF-A4057760D88A}" srcOrd="10" destOrd="0" presId="urn:microsoft.com/office/officeart/2011/layout/CircleProcess"/>
    <dgm:cxn modelId="{E479AA3E-A1A5-4304-8ECC-4ED6F4260950}" type="presParOf" srcId="{77C3BC78-F257-4748-93FF-A4057760D88A}" destId="{93989395-155C-44CF-B72C-F78A614DF59E}" srcOrd="0" destOrd="0" presId="urn:microsoft.com/office/officeart/2011/layout/CircleProcess"/>
    <dgm:cxn modelId="{073428FD-D68F-4A39-B0EB-9AEF99D5F8F4}" type="presParOf" srcId="{ACE3BFA2-BA41-4955-809A-D384FE737BA3}" destId="{2886217A-DC77-492E-86D0-8FA2AF172880}"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DD39E9-721F-49A9-AA33-505D13BAF965}" type="doc">
      <dgm:prSet loTypeId="urn:microsoft.com/office/officeart/2011/layout/CircleProcess" loCatId="process" qsTypeId="urn:microsoft.com/office/officeart/2005/8/quickstyle/simple1" qsCatId="simple" csTypeId="urn:microsoft.com/office/officeart/2005/8/colors/accent1_2" csCatId="accent1" phldr="1"/>
      <dgm:spPr/>
    </dgm:pt>
    <dgm:pt modelId="{5B8AD0E6-D32F-4552-A4D5-C4B8D694EFC4}">
      <dgm:prSet phldrT="[Text]"/>
      <dgm:spPr>
        <a:solidFill>
          <a:srgbClr val="FFC000">
            <a:alpha val="90000"/>
          </a:srgbClr>
        </a:solidFill>
      </dgm:spPr>
      <dgm:t>
        <a:bodyPr/>
        <a:lstStyle/>
        <a:p>
          <a:r>
            <a:rPr lang="en-US" dirty="0"/>
            <a:t>eCAP Trigger</a:t>
          </a:r>
        </a:p>
      </dgm:t>
    </dgm:pt>
    <dgm:pt modelId="{6712CDF8-3E9D-4F8C-BD79-39EF079EFB0A}" type="parTrans" cxnId="{D84AD398-9865-47E4-B956-10C48B7B4EA7}">
      <dgm:prSet/>
      <dgm:spPr/>
      <dgm:t>
        <a:bodyPr/>
        <a:lstStyle/>
        <a:p>
          <a:endParaRPr lang="en-US"/>
        </a:p>
      </dgm:t>
    </dgm:pt>
    <dgm:pt modelId="{FAD7C158-A5C0-4B52-82EA-FE73A0681F67}" type="sibTrans" cxnId="{D84AD398-9865-47E4-B956-10C48B7B4EA7}">
      <dgm:prSet/>
      <dgm:spPr/>
      <dgm:t>
        <a:bodyPr/>
        <a:lstStyle/>
        <a:p>
          <a:endParaRPr lang="en-US"/>
        </a:p>
      </dgm:t>
    </dgm:pt>
    <dgm:pt modelId="{67EBBE2B-6FEF-42BF-A480-896FFF5700BF}">
      <dgm:prSet phldrT="[Text]"/>
      <dgm:spPr>
        <a:solidFill>
          <a:srgbClr val="FFC000">
            <a:alpha val="90000"/>
          </a:srgbClr>
        </a:solidFill>
      </dgm:spPr>
      <dgm:t>
        <a:bodyPr/>
        <a:lstStyle/>
        <a:p>
          <a:r>
            <a:rPr lang="en-US" dirty="0"/>
            <a:t>Collect data from stream cluster</a:t>
          </a:r>
        </a:p>
      </dgm:t>
    </dgm:pt>
    <dgm:pt modelId="{CD45944F-190B-4E23-9DD0-A57B34256773}" type="parTrans" cxnId="{CFD99E9E-95E9-4BCA-ABF8-4AEEBABCCCE7}">
      <dgm:prSet/>
      <dgm:spPr/>
      <dgm:t>
        <a:bodyPr/>
        <a:lstStyle/>
        <a:p>
          <a:endParaRPr lang="en-US"/>
        </a:p>
      </dgm:t>
    </dgm:pt>
    <dgm:pt modelId="{51985505-B61F-41DD-AF91-C7076A867AF6}" type="sibTrans" cxnId="{CFD99E9E-95E9-4BCA-ABF8-4AEEBABCCCE7}">
      <dgm:prSet/>
      <dgm:spPr/>
      <dgm:t>
        <a:bodyPr/>
        <a:lstStyle/>
        <a:p>
          <a:endParaRPr lang="en-US"/>
        </a:p>
      </dgm:t>
    </dgm:pt>
    <dgm:pt modelId="{FAEB453A-8F85-4266-8B93-A3511BC93B4A}">
      <dgm:prSet phldrT="[Text]"/>
      <dgm:spPr/>
      <dgm:t>
        <a:bodyPr/>
        <a:lstStyle/>
        <a:p>
          <a:r>
            <a:rPr lang="en-US" dirty="0"/>
            <a:t>Perform AD Analysis</a:t>
          </a:r>
        </a:p>
      </dgm:t>
    </dgm:pt>
    <dgm:pt modelId="{56BB0AC0-A4C9-41A0-A822-4455081D4431}" type="parTrans" cxnId="{8A22B6EC-66E5-48B5-B666-D374965CF464}">
      <dgm:prSet/>
      <dgm:spPr/>
      <dgm:t>
        <a:bodyPr/>
        <a:lstStyle/>
        <a:p>
          <a:endParaRPr lang="en-US"/>
        </a:p>
      </dgm:t>
    </dgm:pt>
    <dgm:pt modelId="{4EB2F53F-02AE-4D7A-9F45-BCA74EA17A4D}" type="sibTrans" cxnId="{8A22B6EC-66E5-48B5-B666-D374965CF464}">
      <dgm:prSet/>
      <dgm:spPr/>
      <dgm:t>
        <a:bodyPr/>
        <a:lstStyle/>
        <a:p>
          <a:endParaRPr lang="en-US"/>
        </a:p>
      </dgm:t>
    </dgm:pt>
    <dgm:pt modelId="{9B41043E-5309-44C1-826F-CD7D93EA1F2C}">
      <dgm:prSet phldrT="[Text]"/>
      <dgm:spPr/>
      <dgm:t>
        <a:bodyPr/>
        <a:lstStyle/>
        <a:p>
          <a:r>
            <a:rPr lang="en-US" dirty="0"/>
            <a:t>Generate AD Report</a:t>
          </a:r>
        </a:p>
      </dgm:t>
    </dgm:pt>
    <dgm:pt modelId="{F2F14DDB-EE9C-438D-A7D6-163CE2549251}" type="parTrans" cxnId="{6757F878-BCBC-445C-BDF1-F761BFE22BBA}">
      <dgm:prSet/>
      <dgm:spPr/>
      <dgm:t>
        <a:bodyPr/>
        <a:lstStyle/>
        <a:p>
          <a:endParaRPr lang="en-US"/>
        </a:p>
      </dgm:t>
    </dgm:pt>
    <dgm:pt modelId="{E789ADEF-7ACF-40C9-B81B-D7F607AD9260}" type="sibTrans" cxnId="{6757F878-BCBC-445C-BDF1-F761BFE22BBA}">
      <dgm:prSet/>
      <dgm:spPr/>
      <dgm:t>
        <a:bodyPr/>
        <a:lstStyle/>
        <a:p>
          <a:endParaRPr lang="en-US"/>
        </a:p>
      </dgm:t>
    </dgm:pt>
    <dgm:pt modelId="{ACE3BFA2-BA41-4955-809A-D384FE737BA3}" type="pres">
      <dgm:prSet presAssocID="{4ADD39E9-721F-49A9-AA33-505D13BAF965}" presName="Name0" presStyleCnt="0">
        <dgm:presLayoutVars>
          <dgm:chMax val="11"/>
          <dgm:chPref val="11"/>
          <dgm:dir/>
          <dgm:resizeHandles/>
        </dgm:presLayoutVars>
      </dgm:prSet>
      <dgm:spPr/>
    </dgm:pt>
    <dgm:pt modelId="{133CDA70-AD01-4911-AD8A-E5EED9AA2E63}" type="pres">
      <dgm:prSet presAssocID="{9B41043E-5309-44C1-826F-CD7D93EA1F2C}" presName="Accent4" presStyleCnt="0"/>
      <dgm:spPr/>
    </dgm:pt>
    <dgm:pt modelId="{256B6B09-9433-45B2-A4DF-6812EEB7E705}" type="pres">
      <dgm:prSet presAssocID="{9B41043E-5309-44C1-826F-CD7D93EA1F2C}" presName="Accent" presStyleLbl="node1" presStyleIdx="0" presStyleCnt="4"/>
      <dgm:spPr/>
    </dgm:pt>
    <dgm:pt modelId="{F06B2FBD-7238-4A04-AE4C-C8E2E90E1F18}" type="pres">
      <dgm:prSet presAssocID="{9B41043E-5309-44C1-826F-CD7D93EA1F2C}" presName="ParentBackground4" presStyleCnt="0"/>
      <dgm:spPr/>
    </dgm:pt>
    <dgm:pt modelId="{662FC432-6C23-45E6-80EB-01AFB0081CCC}" type="pres">
      <dgm:prSet presAssocID="{9B41043E-5309-44C1-826F-CD7D93EA1F2C}" presName="ParentBackground" presStyleLbl="fgAcc1" presStyleIdx="0" presStyleCnt="4"/>
      <dgm:spPr/>
    </dgm:pt>
    <dgm:pt modelId="{3D6B2E88-86CF-43B6-9F4F-D48ABA8489EB}" type="pres">
      <dgm:prSet presAssocID="{9B41043E-5309-44C1-826F-CD7D93EA1F2C}" presName="Parent4" presStyleLbl="revTx" presStyleIdx="0" presStyleCnt="0">
        <dgm:presLayoutVars>
          <dgm:chMax val="1"/>
          <dgm:chPref val="1"/>
          <dgm:bulletEnabled val="1"/>
        </dgm:presLayoutVars>
      </dgm:prSet>
      <dgm:spPr/>
    </dgm:pt>
    <dgm:pt modelId="{73AE8F90-C2A7-4B85-B1B3-555B2C6A29DB}" type="pres">
      <dgm:prSet presAssocID="{FAEB453A-8F85-4266-8B93-A3511BC93B4A}" presName="Accent3" presStyleCnt="0"/>
      <dgm:spPr/>
    </dgm:pt>
    <dgm:pt modelId="{D307DEBC-9F31-4890-92B3-A25D13908E20}" type="pres">
      <dgm:prSet presAssocID="{FAEB453A-8F85-4266-8B93-A3511BC93B4A}" presName="Accent" presStyleLbl="node1" presStyleIdx="1" presStyleCnt="4"/>
      <dgm:spPr/>
    </dgm:pt>
    <dgm:pt modelId="{7D211C9F-E36C-40D2-A6FD-4343BD356D32}" type="pres">
      <dgm:prSet presAssocID="{FAEB453A-8F85-4266-8B93-A3511BC93B4A}" presName="ParentBackground3" presStyleCnt="0"/>
      <dgm:spPr/>
    </dgm:pt>
    <dgm:pt modelId="{65C0D2D2-2744-4F8C-9072-68D514AD103B}" type="pres">
      <dgm:prSet presAssocID="{FAEB453A-8F85-4266-8B93-A3511BC93B4A}" presName="ParentBackground" presStyleLbl="fgAcc1" presStyleIdx="1" presStyleCnt="4"/>
      <dgm:spPr/>
    </dgm:pt>
    <dgm:pt modelId="{C8B35116-04DB-4843-9A72-42D6165B8D14}" type="pres">
      <dgm:prSet presAssocID="{FAEB453A-8F85-4266-8B93-A3511BC93B4A}" presName="Parent3" presStyleLbl="revTx" presStyleIdx="0" presStyleCnt="0">
        <dgm:presLayoutVars>
          <dgm:chMax val="1"/>
          <dgm:chPref val="1"/>
          <dgm:bulletEnabled val="1"/>
        </dgm:presLayoutVars>
      </dgm:prSet>
      <dgm:spPr/>
    </dgm:pt>
    <dgm:pt modelId="{784A0D02-A2DC-4838-B436-55000A0AF3C5}" type="pres">
      <dgm:prSet presAssocID="{67EBBE2B-6FEF-42BF-A480-896FFF5700BF}" presName="Accent2" presStyleCnt="0"/>
      <dgm:spPr/>
    </dgm:pt>
    <dgm:pt modelId="{0B6DD838-6927-4571-A2A7-AF48AF7A2094}" type="pres">
      <dgm:prSet presAssocID="{67EBBE2B-6FEF-42BF-A480-896FFF5700BF}" presName="Accent" presStyleLbl="node1" presStyleIdx="2" presStyleCnt="4"/>
      <dgm:spPr/>
    </dgm:pt>
    <dgm:pt modelId="{A01E0DAF-FD31-482B-ACEE-0445A68292BA}" type="pres">
      <dgm:prSet presAssocID="{67EBBE2B-6FEF-42BF-A480-896FFF5700BF}" presName="ParentBackground2" presStyleCnt="0"/>
      <dgm:spPr/>
    </dgm:pt>
    <dgm:pt modelId="{DF9A53C3-D974-4B53-A9EF-4DDE677ADB58}" type="pres">
      <dgm:prSet presAssocID="{67EBBE2B-6FEF-42BF-A480-896FFF5700BF}" presName="ParentBackground" presStyleLbl="fgAcc1" presStyleIdx="2" presStyleCnt="4"/>
      <dgm:spPr/>
    </dgm:pt>
    <dgm:pt modelId="{C725688A-D81E-413E-9501-D8639E488626}" type="pres">
      <dgm:prSet presAssocID="{67EBBE2B-6FEF-42BF-A480-896FFF5700BF}" presName="Parent2" presStyleLbl="revTx" presStyleIdx="0" presStyleCnt="0">
        <dgm:presLayoutVars>
          <dgm:chMax val="1"/>
          <dgm:chPref val="1"/>
          <dgm:bulletEnabled val="1"/>
        </dgm:presLayoutVars>
      </dgm:prSet>
      <dgm:spPr/>
    </dgm:pt>
    <dgm:pt modelId="{AD60AD68-2865-475B-B513-72A12465511F}" type="pres">
      <dgm:prSet presAssocID="{5B8AD0E6-D32F-4552-A4D5-C4B8D694EFC4}" presName="Accent1" presStyleCnt="0"/>
      <dgm:spPr/>
    </dgm:pt>
    <dgm:pt modelId="{7F018026-495C-4BBC-A1A0-8E6CB18F238A}" type="pres">
      <dgm:prSet presAssocID="{5B8AD0E6-D32F-4552-A4D5-C4B8D694EFC4}" presName="Accent" presStyleLbl="node1" presStyleIdx="3" presStyleCnt="4"/>
      <dgm:spPr/>
    </dgm:pt>
    <dgm:pt modelId="{77C3BC78-F257-4748-93FF-A4057760D88A}" type="pres">
      <dgm:prSet presAssocID="{5B8AD0E6-D32F-4552-A4D5-C4B8D694EFC4}" presName="ParentBackground1" presStyleCnt="0"/>
      <dgm:spPr/>
    </dgm:pt>
    <dgm:pt modelId="{93989395-155C-44CF-B72C-F78A614DF59E}" type="pres">
      <dgm:prSet presAssocID="{5B8AD0E6-D32F-4552-A4D5-C4B8D694EFC4}" presName="ParentBackground" presStyleLbl="fgAcc1" presStyleIdx="3" presStyleCnt="4"/>
      <dgm:spPr/>
    </dgm:pt>
    <dgm:pt modelId="{2886217A-DC77-492E-86D0-8FA2AF172880}" type="pres">
      <dgm:prSet presAssocID="{5B8AD0E6-D32F-4552-A4D5-C4B8D694EFC4}" presName="Parent1" presStyleLbl="revTx" presStyleIdx="0" presStyleCnt="0">
        <dgm:presLayoutVars>
          <dgm:chMax val="1"/>
          <dgm:chPref val="1"/>
          <dgm:bulletEnabled val="1"/>
        </dgm:presLayoutVars>
      </dgm:prSet>
      <dgm:spPr/>
    </dgm:pt>
  </dgm:ptLst>
  <dgm:cxnLst>
    <dgm:cxn modelId="{F69FA601-6F3F-4145-B6E1-511AA8340C84}" type="presOf" srcId="{4ADD39E9-721F-49A9-AA33-505D13BAF965}" destId="{ACE3BFA2-BA41-4955-809A-D384FE737BA3}" srcOrd="0" destOrd="0" presId="urn:microsoft.com/office/officeart/2011/layout/CircleProcess"/>
    <dgm:cxn modelId="{D6230123-D68D-46B2-A031-A2AFE0E87445}" type="presOf" srcId="{5B8AD0E6-D32F-4552-A4D5-C4B8D694EFC4}" destId="{2886217A-DC77-492E-86D0-8FA2AF172880}" srcOrd="1" destOrd="0" presId="urn:microsoft.com/office/officeart/2011/layout/CircleProcess"/>
    <dgm:cxn modelId="{AE05D833-9B4E-4CDC-A7D4-7B9E2A0CE5CE}" type="presOf" srcId="{67EBBE2B-6FEF-42BF-A480-896FFF5700BF}" destId="{DF9A53C3-D974-4B53-A9EF-4DDE677ADB58}" srcOrd="0" destOrd="0" presId="urn:microsoft.com/office/officeart/2011/layout/CircleProcess"/>
    <dgm:cxn modelId="{2127E23E-E73A-4EAE-8D96-EDD0A6F71055}" type="presOf" srcId="{67EBBE2B-6FEF-42BF-A480-896FFF5700BF}" destId="{C725688A-D81E-413E-9501-D8639E488626}" srcOrd="1" destOrd="0" presId="urn:microsoft.com/office/officeart/2011/layout/CircleProcess"/>
    <dgm:cxn modelId="{AD8FD05D-97CE-4770-B51E-237727B772F5}" type="presOf" srcId="{9B41043E-5309-44C1-826F-CD7D93EA1F2C}" destId="{662FC432-6C23-45E6-80EB-01AFB0081CCC}" srcOrd="0" destOrd="0" presId="urn:microsoft.com/office/officeart/2011/layout/CircleProcess"/>
    <dgm:cxn modelId="{61F43C60-A7D4-4142-86C3-5A728F0B9C31}" type="presOf" srcId="{FAEB453A-8F85-4266-8B93-A3511BC93B4A}" destId="{65C0D2D2-2744-4F8C-9072-68D514AD103B}" srcOrd="0" destOrd="0" presId="urn:microsoft.com/office/officeart/2011/layout/CircleProcess"/>
    <dgm:cxn modelId="{C2D2694D-6DF0-49AD-8D13-CEE2FD684153}" type="presOf" srcId="{FAEB453A-8F85-4266-8B93-A3511BC93B4A}" destId="{C8B35116-04DB-4843-9A72-42D6165B8D14}" srcOrd="1" destOrd="0" presId="urn:microsoft.com/office/officeart/2011/layout/CircleProcess"/>
    <dgm:cxn modelId="{E511DA6D-F069-44A5-86B0-A3544E5C636B}" type="presOf" srcId="{5B8AD0E6-D32F-4552-A4D5-C4B8D694EFC4}" destId="{93989395-155C-44CF-B72C-F78A614DF59E}" srcOrd="0" destOrd="0" presId="urn:microsoft.com/office/officeart/2011/layout/CircleProcess"/>
    <dgm:cxn modelId="{6757F878-BCBC-445C-BDF1-F761BFE22BBA}" srcId="{4ADD39E9-721F-49A9-AA33-505D13BAF965}" destId="{9B41043E-5309-44C1-826F-CD7D93EA1F2C}" srcOrd="3" destOrd="0" parTransId="{F2F14DDB-EE9C-438D-A7D6-163CE2549251}" sibTransId="{E789ADEF-7ACF-40C9-B81B-D7F607AD9260}"/>
    <dgm:cxn modelId="{D84AD398-9865-47E4-B956-10C48B7B4EA7}" srcId="{4ADD39E9-721F-49A9-AA33-505D13BAF965}" destId="{5B8AD0E6-D32F-4552-A4D5-C4B8D694EFC4}" srcOrd="0" destOrd="0" parTransId="{6712CDF8-3E9D-4F8C-BD79-39EF079EFB0A}" sibTransId="{FAD7C158-A5C0-4B52-82EA-FE73A0681F67}"/>
    <dgm:cxn modelId="{CFD99E9E-95E9-4BCA-ABF8-4AEEBABCCCE7}" srcId="{4ADD39E9-721F-49A9-AA33-505D13BAF965}" destId="{67EBBE2B-6FEF-42BF-A480-896FFF5700BF}" srcOrd="1" destOrd="0" parTransId="{CD45944F-190B-4E23-9DD0-A57B34256773}" sibTransId="{51985505-B61F-41DD-AF91-C7076A867AF6}"/>
    <dgm:cxn modelId="{8A22B6EC-66E5-48B5-B666-D374965CF464}" srcId="{4ADD39E9-721F-49A9-AA33-505D13BAF965}" destId="{FAEB453A-8F85-4266-8B93-A3511BC93B4A}" srcOrd="2" destOrd="0" parTransId="{56BB0AC0-A4C9-41A0-A822-4455081D4431}" sibTransId="{4EB2F53F-02AE-4D7A-9F45-BCA74EA17A4D}"/>
    <dgm:cxn modelId="{F56C16F4-562D-4317-A3C9-E15312A019C5}" type="presOf" srcId="{9B41043E-5309-44C1-826F-CD7D93EA1F2C}" destId="{3D6B2E88-86CF-43B6-9F4F-D48ABA8489EB}" srcOrd="1" destOrd="0" presId="urn:microsoft.com/office/officeart/2011/layout/CircleProcess"/>
    <dgm:cxn modelId="{64991A14-C055-4B50-ACF4-D160AFE6DB11}" type="presParOf" srcId="{ACE3BFA2-BA41-4955-809A-D384FE737BA3}" destId="{133CDA70-AD01-4911-AD8A-E5EED9AA2E63}" srcOrd="0" destOrd="0" presId="urn:microsoft.com/office/officeart/2011/layout/CircleProcess"/>
    <dgm:cxn modelId="{0260F511-561C-4B41-8F7D-48238D89B195}" type="presParOf" srcId="{133CDA70-AD01-4911-AD8A-E5EED9AA2E63}" destId="{256B6B09-9433-45B2-A4DF-6812EEB7E705}" srcOrd="0" destOrd="0" presId="urn:microsoft.com/office/officeart/2011/layout/CircleProcess"/>
    <dgm:cxn modelId="{39150F0E-AC06-43EE-AE2E-57439A4FEC49}" type="presParOf" srcId="{ACE3BFA2-BA41-4955-809A-D384FE737BA3}" destId="{F06B2FBD-7238-4A04-AE4C-C8E2E90E1F18}" srcOrd="1" destOrd="0" presId="urn:microsoft.com/office/officeart/2011/layout/CircleProcess"/>
    <dgm:cxn modelId="{1093969F-82DE-4C03-8F59-84932D7B7B22}" type="presParOf" srcId="{F06B2FBD-7238-4A04-AE4C-C8E2E90E1F18}" destId="{662FC432-6C23-45E6-80EB-01AFB0081CCC}" srcOrd="0" destOrd="0" presId="urn:microsoft.com/office/officeart/2011/layout/CircleProcess"/>
    <dgm:cxn modelId="{02598197-8F78-43C6-AE35-24D08F8A87B0}" type="presParOf" srcId="{ACE3BFA2-BA41-4955-809A-D384FE737BA3}" destId="{3D6B2E88-86CF-43B6-9F4F-D48ABA8489EB}" srcOrd="2" destOrd="0" presId="urn:microsoft.com/office/officeart/2011/layout/CircleProcess"/>
    <dgm:cxn modelId="{8C398BC9-B8AE-49AD-9473-A64AE3F9FF8A}" type="presParOf" srcId="{ACE3BFA2-BA41-4955-809A-D384FE737BA3}" destId="{73AE8F90-C2A7-4B85-B1B3-555B2C6A29DB}" srcOrd="3" destOrd="0" presId="urn:microsoft.com/office/officeart/2011/layout/CircleProcess"/>
    <dgm:cxn modelId="{ADBEF4D6-5386-4B99-9897-7C411A9304CB}" type="presParOf" srcId="{73AE8F90-C2A7-4B85-B1B3-555B2C6A29DB}" destId="{D307DEBC-9F31-4890-92B3-A25D13908E20}" srcOrd="0" destOrd="0" presId="urn:microsoft.com/office/officeart/2011/layout/CircleProcess"/>
    <dgm:cxn modelId="{C93B4E3E-3828-4034-949D-8BD78D034A55}" type="presParOf" srcId="{ACE3BFA2-BA41-4955-809A-D384FE737BA3}" destId="{7D211C9F-E36C-40D2-A6FD-4343BD356D32}" srcOrd="4" destOrd="0" presId="urn:microsoft.com/office/officeart/2011/layout/CircleProcess"/>
    <dgm:cxn modelId="{7E9FDD98-798C-438A-8EF0-A9A4FC923157}" type="presParOf" srcId="{7D211C9F-E36C-40D2-A6FD-4343BD356D32}" destId="{65C0D2D2-2744-4F8C-9072-68D514AD103B}" srcOrd="0" destOrd="0" presId="urn:microsoft.com/office/officeart/2011/layout/CircleProcess"/>
    <dgm:cxn modelId="{F8B8710A-5057-4840-B395-88CDAD38632C}" type="presParOf" srcId="{ACE3BFA2-BA41-4955-809A-D384FE737BA3}" destId="{C8B35116-04DB-4843-9A72-42D6165B8D14}" srcOrd="5" destOrd="0" presId="urn:microsoft.com/office/officeart/2011/layout/CircleProcess"/>
    <dgm:cxn modelId="{3831B4CC-0286-4A1F-B831-0191AC1621DB}" type="presParOf" srcId="{ACE3BFA2-BA41-4955-809A-D384FE737BA3}" destId="{784A0D02-A2DC-4838-B436-55000A0AF3C5}" srcOrd="6" destOrd="0" presId="urn:microsoft.com/office/officeart/2011/layout/CircleProcess"/>
    <dgm:cxn modelId="{61429D93-C803-46E1-94A6-8C140AEEFDE9}" type="presParOf" srcId="{784A0D02-A2DC-4838-B436-55000A0AF3C5}" destId="{0B6DD838-6927-4571-A2A7-AF48AF7A2094}" srcOrd="0" destOrd="0" presId="urn:microsoft.com/office/officeart/2011/layout/CircleProcess"/>
    <dgm:cxn modelId="{753488D2-F525-422B-982B-C41DD08E7D59}" type="presParOf" srcId="{ACE3BFA2-BA41-4955-809A-D384FE737BA3}" destId="{A01E0DAF-FD31-482B-ACEE-0445A68292BA}" srcOrd="7" destOrd="0" presId="urn:microsoft.com/office/officeart/2011/layout/CircleProcess"/>
    <dgm:cxn modelId="{FE8124F0-9D28-4B44-B879-BEE9DC06F0CA}" type="presParOf" srcId="{A01E0DAF-FD31-482B-ACEE-0445A68292BA}" destId="{DF9A53C3-D974-4B53-A9EF-4DDE677ADB58}" srcOrd="0" destOrd="0" presId="urn:microsoft.com/office/officeart/2011/layout/CircleProcess"/>
    <dgm:cxn modelId="{B78853B1-6820-42F2-ABEE-C1C2B99F44C5}" type="presParOf" srcId="{ACE3BFA2-BA41-4955-809A-D384FE737BA3}" destId="{C725688A-D81E-413E-9501-D8639E488626}" srcOrd="8" destOrd="0" presId="urn:microsoft.com/office/officeart/2011/layout/CircleProcess"/>
    <dgm:cxn modelId="{C131FD2C-1A48-46CE-8234-921542758935}" type="presParOf" srcId="{ACE3BFA2-BA41-4955-809A-D384FE737BA3}" destId="{AD60AD68-2865-475B-B513-72A12465511F}" srcOrd="9" destOrd="0" presId="urn:microsoft.com/office/officeart/2011/layout/CircleProcess"/>
    <dgm:cxn modelId="{6E8DE58C-96F6-40FB-8E8A-90451C9FD48B}" type="presParOf" srcId="{AD60AD68-2865-475B-B513-72A12465511F}" destId="{7F018026-495C-4BBC-A1A0-8E6CB18F238A}" srcOrd="0" destOrd="0" presId="urn:microsoft.com/office/officeart/2011/layout/CircleProcess"/>
    <dgm:cxn modelId="{C3C022F1-6013-4053-851F-4C897D9C1CA0}" type="presParOf" srcId="{ACE3BFA2-BA41-4955-809A-D384FE737BA3}" destId="{77C3BC78-F257-4748-93FF-A4057760D88A}" srcOrd="10" destOrd="0" presId="urn:microsoft.com/office/officeart/2011/layout/CircleProcess"/>
    <dgm:cxn modelId="{E479AA3E-A1A5-4304-8ECC-4ED6F4260950}" type="presParOf" srcId="{77C3BC78-F257-4748-93FF-A4057760D88A}" destId="{93989395-155C-44CF-B72C-F78A614DF59E}" srcOrd="0" destOrd="0" presId="urn:microsoft.com/office/officeart/2011/layout/CircleProcess"/>
    <dgm:cxn modelId="{073428FD-D68F-4A39-B0EB-9AEF99D5F8F4}" type="presParOf" srcId="{ACE3BFA2-BA41-4955-809A-D384FE737BA3}" destId="{2886217A-DC77-492E-86D0-8FA2AF172880}"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a:solidFill>
          <a:srgbClr val="92D050"/>
        </a:solidFill>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84687C11-3967-4E22-8FA8-F4B292B3C85D}">
      <dgm:prSet phldrT="[Text]"/>
      <dgm:spPr/>
      <dgm:t>
        <a:bodyPr/>
        <a:lstStyle/>
        <a:p>
          <a:r>
            <a:rPr lang="en-US" dirty="0"/>
            <a:t>Collect data</a:t>
          </a:r>
        </a:p>
      </dgm:t>
    </dgm:pt>
    <dgm:pt modelId="{0D6F12C9-AEF3-4D2F-862E-5156CBB1DB3F}" type="parTrans" cxnId="{C2E7A645-9058-4EFF-B7A9-63B33753AD20}">
      <dgm:prSet/>
      <dgm:spPr/>
      <dgm:t>
        <a:bodyPr/>
        <a:lstStyle/>
        <a:p>
          <a:endParaRPr lang="en-US"/>
        </a:p>
      </dgm:t>
    </dgm:pt>
    <dgm:pt modelId="{C69CC342-E257-44E1-92E3-21AB85CA1A9D}" type="sibTrans" cxnId="{C2E7A645-9058-4EFF-B7A9-63B33753AD20}">
      <dgm:prSet/>
      <dgm:spPr/>
      <dgm:t>
        <a:bodyPr/>
        <a:lstStyle/>
        <a:p>
          <a:endParaRPr lang="en-US"/>
        </a:p>
      </dgm:t>
    </dgm:pt>
    <dgm:pt modelId="{46C2241E-D097-44FC-80EA-65F68CC2C264}">
      <dgm:prSet phldrT="[Text]"/>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84687C11-3967-4E22-8FA8-F4B292B3C85D}">
      <dgm:prSet phldrT="[Text]"/>
      <dgm:spPr>
        <a:solidFill>
          <a:srgbClr val="92D050"/>
        </a:solidFill>
      </dgm:spPr>
      <dgm:t>
        <a:bodyPr/>
        <a:lstStyle/>
        <a:p>
          <a:r>
            <a:rPr lang="en-US" dirty="0"/>
            <a:t>Collect data</a:t>
          </a:r>
        </a:p>
      </dgm:t>
    </dgm:pt>
    <dgm:pt modelId="{0D6F12C9-AEF3-4D2F-862E-5156CBB1DB3F}" type="parTrans" cxnId="{C2E7A645-9058-4EFF-B7A9-63B33753AD20}">
      <dgm:prSet/>
      <dgm:spPr/>
      <dgm:t>
        <a:bodyPr/>
        <a:lstStyle/>
        <a:p>
          <a:endParaRPr lang="en-US"/>
        </a:p>
      </dgm:t>
    </dgm:pt>
    <dgm:pt modelId="{C69CC342-E257-44E1-92E3-21AB85CA1A9D}" type="sibTrans" cxnId="{C2E7A645-9058-4EFF-B7A9-63B33753AD20}">
      <dgm:prSet/>
      <dgm:spPr/>
      <dgm:t>
        <a:bodyPr/>
        <a:lstStyle/>
        <a:p>
          <a:endParaRPr lang="en-US"/>
        </a:p>
      </dgm:t>
    </dgm:pt>
    <dgm:pt modelId="{46C2241E-D097-44FC-80EA-65F68CC2C264}">
      <dgm:prSet phldrT="[Text]"/>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84687C11-3967-4E22-8FA8-F4B292B3C85D}">
      <dgm:prSet phldrT="[Text]"/>
      <dgm:spPr>
        <a:solidFill>
          <a:srgbClr val="92D050"/>
        </a:solidFill>
      </dgm:spPr>
      <dgm:t>
        <a:bodyPr/>
        <a:lstStyle/>
        <a:p>
          <a:r>
            <a:rPr lang="en-US" dirty="0"/>
            <a:t>Collect data</a:t>
          </a:r>
        </a:p>
      </dgm:t>
    </dgm:pt>
    <dgm:pt modelId="{0D6F12C9-AEF3-4D2F-862E-5156CBB1DB3F}" type="parTrans" cxnId="{C2E7A645-9058-4EFF-B7A9-63B33753AD20}">
      <dgm:prSet/>
      <dgm:spPr/>
      <dgm:t>
        <a:bodyPr/>
        <a:lstStyle/>
        <a:p>
          <a:endParaRPr lang="en-US"/>
        </a:p>
      </dgm:t>
    </dgm:pt>
    <dgm:pt modelId="{C69CC342-E257-44E1-92E3-21AB85CA1A9D}" type="sibTrans" cxnId="{C2E7A645-9058-4EFF-B7A9-63B33753AD20}">
      <dgm:prSet/>
      <dgm:spPr/>
      <dgm:t>
        <a:bodyPr/>
        <a:lstStyle/>
        <a:p>
          <a:endParaRPr lang="en-US"/>
        </a:p>
      </dgm:t>
    </dgm:pt>
    <dgm:pt modelId="{46C2241E-D097-44FC-80EA-65F68CC2C264}">
      <dgm:prSet phldrT="[Text]"/>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46C2241E-D097-44FC-80EA-65F68CC2C264}">
      <dgm:prSet phldrT="[Text]"/>
      <dgm:spPr>
        <a:solidFill>
          <a:srgbClr val="92D050"/>
        </a:solidFill>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84687C11-3967-4E22-8FA8-F4B292B3C85D}">
      <dgm:prSet phldrT="[Text]"/>
      <dgm:spPr/>
      <dgm:t>
        <a:bodyPr/>
        <a:lstStyle/>
        <a:p>
          <a:r>
            <a:rPr lang="en-US" dirty="0"/>
            <a:t>Collect data</a:t>
          </a:r>
        </a:p>
      </dgm:t>
    </dgm:pt>
    <dgm:pt modelId="{C69CC342-E257-44E1-92E3-21AB85CA1A9D}" type="sibTrans" cxnId="{C2E7A645-9058-4EFF-B7A9-63B33753AD20}">
      <dgm:prSet/>
      <dgm:spPr/>
      <dgm:t>
        <a:bodyPr/>
        <a:lstStyle/>
        <a:p>
          <a:endParaRPr lang="en-US"/>
        </a:p>
      </dgm:t>
    </dgm:pt>
    <dgm:pt modelId="{0D6F12C9-AEF3-4D2F-862E-5156CBB1DB3F}" type="parTrans" cxnId="{C2E7A645-9058-4EFF-B7A9-63B33753AD20}">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1D4DE1-ED70-41D1-9D5B-5BE99A433FD3}" type="doc">
      <dgm:prSet loTypeId="urn:microsoft.com/office/officeart/2005/8/layout/chevron1" loCatId="process" qsTypeId="urn:microsoft.com/office/officeart/2005/8/quickstyle/simple1" qsCatId="simple" csTypeId="urn:microsoft.com/office/officeart/2005/8/colors/accent1_2" csCatId="accent1" phldr="1"/>
      <dgm:spPr/>
    </dgm:pt>
    <dgm:pt modelId="{971269E8-80B6-48F9-B80F-CDDB7DE1E8E3}">
      <dgm:prSet phldrT="[Text]"/>
      <dgm:spPr/>
      <dgm:t>
        <a:bodyPr/>
        <a:lstStyle/>
        <a:p>
          <a:r>
            <a:rPr lang="en-US" dirty="0"/>
            <a:t>Search Charts to Analysis</a:t>
          </a:r>
        </a:p>
      </dgm:t>
    </dgm:pt>
    <dgm:pt modelId="{4C00CD98-950D-4113-86A7-5C2241248721}" type="parTrans" cxnId="{4E738B2C-42B4-48CE-B07A-1083E51F1661}">
      <dgm:prSet/>
      <dgm:spPr/>
      <dgm:t>
        <a:bodyPr/>
        <a:lstStyle/>
        <a:p>
          <a:endParaRPr lang="en-US"/>
        </a:p>
      </dgm:t>
    </dgm:pt>
    <dgm:pt modelId="{BF24EE40-2515-49EB-AAC1-927B1F3CBCFD}" type="sibTrans" cxnId="{4E738B2C-42B4-48CE-B07A-1083E51F1661}">
      <dgm:prSet/>
      <dgm:spPr/>
      <dgm:t>
        <a:bodyPr/>
        <a:lstStyle/>
        <a:p>
          <a:endParaRPr lang="en-US"/>
        </a:p>
      </dgm:t>
    </dgm:pt>
    <dgm:pt modelId="{46C2241E-D097-44FC-80EA-65F68CC2C264}">
      <dgm:prSet phldrT="[Text]"/>
      <dgm:spPr>
        <a:solidFill>
          <a:srgbClr val="92D050"/>
        </a:solidFill>
      </dgm:spPr>
      <dgm:t>
        <a:bodyPr/>
        <a:lstStyle/>
        <a:p>
          <a:r>
            <a:rPr lang="en-US" dirty="0"/>
            <a:t>AD Analysis</a:t>
          </a:r>
        </a:p>
      </dgm:t>
    </dgm:pt>
    <dgm:pt modelId="{DA68F868-D142-4010-8B3B-18FA539E3041}" type="parTrans" cxnId="{05582399-AD1E-4BAD-BEEC-8A4F03F08F80}">
      <dgm:prSet/>
      <dgm:spPr/>
      <dgm:t>
        <a:bodyPr/>
        <a:lstStyle/>
        <a:p>
          <a:endParaRPr lang="en-US"/>
        </a:p>
      </dgm:t>
    </dgm:pt>
    <dgm:pt modelId="{B2DDF820-1228-48C9-B545-020287B4FEC1}" type="sibTrans" cxnId="{05582399-AD1E-4BAD-BEEC-8A4F03F08F80}">
      <dgm:prSet/>
      <dgm:spPr/>
      <dgm:t>
        <a:bodyPr/>
        <a:lstStyle/>
        <a:p>
          <a:endParaRPr lang="en-US"/>
        </a:p>
      </dgm:t>
    </dgm:pt>
    <dgm:pt modelId="{B9F68181-12B5-4F38-A5EA-A929DB9E841F}">
      <dgm:prSet/>
      <dgm:spPr/>
      <dgm:t>
        <a:bodyPr/>
        <a:lstStyle/>
        <a:p>
          <a:r>
            <a:rPr lang="en-US" dirty="0"/>
            <a:t>Generate Report</a:t>
          </a:r>
        </a:p>
      </dgm:t>
    </dgm:pt>
    <dgm:pt modelId="{AC682A5A-B796-413D-A95D-0A796665FDAB}" type="parTrans" cxnId="{198872F9-1995-47D5-AE3A-E3B08005D029}">
      <dgm:prSet/>
      <dgm:spPr/>
      <dgm:t>
        <a:bodyPr/>
        <a:lstStyle/>
        <a:p>
          <a:endParaRPr lang="en-US"/>
        </a:p>
      </dgm:t>
    </dgm:pt>
    <dgm:pt modelId="{39AFF591-D9A6-436A-94C1-D53FB300E8A8}" type="sibTrans" cxnId="{198872F9-1995-47D5-AE3A-E3B08005D029}">
      <dgm:prSet/>
      <dgm:spPr/>
      <dgm:t>
        <a:bodyPr/>
        <a:lstStyle/>
        <a:p>
          <a:endParaRPr lang="en-US"/>
        </a:p>
      </dgm:t>
    </dgm:pt>
    <dgm:pt modelId="{84687C11-3967-4E22-8FA8-F4B292B3C85D}">
      <dgm:prSet phldrT="[Text]"/>
      <dgm:spPr/>
      <dgm:t>
        <a:bodyPr/>
        <a:lstStyle/>
        <a:p>
          <a:r>
            <a:rPr lang="en-US" dirty="0"/>
            <a:t>Collect data</a:t>
          </a:r>
        </a:p>
      </dgm:t>
    </dgm:pt>
    <dgm:pt modelId="{C69CC342-E257-44E1-92E3-21AB85CA1A9D}" type="sibTrans" cxnId="{C2E7A645-9058-4EFF-B7A9-63B33753AD20}">
      <dgm:prSet/>
      <dgm:spPr/>
      <dgm:t>
        <a:bodyPr/>
        <a:lstStyle/>
        <a:p>
          <a:endParaRPr lang="en-US"/>
        </a:p>
      </dgm:t>
    </dgm:pt>
    <dgm:pt modelId="{0D6F12C9-AEF3-4D2F-862E-5156CBB1DB3F}" type="parTrans" cxnId="{C2E7A645-9058-4EFF-B7A9-63B33753AD20}">
      <dgm:prSet/>
      <dgm:spPr/>
      <dgm:t>
        <a:bodyPr/>
        <a:lstStyle/>
        <a:p>
          <a:endParaRPr lang="en-US"/>
        </a:p>
      </dgm:t>
    </dgm:pt>
    <dgm:pt modelId="{78B4D243-03C5-4052-BFAC-3F7FB0516D46}" type="pres">
      <dgm:prSet presAssocID="{FF1D4DE1-ED70-41D1-9D5B-5BE99A433FD3}" presName="Name0" presStyleCnt="0">
        <dgm:presLayoutVars>
          <dgm:dir/>
          <dgm:animLvl val="lvl"/>
          <dgm:resizeHandles val="exact"/>
        </dgm:presLayoutVars>
      </dgm:prSet>
      <dgm:spPr/>
    </dgm:pt>
    <dgm:pt modelId="{0DF9599B-F7A3-43BE-B50B-1EB9B8F883DD}" type="pres">
      <dgm:prSet presAssocID="{971269E8-80B6-48F9-B80F-CDDB7DE1E8E3}" presName="parTxOnly" presStyleLbl="node1" presStyleIdx="0" presStyleCnt="4">
        <dgm:presLayoutVars>
          <dgm:chMax val="0"/>
          <dgm:chPref val="0"/>
          <dgm:bulletEnabled val="1"/>
        </dgm:presLayoutVars>
      </dgm:prSet>
      <dgm:spPr/>
    </dgm:pt>
    <dgm:pt modelId="{C828720C-FCB4-4662-9E97-522C1C4C7632}" type="pres">
      <dgm:prSet presAssocID="{BF24EE40-2515-49EB-AAC1-927B1F3CBCFD}" presName="parTxOnlySpace" presStyleCnt="0"/>
      <dgm:spPr/>
    </dgm:pt>
    <dgm:pt modelId="{18BB16BC-4763-421D-9AEA-03ED61B12323}" type="pres">
      <dgm:prSet presAssocID="{84687C11-3967-4E22-8FA8-F4B292B3C85D}" presName="parTxOnly" presStyleLbl="node1" presStyleIdx="1" presStyleCnt="4">
        <dgm:presLayoutVars>
          <dgm:chMax val="0"/>
          <dgm:chPref val="0"/>
          <dgm:bulletEnabled val="1"/>
        </dgm:presLayoutVars>
      </dgm:prSet>
      <dgm:spPr/>
    </dgm:pt>
    <dgm:pt modelId="{1C9F068E-D6A2-4DB8-B3A8-E193FF15CAD3}" type="pres">
      <dgm:prSet presAssocID="{C69CC342-E257-44E1-92E3-21AB85CA1A9D}" presName="parTxOnlySpace" presStyleCnt="0"/>
      <dgm:spPr/>
    </dgm:pt>
    <dgm:pt modelId="{422D80F4-219B-41CD-9CC3-9C8FAB9609C9}" type="pres">
      <dgm:prSet presAssocID="{46C2241E-D097-44FC-80EA-65F68CC2C264}" presName="parTxOnly" presStyleLbl="node1" presStyleIdx="2" presStyleCnt="4">
        <dgm:presLayoutVars>
          <dgm:chMax val="0"/>
          <dgm:chPref val="0"/>
          <dgm:bulletEnabled val="1"/>
        </dgm:presLayoutVars>
      </dgm:prSet>
      <dgm:spPr/>
    </dgm:pt>
    <dgm:pt modelId="{61DE4DDA-60A9-405E-84E9-E4E4455A4C12}" type="pres">
      <dgm:prSet presAssocID="{B2DDF820-1228-48C9-B545-020287B4FEC1}" presName="parTxOnlySpace" presStyleCnt="0"/>
      <dgm:spPr/>
    </dgm:pt>
    <dgm:pt modelId="{3FBCA15C-50EE-467E-9F10-AEDA42123E3C}" type="pres">
      <dgm:prSet presAssocID="{B9F68181-12B5-4F38-A5EA-A929DB9E841F}" presName="parTxOnly" presStyleLbl="node1" presStyleIdx="3" presStyleCnt="4">
        <dgm:presLayoutVars>
          <dgm:chMax val="0"/>
          <dgm:chPref val="0"/>
          <dgm:bulletEnabled val="1"/>
        </dgm:presLayoutVars>
      </dgm:prSet>
      <dgm:spPr/>
    </dgm:pt>
  </dgm:ptLst>
  <dgm:cxnLst>
    <dgm:cxn modelId="{01C24B03-EDC0-4C4B-8123-3258D7B68736}" type="presOf" srcId="{FF1D4DE1-ED70-41D1-9D5B-5BE99A433FD3}" destId="{78B4D243-03C5-4052-BFAC-3F7FB0516D46}" srcOrd="0" destOrd="0" presId="urn:microsoft.com/office/officeart/2005/8/layout/chevron1"/>
    <dgm:cxn modelId="{4E738B2C-42B4-48CE-B07A-1083E51F1661}" srcId="{FF1D4DE1-ED70-41D1-9D5B-5BE99A433FD3}" destId="{971269E8-80B6-48F9-B80F-CDDB7DE1E8E3}" srcOrd="0" destOrd="0" parTransId="{4C00CD98-950D-4113-86A7-5C2241248721}" sibTransId="{BF24EE40-2515-49EB-AAC1-927B1F3CBCFD}"/>
    <dgm:cxn modelId="{C2E7A645-9058-4EFF-B7A9-63B33753AD20}" srcId="{FF1D4DE1-ED70-41D1-9D5B-5BE99A433FD3}" destId="{84687C11-3967-4E22-8FA8-F4B292B3C85D}" srcOrd="1" destOrd="0" parTransId="{0D6F12C9-AEF3-4D2F-862E-5156CBB1DB3F}" sibTransId="{C69CC342-E257-44E1-92E3-21AB85CA1A9D}"/>
    <dgm:cxn modelId="{F749F465-6BFA-430A-8711-BD20D41063FD}" type="presOf" srcId="{46C2241E-D097-44FC-80EA-65F68CC2C264}" destId="{422D80F4-219B-41CD-9CC3-9C8FAB9609C9}" srcOrd="0" destOrd="0" presId="urn:microsoft.com/office/officeart/2005/8/layout/chevron1"/>
    <dgm:cxn modelId="{8ADD9272-0548-4872-923C-572B1A062D62}" type="presOf" srcId="{84687C11-3967-4E22-8FA8-F4B292B3C85D}" destId="{18BB16BC-4763-421D-9AEA-03ED61B12323}" srcOrd="0" destOrd="0" presId="urn:microsoft.com/office/officeart/2005/8/layout/chevron1"/>
    <dgm:cxn modelId="{05582399-AD1E-4BAD-BEEC-8A4F03F08F80}" srcId="{FF1D4DE1-ED70-41D1-9D5B-5BE99A433FD3}" destId="{46C2241E-D097-44FC-80EA-65F68CC2C264}" srcOrd="2" destOrd="0" parTransId="{DA68F868-D142-4010-8B3B-18FA539E3041}" sibTransId="{B2DDF820-1228-48C9-B545-020287B4FEC1}"/>
    <dgm:cxn modelId="{BB5ECD9A-312D-475D-B2C1-C83C05E8F8CE}" type="presOf" srcId="{B9F68181-12B5-4F38-A5EA-A929DB9E841F}" destId="{3FBCA15C-50EE-467E-9F10-AEDA42123E3C}" srcOrd="0" destOrd="0" presId="urn:microsoft.com/office/officeart/2005/8/layout/chevron1"/>
    <dgm:cxn modelId="{D19BBAC2-FA31-4BDF-844D-B2A1809115C6}" type="presOf" srcId="{971269E8-80B6-48F9-B80F-CDDB7DE1E8E3}" destId="{0DF9599B-F7A3-43BE-B50B-1EB9B8F883DD}" srcOrd="0" destOrd="0" presId="urn:microsoft.com/office/officeart/2005/8/layout/chevron1"/>
    <dgm:cxn modelId="{198872F9-1995-47D5-AE3A-E3B08005D029}" srcId="{FF1D4DE1-ED70-41D1-9D5B-5BE99A433FD3}" destId="{B9F68181-12B5-4F38-A5EA-A929DB9E841F}" srcOrd="3" destOrd="0" parTransId="{AC682A5A-B796-413D-A95D-0A796665FDAB}" sibTransId="{39AFF591-D9A6-436A-94C1-D53FB300E8A8}"/>
    <dgm:cxn modelId="{66BD7113-CA15-45E0-9DB3-941A26B49E3D}" type="presParOf" srcId="{78B4D243-03C5-4052-BFAC-3F7FB0516D46}" destId="{0DF9599B-F7A3-43BE-B50B-1EB9B8F883DD}" srcOrd="0" destOrd="0" presId="urn:microsoft.com/office/officeart/2005/8/layout/chevron1"/>
    <dgm:cxn modelId="{507D0B45-49FE-4E3A-879A-1FFB573F28EF}" type="presParOf" srcId="{78B4D243-03C5-4052-BFAC-3F7FB0516D46}" destId="{C828720C-FCB4-4662-9E97-522C1C4C7632}" srcOrd="1" destOrd="0" presId="urn:microsoft.com/office/officeart/2005/8/layout/chevron1"/>
    <dgm:cxn modelId="{40F2ACDA-5543-45B6-B437-1593179B7DFD}" type="presParOf" srcId="{78B4D243-03C5-4052-BFAC-3F7FB0516D46}" destId="{18BB16BC-4763-421D-9AEA-03ED61B12323}" srcOrd="2" destOrd="0" presId="urn:microsoft.com/office/officeart/2005/8/layout/chevron1"/>
    <dgm:cxn modelId="{67067839-2FE7-44D3-934A-DC366A25D34D}" type="presParOf" srcId="{78B4D243-03C5-4052-BFAC-3F7FB0516D46}" destId="{1C9F068E-D6A2-4DB8-B3A8-E193FF15CAD3}" srcOrd="3" destOrd="0" presId="urn:microsoft.com/office/officeart/2005/8/layout/chevron1"/>
    <dgm:cxn modelId="{4F1FEB6A-FCF1-4685-8E8B-6DFCD265E70C}" type="presParOf" srcId="{78B4D243-03C5-4052-BFAC-3F7FB0516D46}" destId="{422D80F4-219B-41CD-9CC3-9C8FAB9609C9}" srcOrd="4" destOrd="0" presId="urn:microsoft.com/office/officeart/2005/8/layout/chevron1"/>
    <dgm:cxn modelId="{B3216A9A-47FD-4922-A549-409E246CC653}" type="presParOf" srcId="{78B4D243-03C5-4052-BFAC-3F7FB0516D46}" destId="{61DE4DDA-60A9-405E-84E9-E4E4455A4C12}" srcOrd="5" destOrd="0" presId="urn:microsoft.com/office/officeart/2005/8/layout/chevron1"/>
    <dgm:cxn modelId="{6E133782-829B-47F9-A6B4-066140A60527}" type="presParOf" srcId="{78B4D243-03C5-4052-BFAC-3F7FB0516D46}" destId="{3FBCA15C-50EE-467E-9F10-AEDA42123E3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1689B-BDDC-484B-A206-8FA22A14C7A7}">
      <dsp:nvSpPr>
        <dsp:cNvPr id="0" name=""/>
        <dsp:cNvSpPr/>
      </dsp:nvSpPr>
      <dsp:spPr>
        <a:xfrm>
          <a:off x="5505" y="852918"/>
          <a:ext cx="2620060" cy="180522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9B0578-C0F9-407A-B19C-69B4AD57BDE3}">
      <dsp:nvSpPr>
        <dsp:cNvPr id="0" name=""/>
        <dsp:cNvSpPr/>
      </dsp:nvSpPr>
      <dsp:spPr>
        <a:xfrm>
          <a:off x="5505" y="2658139"/>
          <a:ext cx="2620060" cy="97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dirty="0"/>
            <a:t>Tan Peng</a:t>
          </a:r>
        </a:p>
      </dsp:txBody>
      <dsp:txXfrm>
        <a:off x="5505" y="2658139"/>
        <a:ext cx="2620060" cy="972042"/>
      </dsp:txXfrm>
    </dsp:sp>
    <dsp:sp modelId="{EE138EDC-BB98-4D27-99C0-4CF815BF65FB}">
      <dsp:nvSpPr>
        <dsp:cNvPr id="0" name=""/>
        <dsp:cNvSpPr/>
      </dsp:nvSpPr>
      <dsp:spPr>
        <a:xfrm>
          <a:off x="2887681" y="852918"/>
          <a:ext cx="2620060" cy="1805221"/>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67934E-DB8F-4C76-B5DE-34E964A246DB}">
      <dsp:nvSpPr>
        <dsp:cNvPr id="0" name=""/>
        <dsp:cNvSpPr/>
      </dsp:nvSpPr>
      <dsp:spPr>
        <a:xfrm>
          <a:off x="2887681" y="2658139"/>
          <a:ext cx="2620060" cy="97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dirty="0"/>
            <a:t>Zhou Siqi</a:t>
          </a:r>
        </a:p>
      </dsp:txBody>
      <dsp:txXfrm>
        <a:off x="2887681" y="2658139"/>
        <a:ext cx="2620060" cy="972042"/>
      </dsp:txXfrm>
    </dsp:sp>
    <dsp:sp modelId="{0A11A30E-58E3-43F1-9D27-667A353CBB82}">
      <dsp:nvSpPr>
        <dsp:cNvPr id="0" name=""/>
        <dsp:cNvSpPr/>
      </dsp:nvSpPr>
      <dsp:spPr>
        <a:xfrm>
          <a:off x="5769858" y="852918"/>
          <a:ext cx="2620060" cy="1805221"/>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BE56B-855E-42D4-BE1C-C519244588B6}">
      <dsp:nvSpPr>
        <dsp:cNvPr id="0" name=""/>
        <dsp:cNvSpPr/>
      </dsp:nvSpPr>
      <dsp:spPr>
        <a:xfrm>
          <a:off x="5769858" y="2658139"/>
          <a:ext cx="2620060" cy="97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dirty="0"/>
            <a:t>Khoo </a:t>
          </a:r>
          <a:r>
            <a:rPr lang="en-US" sz="3100" kern="1200" dirty="0" err="1"/>
            <a:t>Kaiqin</a:t>
          </a:r>
          <a:endParaRPr lang="en-US" sz="3100" kern="1200" dirty="0"/>
        </a:p>
      </dsp:txBody>
      <dsp:txXfrm>
        <a:off x="5769858" y="2658139"/>
        <a:ext cx="2620060" cy="972042"/>
      </dsp:txXfrm>
    </dsp:sp>
    <dsp:sp modelId="{A0A309F8-58D6-4249-941D-8091A2B76644}">
      <dsp:nvSpPr>
        <dsp:cNvPr id="0" name=""/>
        <dsp:cNvSpPr/>
      </dsp:nvSpPr>
      <dsp:spPr>
        <a:xfrm>
          <a:off x="8652034" y="852918"/>
          <a:ext cx="2620060" cy="1805221"/>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EEB21-8AB1-402C-BBCE-546FD779BAD1}">
      <dsp:nvSpPr>
        <dsp:cNvPr id="0" name=""/>
        <dsp:cNvSpPr/>
      </dsp:nvSpPr>
      <dsp:spPr>
        <a:xfrm>
          <a:off x="8652034" y="2658139"/>
          <a:ext cx="2620060" cy="97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dirty="0"/>
            <a:t>Beverly</a:t>
          </a:r>
        </a:p>
      </dsp:txBody>
      <dsp:txXfrm>
        <a:off x="8652034" y="2658139"/>
        <a:ext cx="2620060" cy="9720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2B32A-7667-423E-8FE5-3C78137D0BA5}">
      <dsp:nvSpPr>
        <dsp:cNvPr id="0" name=""/>
        <dsp:cNvSpPr/>
      </dsp:nvSpPr>
      <dsp:spPr>
        <a:xfrm rot="10800000">
          <a:off x="0" y="0"/>
          <a:ext cx="6828193" cy="650304"/>
        </a:xfrm>
        <a:prstGeom prst="trapezoid">
          <a:avLst>
            <a:gd name="adj" fmla="val 7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FMEA</a:t>
          </a:r>
          <a:endParaRPr lang="en-US" sz="1800" kern="1200" dirty="0"/>
        </a:p>
      </dsp:txBody>
      <dsp:txXfrm rot="-10800000">
        <a:off x="1194933" y="0"/>
        <a:ext cx="4438325" cy="650304"/>
      </dsp:txXfrm>
    </dsp:sp>
    <dsp:sp modelId="{2FA3BE74-08BE-4A62-8BB2-D53851DA50DA}">
      <dsp:nvSpPr>
        <dsp:cNvPr id="0" name=""/>
        <dsp:cNvSpPr/>
      </dsp:nvSpPr>
      <dsp:spPr>
        <a:xfrm rot="10800000">
          <a:off x="487728" y="650304"/>
          <a:ext cx="5852736" cy="650304"/>
        </a:xfrm>
        <a:prstGeom prst="trapezoid">
          <a:avLst>
            <a:gd name="adj" fmla="val 7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Past Lesson Step</a:t>
          </a:r>
        </a:p>
      </dsp:txBody>
      <dsp:txXfrm rot="-10800000">
        <a:off x="1511957" y="650304"/>
        <a:ext cx="3804278" cy="650304"/>
      </dsp:txXfrm>
    </dsp:sp>
    <dsp:sp modelId="{EAC5291B-5EAC-4BCB-B663-96FBE3C2C456}">
      <dsp:nvSpPr>
        <dsp:cNvPr id="0" name=""/>
        <dsp:cNvSpPr/>
      </dsp:nvSpPr>
      <dsp:spPr>
        <a:xfrm rot="10800000">
          <a:off x="975456" y="1300608"/>
          <a:ext cx="4877280" cy="650304"/>
        </a:xfrm>
        <a:prstGeom prst="trapezoid">
          <a:avLst>
            <a:gd name="adj" fmla="val 7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Process Step</a:t>
          </a:r>
          <a:endParaRPr lang="en-US" sz="1800" kern="1200" dirty="0"/>
        </a:p>
      </dsp:txBody>
      <dsp:txXfrm rot="-10800000">
        <a:off x="1828980" y="1300608"/>
        <a:ext cx="3170232" cy="650304"/>
      </dsp:txXfrm>
    </dsp:sp>
    <dsp:sp modelId="{A62AE4C4-AA2B-4F82-A812-51E54F11E7F2}">
      <dsp:nvSpPr>
        <dsp:cNvPr id="0" name=""/>
        <dsp:cNvSpPr/>
      </dsp:nvSpPr>
      <dsp:spPr>
        <a:xfrm rot="10800000">
          <a:off x="1463184" y="1950912"/>
          <a:ext cx="3901824" cy="650304"/>
        </a:xfrm>
        <a:prstGeom prst="trapezoid">
          <a:avLst>
            <a:gd name="adj" fmla="val 7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Domain Step</a:t>
          </a:r>
        </a:p>
      </dsp:txBody>
      <dsp:txXfrm rot="-10800000">
        <a:off x="2146003" y="1950912"/>
        <a:ext cx="2536185" cy="650304"/>
      </dsp:txXfrm>
    </dsp:sp>
    <dsp:sp modelId="{568AF0C1-1761-4ED1-A405-F54F734530C5}">
      <dsp:nvSpPr>
        <dsp:cNvPr id="0" name=""/>
        <dsp:cNvSpPr/>
      </dsp:nvSpPr>
      <dsp:spPr>
        <a:xfrm rot="10800000">
          <a:off x="1950912" y="2601216"/>
          <a:ext cx="2926368" cy="650304"/>
        </a:xfrm>
        <a:prstGeom prst="trapezoid">
          <a:avLst>
            <a:gd name="adj" fmla="val 75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Measurement Step</a:t>
          </a:r>
          <a:endParaRPr lang="en-US" sz="1800" kern="1200" dirty="0"/>
        </a:p>
      </dsp:txBody>
      <dsp:txXfrm rot="-10800000">
        <a:off x="2463026" y="2601216"/>
        <a:ext cx="1902139" cy="650304"/>
      </dsp:txXfrm>
    </dsp:sp>
    <dsp:sp modelId="{8A9C1970-5E2F-47B6-949F-9AC5B0141517}">
      <dsp:nvSpPr>
        <dsp:cNvPr id="0" name=""/>
        <dsp:cNvSpPr/>
      </dsp:nvSpPr>
      <dsp:spPr>
        <a:xfrm rot="10800000">
          <a:off x="2438640" y="3251520"/>
          <a:ext cx="1950912" cy="650304"/>
        </a:xfrm>
        <a:prstGeom prst="trapezoid">
          <a:avLst>
            <a:gd name="adj" fmla="val 7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At Loop</a:t>
          </a:r>
          <a:endParaRPr lang="en-US" sz="1800" kern="1200" dirty="0"/>
        </a:p>
      </dsp:txBody>
      <dsp:txXfrm rot="-10800000">
        <a:off x="2780050" y="3251520"/>
        <a:ext cx="1268092" cy="650304"/>
      </dsp:txXfrm>
    </dsp:sp>
    <dsp:sp modelId="{D1BE20D5-19DC-49A7-8F82-94E38B800AFC}">
      <dsp:nvSpPr>
        <dsp:cNvPr id="0" name=""/>
        <dsp:cNvSpPr/>
      </dsp:nvSpPr>
      <dsp:spPr>
        <a:xfrm rot="10800000">
          <a:off x="2926368" y="3901824"/>
          <a:ext cx="975456" cy="650304"/>
        </a:xfrm>
        <a:prstGeom prst="trapezoid">
          <a:avLst>
            <a:gd name="adj" fmla="val 7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Incoming</a:t>
          </a:r>
          <a:endParaRPr lang="en-US" sz="1800" kern="1200" dirty="0"/>
        </a:p>
      </dsp:txBody>
      <dsp:txXfrm rot="-10800000">
        <a:off x="2926368" y="3901824"/>
        <a:ext cx="975456" cy="6503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32A18-F3FB-47E7-937F-7A4B3B2027EA}">
      <dsp:nvSpPr>
        <dsp:cNvPr id="0" name=""/>
        <dsp:cNvSpPr/>
      </dsp:nvSpPr>
      <dsp:spPr>
        <a:xfrm>
          <a:off x="-5068497" y="-776493"/>
          <a:ext cx="6036086" cy="6036086"/>
        </a:xfrm>
        <a:prstGeom prst="blockArc">
          <a:avLst>
            <a:gd name="adj1" fmla="val 18900000"/>
            <a:gd name="adj2" fmla="val 2700000"/>
            <a:gd name="adj3" fmla="val 358"/>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DEA5BE-25A1-438F-B4A0-379B837EE18F}">
      <dsp:nvSpPr>
        <dsp:cNvPr id="0" name=""/>
        <dsp:cNvSpPr/>
      </dsp:nvSpPr>
      <dsp:spPr>
        <a:xfrm>
          <a:off x="622315" y="448310"/>
          <a:ext cx="10593478" cy="896620"/>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92"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a:t>Too many potential root causes</a:t>
          </a:r>
        </a:p>
      </dsp:txBody>
      <dsp:txXfrm>
        <a:off x="622315" y="448310"/>
        <a:ext cx="10593478" cy="896620"/>
      </dsp:txXfrm>
    </dsp:sp>
    <dsp:sp modelId="{1163F302-90CC-4EDC-ABF5-D6D57F410A4C}">
      <dsp:nvSpPr>
        <dsp:cNvPr id="0" name=""/>
        <dsp:cNvSpPr/>
      </dsp:nvSpPr>
      <dsp:spPr>
        <a:xfrm>
          <a:off x="61927" y="336232"/>
          <a:ext cx="1120775" cy="112077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EA9B93-440B-4A0E-AA1F-E8D13D3FB7B2}">
      <dsp:nvSpPr>
        <dsp:cNvPr id="0" name=""/>
        <dsp:cNvSpPr/>
      </dsp:nvSpPr>
      <dsp:spPr>
        <a:xfrm>
          <a:off x="948236" y="1793240"/>
          <a:ext cx="10267557" cy="896620"/>
        </a:xfrm>
        <a:prstGeom prst="rect">
          <a:avLst/>
        </a:prstGeom>
        <a:solidFill>
          <a:schemeClr val="accent1">
            <a:shade val="80000"/>
            <a:hueOff val="387964"/>
            <a:satOff val="-25622"/>
            <a:lumOff val="182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92"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a:t>Prefer ad-hoc analysis</a:t>
          </a:r>
        </a:p>
      </dsp:txBody>
      <dsp:txXfrm>
        <a:off x="948236" y="1793240"/>
        <a:ext cx="10267557" cy="896620"/>
      </dsp:txXfrm>
    </dsp:sp>
    <dsp:sp modelId="{2FAEB44C-1030-4B9B-9B0E-2739792C1507}">
      <dsp:nvSpPr>
        <dsp:cNvPr id="0" name=""/>
        <dsp:cNvSpPr/>
      </dsp:nvSpPr>
      <dsp:spPr>
        <a:xfrm>
          <a:off x="387849" y="1681162"/>
          <a:ext cx="1120775" cy="1120775"/>
        </a:xfrm>
        <a:prstGeom prst="ellipse">
          <a:avLst/>
        </a:prstGeom>
        <a:solidFill>
          <a:schemeClr val="lt1">
            <a:hueOff val="0"/>
            <a:satOff val="0"/>
            <a:lumOff val="0"/>
            <a:alphaOff val="0"/>
          </a:schemeClr>
        </a:solidFill>
        <a:ln w="12700" cap="flat" cmpd="sng" algn="ctr">
          <a:solidFill>
            <a:schemeClr val="accent1">
              <a:shade val="80000"/>
              <a:hueOff val="387964"/>
              <a:satOff val="-25622"/>
              <a:lumOff val="182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66F7B-0F51-49EF-87DB-C5F981511521}">
      <dsp:nvSpPr>
        <dsp:cNvPr id="0" name=""/>
        <dsp:cNvSpPr/>
      </dsp:nvSpPr>
      <dsp:spPr>
        <a:xfrm>
          <a:off x="622315" y="3138170"/>
          <a:ext cx="10593478" cy="896620"/>
        </a:xfrm>
        <a:prstGeom prst="rect">
          <a:avLst/>
        </a:prstGeom>
        <a:solidFill>
          <a:schemeClr val="accent1">
            <a:shade val="80000"/>
            <a:hueOff val="775929"/>
            <a:satOff val="-51245"/>
            <a:lumOff val="365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692"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a:t>Reduce data latency and analysis time further</a:t>
          </a:r>
        </a:p>
      </dsp:txBody>
      <dsp:txXfrm>
        <a:off x="622315" y="3138170"/>
        <a:ext cx="10593478" cy="896620"/>
      </dsp:txXfrm>
    </dsp:sp>
    <dsp:sp modelId="{67230791-E134-4A89-A927-FA82118202DF}">
      <dsp:nvSpPr>
        <dsp:cNvPr id="0" name=""/>
        <dsp:cNvSpPr/>
      </dsp:nvSpPr>
      <dsp:spPr>
        <a:xfrm>
          <a:off x="61927" y="3026092"/>
          <a:ext cx="1120775" cy="1120775"/>
        </a:xfrm>
        <a:prstGeom prst="ellipse">
          <a:avLst/>
        </a:prstGeom>
        <a:solidFill>
          <a:schemeClr val="lt1">
            <a:hueOff val="0"/>
            <a:satOff val="0"/>
            <a:lumOff val="0"/>
            <a:alphaOff val="0"/>
          </a:schemeClr>
        </a:solidFill>
        <a:ln w="12700" cap="flat" cmpd="sng" algn="ctr">
          <a:solidFill>
            <a:schemeClr val="accent1">
              <a:shade val="80000"/>
              <a:hueOff val="775929"/>
              <a:satOff val="-51245"/>
              <a:lumOff val="36533"/>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22038-9094-4630-990C-3071D5A8EFDC}">
      <dsp:nvSpPr>
        <dsp:cNvPr id="0" name=""/>
        <dsp:cNvSpPr/>
      </dsp:nvSpPr>
      <dsp:spPr>
        <a:xfrm>
          <a:off x="845819" y="0"/>
          <a:ext cx="9585960" cy="44831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65657-AA09-4B98-978D-28A569ED14AF}">
      <dsp:nvSpPr>
        <dsp:cNvPr id="0" name=""/>
        <dsp:cNvSpPr/>
      </dsp:nvSpPr>
      <dsp:spPr>
        <a:xfrm>
          <a:off x="5644" y="1344930"/>
          <a:ext cx="2714773" cy="1793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Limit potential root causes number &lt; 3</a:t>
          </a:r>
        </a:p>
      </dsp:txBody>
      <dsp:txXfrm>
        <a:off x="93183" y="1432469"/>
        <a:ext cx="2539695" cy="1618162"/>
      </dsp:txXfrm>
    </dsp:sp>
    <dsp:sp modelId="{8D01E01B-ACED-48AE-B595-2DD8155B6CE0}">
      <dsp:nvSpPr>
        <dsp:cNvPr id="0" name=""/>
        <dsp:cNvSpPr/>
      </dsp:nvSpPr>
      <dsp:spPr>
        <a:xfrm>
          <a:off x="2856156" y="1344930"/>
          <a:ext cx="2714773" cy="1793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Focus on ORION AD</a:t>
          </a:r>
        </a:p>
      </dsp:txBody>
      <dsp:txXfrm>
        <a:off x="2943695" y="1432469"/>
        <a:ext cx="2539695" cy="1618162"/>
      </dsp:txXfrm>
    </dsp:sp>
    <dsp:sp modelId="{969F27B3-1E31-4EA6-802F-678793B5364B}">
      <dsp:nvSpPr>
        <dsp:cNvPr id="0" name=""/>
        <dsp:cNvSpPr/>
      </dsp:nvSpPr>
      <dsp:spPr>
        <a:xfrm>
          <a:off x="5706669" y="1344930"/>
          <a:ext cx="2714773" cy="1793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R2R Tuning History</a:t>
          </a:r>
        </a:p>
      </dsp:txBody>
      <dsp:txXfrm>
        <a:off x="5794208" y="1432469"/>
        <a:ext cx="2539695" cy="1618162"/>
      </dsp:txXfrm>
    </dsp:sp>
    <dsp:sp modelId="{0CE6F804-A825-4DE4-BFD0-53E4E8352E4C}">
      <dsp:nvSpPr>
        <dsp:cNvPr id="0" name=""/>
        <dsp:cNvSpPr/>
      </dsp:nvSpPr>
      <dsp:spPr>
        <a:xfrm>
          <a:off x="8557181" y="1344930"/>
          <a:ext cx="2714773" cy="1793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Use eCAP closure information as knowledge base</a:t>
          </a:r>
        </a:p>
      </dsp:txBody>
      <dsp:txXfrm>
        <a:off x="8644720" y="1432469"/>
        <a:ext cx="2539695" cy="161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AF291-155E-45B1-A3BC-AB9A58776737}">
      <dsp:nvSpPr>
        <dsp:cNvPr id="0" name=""/>
        <dsp:cNvSpPr/>
      </dsp:nvSpPr>
      <dsp:spPr>
        <a:xfrm>
          <a:off x="-5068497" y="-776493"/>
          <a:ext cx="6036086" cy="6036086"/>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72242E-3972-443E-8318-FC4FCF5565E3}">
      <dsp:nvSpPr>
        <dsp:cNvPr id="0" name=""/>
        <dsp:cNvSpPr/>
      </dsp:nvSpPr>
      <dsp:spPr>
        <a:xfrm>
          <a:off x="506651" y="344660"/>
          <a:ext cx="10709142" cy="689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434"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a:t>Background</a:t>
          </a:r>
        </a:p>
      </dsp:txBody>
      <dsp:txXfrm>
        <a:off x="506651" y="344660"/>
        <a:ext cx="10709142" cy="689680"/>
      </dsp:txXfrm>
    </dsp:sp>
    <dsp:sp modelId="{95A6694B-E9B0-4C24-8C7E-00DD2315ADE1}">
      <dsp:nvSpPr>
        <dsp:cNvPr id="0" name=""/>
        <dsp:cNvSpPr/>
      </dsp:nvSpPr>
      <dsp:spPr>
        <a:xfrm>
          <a:off x="75601" y="258450"/>
          <a:ext cx="862100" cy="8621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2A051-6A1C-4EEB-9F54-FDFBD3B90E22}">
      <dsp:nvSpPr>
        <dsp:cNvPr id="0" name=""/>
        <dsp:cNvSpPr/>
      </dsp:nvSpPr>
      <dsp:spPr>
        <a:xfrm>
          <a:off x="902060" y="1379360"/>
          <a:ext cx="10313733" cy="689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434"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a:t>Manual OOC root cause analysis</a:t>
          </a:r>
          <a:endParaRPr lang="en-US" sz="3700" kern="1200" dirty="0"/>
        </a:p>
      </dsp:txBody>
      <dsp:txXfrm>
        <a:off x="902060" y="1379360"/>
        <a:ext cx="10313733" cy="689680"/>
      </dsp:txXfrm>
    </dsp:sp>
    <dsp:sp modelId="{3C91950C-1B6E-4B55-988A-062F8DFAE829}">
      <dsp:nvSpPr>
        <dsp:cNvPr id="0" name=""/>
        <dsp:cNvSpPr/>
      </dsp:nvSpPr>
      <dsp:spPr>
        <a:xfrm>
          <a:off x="471010" y="1293150"/>
          <a:ext cx="862100" cy="8621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61140-5C66-42A1-BB42-801F679E1E06}">
      <dsp:nvSpPr>
        <dsp:cNvPr id="0" name=""/>
        <dsp:cNvSpPr/>
      </dsp:nvSpPr>
      <dsp:spPr>
        <a:xfrm>
          <a:off x="902060" y="2414059"/>
          <a:ext cx="10313733" cy="689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434"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a:t>Inline AD analysis and ORION AD analysis</a:t>
          </a:r>
          <a:endParaRPr lang="en-US" sz="3700" kern="1200" dirty="0"/>
        </a:p>
      </dsp:txBody>
      <dsp:txXfrm>
        <a:off x="902060" y="2414059"/>
        <a:ext cx="10313733" cy="689680"/>
      </dsp:txXfrm>
    </dsp:sp>
    <dsp:sp modelId="{F25F1241-3CC7-4149-A0E0-317DE2F78A6F}">
      <dsp:nvSpPr>
        <dsp:cNvPr id="0" name=""/>
        <dsp:cNvSpPr/>
      </dsp:nvSpPr>
      <dsp:spPr>
        <a:xfrm>
          <a:off x="471010" y="2327849"/>
          <a:ext cx="862100" cy="8621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9B2B8B-6E2F-43B4-B42F-D244C70E5C23}">
      <dsp:nvSpPr>
        <dsp:cNvPr id="0" name=""/>
        <dsp:cNvSpPr/>
      </dsp:nvSpPr>
      <dsp:spPr>
        <a:xfrm>
          <a:off x="506651" y="3448759"/>
          <a:ext cx="10709142" cy="689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434"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a:t>Challenges and Future Plan</a:t>
          </a:r>
          <a:endParaRPr lang="en-US" sz="3700" kern="1200" dirty="0"/>
        </a:p>
      </dsp:txBody>
      <dsp:txXfrm>
        <a:off x="506651" y="3448759"/>
        <a:ext cx="10709142" cy="689680"/>
      </dsp:txXfrm>
    </dsp:sp>
    <dsp:sp modelId="{CB6A7772-998F-441D-836B-2EB2BB708CCA}">
      <dsp:nvSpPr>
        <dsp:cNvPr id="0" name=""/>
        <dsp:cNvSpPr/>
      </dsp:nvSpPr>
      <dsp:spPr>
        <a:xfrm>
          <a:off x="75601" y="3362549"/>
          <a:ext cx="862100" cy="8621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B6B09-9433-45B2-A4DF-6812EEB7E705}">
      <dsp:nvSpPr>
        <dsp:cNvPr id="0" name=""/>
        <dsp:cNvSpPr/>
      </dsp:nvSpPr>
      <dsp:spPr>
        <a:xfrm>
          <a:off x="8586337" y="964314"/>
          <a:ext cx="2554787" cy="25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FC432-6C23-45E6-80EB-01AFB0081CCC}">
      <dsp:nvSpPr>
        <dsp:cNvPr id="0" name=""/>
        <dsp:cNvSpPr/>
      </dsp:nvSpPr>
      <dsp:spPr>
        <a:xfrm>
          <a:off x="8671789" y="1049493"/>
          <a:ext cx="2384980" cy="238456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Generate AD Report</a:t>
          </a:r>
        </a:p>
      </dsp:txBody>
      <dsp:txXfrm>
        <a:off x="9012500" y="1390209"/>
        <a:ext cx="1703557" cy="1703129"/>
      </dsp:txXfrm>
    </dsp:sp>
    <dsp:sp modelId="{D307DEBC-9F31-4890-92B3-A25D13908E20}">
      <dsp:nvSpPr>
        <dsp:cNvPr id="0" name=""/>
        <dsp:cNvSpPr/>
      </dsp:nvSpPr>
      <dsp:spPr>
        <a:xfrm rot="2700000">
          <a:off x="5935121" y="964135"/>
          <a:ext cx="2554829" cy="25548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0D2D2-2744-4F8C-9072-68D514AD103B}">
      <dsp:nvSpPr>
        <dsp:cNvPr id="0" name=""/>
        <dsp:cNvSpPr/>
      </dsp:nvSpPr>
      <dsp:spPr>
        <a:xfrm>
          <a:off x="6031549" y="1049493"/>
          <a:ext cx="2384980" cy="238456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Perform AD Analysis</a:t>
          </a:r>
        </a:p>
      </dsp:txBody>
      <dsp:txXfrm>
        <a:off x="6372260" y="1390209"/>
        <a:ext cx="1703557" cy="1703129"/>
      </dsp:txXfrm>
    </dsp:sp>
    <dsp:sp modelId="{0B6DD838-6927-4571-A2A7-AF48AF7A2094}">
      <dsp:nvSpPr>
        <dsp:cNvPr id="0" name=""/>
        <dsp:cNvSpPr/>
      </dsp:nvSpPr>
      <dsp:spPr>
        <a:xfrm rot="2700000">
          <a:off x="3305836" y="964135"/>
          <a:ext cx="2554829" cy="25548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A53C3-D974-4B53-A9EF-4DDE677ADB58}">
      <dsp:nvSpPr>
        <dsp:cNvPr id="0" name=""/>
        <dsp:cNvSpPr/>
      </dsp:nvSpPr>
      <dsp:spPr>
        <a:xfrm>
          <a:off x="3391309" y="1049493"/>
          <a:ext cx="2384980" cy="238456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Collect SPACE data/Sigma data and other data</a:t>
          </a:r>
        </a:p>
      </dsp:txBody>
      <dsp:txXfrm>
        <a:off x="3732021" y="1390209"/>
        <a:ext cx="1703557" cy="1703129"/>
      </dsp:txXfrm>
    </dsp:sp>
    <dsp:sp modelId="{7F018026-495C-4BBC-A1A0-8E6CB18F238A}">
      <dsp:nvSpPr>
        <dsp:cNvPr id="0" name=""/>
        <dsp:cNvSpPr/>
      </dsp:nvSpPr>
      <dsp:spPr>
        <a:xfrm rot="2700000">
          <a:off x="665597" y="964135"/>
          <a:ext cx="2554829" cy="25548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89395-155C-44CF-B72C-F78A614DF59E}">
      <dsp:nvSpPr>
        <dsp:cNvPr id="0" name=""/>
        <dsp:cNvSpPr/>
      </dsp:nvSpPr>
      <dsp:spPr>
        <a:xfrm>
          <a:off x="751069" y="1049493"/>
          <a:ext cx="2384980" cy="238456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Search Charts to Analysis</a:t>
          </a:r>
        </a:p>
      </dsp:txBody>
      <dsp:txXfrm>
        <a:off x="1091781" y="1390209"/>
        <a:ext cx="1703557" cy="1703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B6B09-9433-45B2-A4DF-6812EEB7E705}">
      <dsp:nvSpPr>
        <dsp:cNvPr id="0" name=""/>
        <dsp:cNvSpPr/>
      </dsp:nvSpPr>
      <dsp:spPr>
        <a:xfrm>
          <a:off x="8586337" y="964314"/>
          <a:ext cx="2554787" cy="25549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FC432-6C23-45E6-80EB-01AFB0081CCC}">
      <dsp:nvSpPr>
        <dsp:cNvPr id="0" name=""/>
        <dsp:cNvSpPr/>
      </dsp:nvSpPr>
      <dsp:spPr>
        <a:xfrm>
          <a:off x="8671789" y="1049493"/>
          <a:ext cx="2384980" cy="238456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Generate AD Report</a:t>
          </a:r>
        </a:p>
      </dsp:txBody>
      <dsp:txXfrm>
        <a:off x="9012500" y="1390209"/>
        <a:ext cx="1703557" cy="1703129"/>
      </dsp:txXfrm>
    </dsp:sp>
    <dsp:sp modelId="{D307DEBC-9F31-4890-92B3-A25D13908E20}">
      <dsp:nvSpPr>
        <dsp:cNvPr id="0" name=""/>
        <dsp:cNvSpPr/>
      </dsp:nvSpPr>
      <dsp:spPr>
        <a:xfrm rot="2700000">
          <a:off x="5935121" y="964135"/>
          <a:ext cx="2554829" cy="25548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0D2D2-2744-4F8C-9072-68D514AD103B}">
      <dsp:nvSpPr>
        <dsp:cNvPr id="0" name=""/>
        <dsp:cNvSpPr/>
      </dsp:nvSpPr>
      <dsp:spPr>
        <a:xfrm>
          <a:off x="6031549" y="1049493"/>
          <a:ext cx="2384980" cy="238456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Perform AD Analysis</a:t>
          </a:r>
        </a:p>
      </dsp:txBody>
      <dsp:txXfrm>
        <a:off x="6372260" y="1390209"/>
        <a:ext cx="1703557" cy="1703129"/>
      </dsp:txXfrm>
    </dsp:sp>
    <dsp:sp modelId="{0B6DD838-6927-4571-A2A7-AF48AF7A2094}">
      <dsp:nvSpPr>
        <dsp:cNvPr id="0" name=""/>
        <dsp:cNvSpPr/>
      </dsp:nvSpPr>
      <dsp:spPr>
        <a:xfrm rot="2700000">
          <a:off x="3305836" y="964135"/>
          <a:ext cx="2554829" cy="25548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A53C3-D974-4B53-A9EF-4DDE677ADB58}">
      <dsp:nvSpPr>
        <dsp:cNvPr id="0" name=""/>
        <dsp:cNvSpPr/>
      </dsp:nvSpPr>
      <dsp:spPr>
        <a:xfrm>
          <a:off x="3391309" y="1049493"/>
          <a:ext cx="2384980" cy="2384560"/>
        </a:xfrm>
        <a:prstGeom prst="ellipse">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Collect data from stream cluster</a:t>
          </a:r>
        </a:p>
      </dsp:txBody>
      <dsp:txXfrm>
        <a:off x="3732021" y="1390209"/>
        <a:ext cx="1703557" cy="1703129"/>
      </dsp:txXfrm>
    </dsp:sp>
    <dsp:sp modelId="{7F018026-495C-4BBC-A1A0-8E6CB18F238A}">
      <dsp:nvSpPr>
        <dsp:cNvPr id="0" name=""/>
        <dsp:cNvSpPr/>
      </dsp:nvSpPr>
      <dsp:spPr>
        <a:xfrm rot="2700000">
          <a:off x="665597" y="964135"/>
          <a:ext cx="2554829" cy="25548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89395-155C-44CF-B72C-F78A614DF59E}">
      <dsp:nvSpPr>
        <dsp:cNvPr id="0" name=""/>
        <dsp:cNvSpPr/>
      </dsp:nvSpPr>
      <dsp:spPr>
        <a:xfrm>
          <a:off x="751069" y="1049493"/>
          <a:ext cx="2384980" cy="2384560"/>
        </a:xfrm>
        <a:prstGeom prst="ellipse">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eCAP Trigger</a:t>
          </a:r>
        </a:p>
      </dsp:txBody>
      <dsp:txXfrm>
        <a:off x="1091781" y="1390209"/>
        <a:ext cx="1703557" cy="17031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599B-F7A3-43BE-B50B-1EB9B8F883DD}">
      <dsp:nvSpPr>
        <dsp:cNvPr id="0" name=""/>
        <dsp:cNvSpPr/>
      </dsp:nvSpPr>
      <dsp:spPr>
        <a:xfrm>
          <a:off x="5231"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Search Charts to Analysis</a:t>
          </a:r>
        </a:p>
      </dsp:txBody>
      <dsp:txXfrm>
        <a:off x="369126" y="0"/>
        <a:ext cx="2317383" cy="727789"/>
      </dsp:txXfrm>
    </dsp:sp>
    <dsp:sp modelId="{18BB16BC-4763-421D-9AEA-03ED61B12323}">
      <dsp:nvSpPr>
        <dsp:cNvPr id="0" name=""/>
        <dsp:cNvSpPr/>
      </dsp:nvSpPr>
      <dsp:spPr>
        <a:xfrm>
          <a:off x="274588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Collect data</a:t>
          </a:r>
        </a:p>
      </dsp:txBody>
      <dsp:txXfrm>
        <a:off x="3109781" y="0"/>
        <a:ext cx="2317383" cy="727789"/>
      </dsp:txXfrm>
    </dsp:sp>
    <dsp:sp modelId="{422D80F4-219B-41CD-9CC3-9C8FAB9609C9}">
      <dsp:nvSpPr>
        <dsp:cNvPr id="0" name=""/>
        <dsp:cNvSpPr/>
      </dsp:nvSpPr>
      <dsp:spPr>
        <a:xfrm>
          <a:off x="5486541" y="0"/>
          <a:ext cx="3045172" cy="72778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 Analysis</a:t>
          </a:r>
        </a:p>
      </dsp:txBody>
      <dsp:txXfrm>
        <a:off x="5850436" y="0"/>
        <a:ext cx="2317383" cy="727789"/>
      </dsp:txXfrm>
    </dsp:sp>
    <dsp:sp modelId="{3FBCA15C-50EE-467E-9F10-AEDA42123E3C}">
      <dsp:nvSpPr>
        <dsp:cNvPr id="0" name=""/>
        <dsp:cNvSpPr/>
      </dsp:nvSpPr>
      <dsp:spPr>
        <a:xfrm>
          <a:off x="8227196" y="0"/>
          <a:ext cx="3045172" cy="72778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Generate Report</a:t>
          </a:r>
        </a:p>
      </dsp:txBody>
      <dsp:txXfrm>
        <a:off x="8591091" y="0"/>
        <a:ext cx="2317383" cy="72778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93CC375-21DC-43EE-AB33-DFC33379ACE0}"/>
              </a:ext>
            </a:extLst>
          </p:cNvPr>
          <p:cNvGrpSpPr/>
          <p:nvPr userDrawn="1"/>
        </p:nvGrpSpPr>
        <p:grpSpPr>
          <a:xfrm>
            <a:off x="8105118" y="5272934"/>
            <a:ext cx="3679524" cy="1002955"/>
            <a:chOff x="1233488" y="677863"/>
            <a:chExt cx="2882900" cy="785813"/>
          </a:xfrm>
          <a:solidFill>
            <a:schemeClr val="bg1"/>
          </a:solidFill>
        </p:grpSpPr>
        <p:sp>
          <p:nvSpPr>
            <p:cNvPr id="13" name="Freeform 35">
              <a:extLst>
                <a:ext uri="{FF2B5EF4-FFF2-40B4-BE49-F238E27FC236}">
                  <a16:creationId xmlns:a16="http://schemas.microsoft.com/office/drawing/2014/main" id="{D0A4178B-BD71-4892-B105-E1D456D7CD5C}"/>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36">
              <a:extLst>
                <a:ext uri="{FF2B5EF4-FFF2-40B4-BE49-F238E27FC236}">
                  <a16:creationId xmlns:a16="http://schemas.microsoft.com/office/drawing/2014/main" id="{67A5C9E5-A529-4E29-A180-554BA7125052}"/>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37">
              <a:extLst>
                <a:ext uri="{FF2B5EF4-FFF2-40B4-BE49-F238E27FC236}">
                  <a16:creationId xmlns:a16="http://schemas.microsoft.com/office/drawing/2014/main" id="{939F938E-45F7-433B-9186-349BEEE63F19}"/>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Rectangle 38">
              <a:extLst>
                <a:ext uri="{FF2B5EF4-FFF2-40B4-BE49-F238E27FC236}">
                  <a16:creationId xmlns:a16="http://schemas.microsoft.com/office/drawing/2014/main" id="{EF79745C-0102-4009-AE1D-84949621940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Freeform 39">
              <a:extLst>
                <a:ext uri="{FF2B5EF4-FFF2-40B4-BE49-F238E27FC236}">
                  <a16:creationId xmlns:a16="http://schemas.microsoft.com/office/drawing/2014/main" id="{1DBB0432-25C2-4FBD-B957-A568652C6F5C}"/>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40">
              <a:extLst>
                <a:ext uri="{FF2B5EF4-FFF2-40B4-BE49-F238E27FC236}">
                  <a16:creationId xmlns:a16="http://schemas.microsoft.com/office/drawing/2014/main" id="{CAFA6D1F-23C6-4A53-A0C4-D686A6130336}"/>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41">
              <a:extLst>
                <a:ext uri="{FF2B5EF4-FFF2-40B4-BE49-F238E27FC236}">
                  <a16:creationId xmlns:a16="http://schemas.microsoft.com/office/drawing/2014/main" id="{45934296-3E9D-41AE-AAB4-E85CFD930558}"/>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42">
              <a:extLst>
                <a:ext uri="{FF2B5EF4-FFF2-40B4-BE49-F238E27FC236}">
                  <a16:creationId xmlns:a16="http://schemas.microsoft.com/office/drawing/2014/main" id="{8AB41691-E9F9-4D77-AEE4-9F5F8353E9D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7" name="TextBox 6"/>
          <p:cNvSpPr txBox="1"/>
          <p:nvPr userDrawn="1"/>
        </p:nvSpPr>
        <p:spPr>
          <a:xfrm>
            <a:off x="457201" y="5381996"/>
            <a:ext cx="6975355" cy="7848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9" name="Subtitle 2"/>
          <p:cNvSpPr>
            <a:spLocks noGrp="1"/>
          </p:cNvSpPr>
          <p:nvPr>
            <p:ph type="subTitle" idx="1" hasCustomPrompt="1"/>
          </p:nvPr>
        </p:nvSpPr>
        <p:spPr>
          <a:xfrm>
            <a:off x="457200" y="3631155"/>
            <a:ext cx="11277600" cy="606068"/>
          </a:xfrm>
          <a:prstGeom prst="rect">
            <a:avLst/>
          </a:prstGeom>
        </p:spPr>
        <p:txBody>
          <a:bodyPr lIns="91440" anchor="ctr">
            <a:noAutofit/>
          </a:bodyPr>
          <a:lstStyle>
            <a:lvl1pPr marL="0" indent="0" algn="l">
              <a:spcBef>
                <a:spcPts val="0"/>
              </a:spcBef>
              <a:buNone/>
              <a:defRPr sz="3200" b="1" spc="-1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457200" y="4274437"/>
            <a:ext cx="11277600" cy="588962"/>
          </a:xfrm>
          <a:prstGeom prst="rect">
            <a:avLst/>
          </a:prstGeom>
        </p:spPr>
        <p:txBody>
          <a:bodyPr lIns="91440">
            <a:noAutofit/>
          </a:bodyPr>
          <a:lstStyle>
            <a:lvl1pPr marL="0" indent="0">
              <a:spcBef>
                <a:spcPts val="0"/>
              </a:spcBef>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457200" y="1144988"/>
            <a:ext cx="11277599" cy="2448953"/>
          </a:xfrm>
        </p:spPr>
        <p:txBody>
          <a:bodyPr anchor="b">
            <a:noAutofit/>
          </a:bodyPr>
          <a:lstStyle>
            <a:lvl1pPr algn="l">
              <a:lnSpc>
                <a:spcPct val="90000"/>
              </a:lnSpc>
              <a:defRPr sz="6000" spc="-300">
                <a:solidFill>
                  <a:schemeClr val="bg1"/>
                </a:solidFill>
              </a:defRPr>
            </a:lvl1pPr>
          </a:lstStyle>
          <a:p>
            <a:r>
              <a:rPr lang="en-US" dirty="0"/>
              <a:t>Title</a:t>
            </a:r>
          </a:p>
        </p:txBody>
      </p:sp>
      <p:sp>
        <p:nvSpPr>
          <p:cNvPr id="5" name="Date Placeholder 4">
            <a:extLst>
              <a:ext uri="{FF2B5EF4-FFF2-40B4-BE49-F238E27FC236}">
                <a16:creationId xmlns:a16="http://schemas.microsoft.com/office/drawing/2014/main" id="{E72A0B2C-8C1F-423D-8DFE-58B11CD8AB98}"/>
              </a:ext>
            </a:extLst>
          </p:cNvPr>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May 22, 2019</a:t>
            </a:fld>
            <a:endParaRPr lang="en-US" dirty="0"/>
          </a:p>
        </p:txBody>
      </p:sp>
      <p:sp>
        <p:nvSpPr>
          <p:cNvPr id="6" name="Footer Placeholder 5">
            <a:extLst>
              <a:ext uri="{FF2B5EF4-FFF2-40B4-BE49-F238E27FC236}">
                <a16:creationId xmlns:a16="http://schemas.microsoft.com/office/drawing/2014/main" id="{5DFA87C1-4CDA-4222-A907-BCA08F8037FD}"/>
              </a:ext>
            </a:extLst>
          </p:cNvPr>
          <p:cNvSpPr>
            <a:spLocks noGrp="1"/>
          </p:cNvSpPr>
          <p:nvPr>
            <p:ph type="ftr" sz="quarter" idx="12"/>
          </p:nvPr>
        </p:nvSpPr>
        <p:spPr/>
        <p:txBody>
          <a:bodyPr/>
          <a:lstStyle>
            <a:lvl1pPr>
              <a:defRPr>
                <a:solidFill>
                  <a:schemeClr val="bg1"/>
                </a:solidFill>
              </a:defRPr>
            </a:lvl1pPr>
          </a:lstStyle>
          <a:p>
            <a:r>
              <a:rPr lang="en-US" dirty="0"/>
              <a:t>Micron Confidential</a:t>
            </a:r>
          </a:p>
        </p:txBody>
      </p:sp>
      <p:sp>
        <p:nvSpPr>
          <p:cNvPr id="21" name="Slide Number Placeholder 20">
            <a:extLst>
              <a:ext uri="{FF2B5EF4-FFF2-40B4-BE49-F238E27FC236}">
                <a16:creationId xmlns:a16="http://schemas.microsoft.com/office/drawing/2014/main" id="{3E27BE9C-756F-483E-B3CE-D4963836C757}"/>
              </a:ext>
            </a:extLst>
          </p:cNvPr>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May 22,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a:prstGeom prst="rect">
            <a:avLst/>
          </a:prstGeom>
        </p:spPr>
        <p:txBody>
          <a:bodyPr/>
          <a:lstStyle>
            <a:lvl1pPr marL="0" indent="0">
              <a:buNone/>
              <a:defRPr>
                <a:solidFill>
                  <a:schemeClr val="bg1"/>
                </a:solidFill>
              </a:defRPr>
            </a:lvl1pPr>
          </a:lstStyle>
          <a:p>
            <a:r>
              <a:rPr lang="en-US" dirty="0"/>
              <a:t>Image</a:t>
            </a:r>
          </a:p>
        </p:txBody>
      </p:sp>
      <p:sp>
        <p:nvSpPr>
          <p:cNvPr id="12" name="Text Placeholder 4">
            <a:extLst>
              <a:ext uri="{FF2B5EF4-FFF2-40B4-BE49-F238E27FC236}">
                <a16:creationId xmlns:a16="http://schemas.microsoft.com/office/drawing/2014/main" id="{194C3839-E817-43EA-9CBC-4BDCF1A27FB5}"/>
              </a:ext>
            </a:extLst>
          </p:cNvPr>
          <p:cNvSpPr>
            <a:spLocks noGrp="1"/>
          </p:cNvSpPr>
          <p:nvPr>
            <p:ph type="body" sz="quarter" idx="11"/>
          </p:nvPr>
        </p:nvSpPr>
        <p:spPr>
          <a:xfrm>
            <a:off x="457200" y="4326745"/>
            <a:ext cx="11277601" cy="1907750"/>
          </a:xfrm>
          <a:prstGeom prst="rect">
            <a:avLst/>
          </a:prstGeo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a:extLst>
              <a:ext uri="{FF2B5EF4-FFF2-40B4-BE49-F238E27FC236}">
                <a16:creationId xmlns:a16="http://schemas.microsoft.com/office/drawing/2014/main" id="{8AEC4260-BC19-4ACD-91C3-F34B407FD658}"/>
              </a:ext>
            </a:extLst>
          </p:cNvPr>
          <p:cNvSpPr>
            <a:spLocks noGrp="1"/>
          </p:cNvSpPr>
          <p:nvPr>
            <p:ph type="title"/>
          </p:nvPr>
        </p:nvSpPr>
        <p:spPr>
          <a:xfrm>
            <a:off x="457200" y="3511697"/>
            <a:ext cx="11277601" cy="805320"/>
          </a:xfrm>
        </p:spPr>
        <p:txBody>
          <a:bodyPr anchor="ctr">
            <a:noAutofit/>
          </a:bodyPr>
          <a:lstStyle>
            <a:lvl1pPr>
              <a:lnSpc>
                <a:spcPct val="100000"/>
              </a:lnSpc>
              <a:defRPr sz="4000">
                <a:solidFill>
                  <a:srgbClr val="58595B"/>
                </a:solidFill>
              </a:defRPr>
            </a:lvl1pPr>
          </a:lstStyle>
          <a:p>
            <a:r>
              <a:rPr lang="en-US"/>
              <a:t>Click to edit Master title style</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May 22,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942F928D-81A7-4300-8721-81AB6A2DD73E}"/>
              </a:ext>
            </a:extLst>
          </p:cNvPr>
          <p:cNvSpPr>
            <a:spLocks noGrp="1"/>
          </p:cNvSpPr>
          <p:nvPr>
            <p:ph type="body" sz="quarter" idx="11"/>
          </p:nvPr>
        </p:nvSpPr>
        <p:spPr>
          <a:xfrm>
            <a:off x="457200" y="4326745"/>
            <a:ext cx="11277601" cy="1907750"/>
          </a:xfrm>
          <a:prstGeom prst="rect">
            <a:avLst/>
          </a:prstGeo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FC2D1E30-967A-4548-AB3C-7B36ED059435}"/>
              </a:ext>
            </a:extLst>
          </p:cNvPr>
          <p:cNvSpPr>
            <a:spLocks noGrp="1"/>
          </p:cNvSpPr>
          <p:nvPr>
            <p:ph type="title"/>
          </p:nvPr>
        </p:nvSpPr>
        <p:spPr>
          <a:xfrm>
            <a:off x="457200" y="3511697"/>
            <a:ext cx="11277601" cy="805320"/>
          </a:xfrm>
        </p:spPr>
        <p:txBody>
          <a:bodyPr anchor="ctr">
            <a:noAutofit/>
          </a:bodyPr>
          <a:lstStyle>
            <a:lvl1pPr>
              <a:lnSpc>
                <a:spcPct val="100000"/>
              </a:lnSpc>
              <a:defRPr sz="4000">
                <a:solidFill>
                  <a:srgbClr val="58595B"/>
                </a:solidFill>
              </a:defRPr>
            </a:lvl1pPr>
          </a:lstStyle>
          <a:p>
            <a:r>
              <a:rPr lang="en-US"/>
              <a:t>Click to edit Master title style</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2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11277600" cy="859999"/>
          </a:xfrm>
        </p:spPr>
        <p:txBody>
          <a:bodyPr/>
          <a:lstStyle>
            <a:lvl1pPr>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May 22,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12" name="Content Placeholder 2">
            <a:extLst>
              <a:ext uri="{FF2B5EF4-FFF2-40B4-BE49-F238E27FC236}">
                <a16:creationId xmlns:a16="http://schemas.microsoft.com/office/drawing/2014/main" id="{00EEC4EB-1CDB-47EF-AAFE-2848705A3C8F}"/>
              </a:ext>
            </a:extLst>
          </p:cNvPr>
          <p:cNvSpPr>
            <a:spLocks noGrp="1"/>
          </p:cNvSpPr>
          <p:nvPr>
            <p:ph sz="half" idx="1"/>
          </p:nvPr>
        </p:nvSpPr>
        <p:spPr>
          <a:xfrm>
            <a:off x="457200" y="1253613"/>
            <a:ext cx="5415497" cy="498093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B6222805-6D1D-4536-BE2F-328D766BC781}"/>
              </a:ext>
            </a:extLst>
          </p:cNvPr>
          <p:cNvSpPr>
            <a:spLocks noGrp="1"/>
          </p:cNvSpPr>
          <p:nvPr>
            <p:ph sz="half" idx="13"/>
          </p:nvPr>
        </p:nvSpPr>
        <p:spPr>
          <a:xfrm>
            <a:off x="6319303" y="1253613"/>
            <a:ext cx="5415497" cy="498093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title with 2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11277600" cy="859999"/>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May 22,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a:extLst>
              <a:ext uri="{FF2B5EF4-FFF2-40B4-BE49-F238E27FC236}">
                <a16:creationId xmlns:a16="http://schemas.microsoft.com/office/drawing/2014/main" id="{7040138D-382C-4AFC-94FD-72CB338E7657}"/>
              </a:ext>
            </a:extLst>
          </p:cNvPr>
          <p:cNvSpPr>
            <a:spLocks noGrp="1"/>
          </p:cNvSpPr>
          <p:nvPr>
            <p:ph type="body" sz="quarter" idx="14"/>
          </p:nvPr>
        </p:nvSpPr>
        <p:spPr>
          <a:xfrm>
            <a:off x="457200" y="1216887"/>
            <a:ext cx="11277600" cy="361950"/>
          </a:xfrm>
          <a:prstGeom prst="rect">
            <a:avLst/>
          </a:prstGeom>
          <a:noFill/>
        </p:spPr>
        <p:txBody>
          <a:bodyPr anchor="t">
            <a:noAutofit/>
          </a:bodyPr>
          <a:lstStyle>
            <a:lvl1pPr marL="0" indent="0" algn="l">
              <a:buNone/>
              <a:defRPr sz="2000">
                <a:solidFill>
                  <a:srgbClr val="58595B"/>
                </a:solidFill>
              </a:defRPr>
            </a:lvl1pPr>
          </a:lstStyle>
          <a:p>
            <a:pPr lvl="0"/>
            <a:r>
              <a:rPr lang="en-US"/>
              <a:t>Edit Master text styles</a:t>
            </a:r>
          </a:p>
        </p:txBody>
      </p:sp>
      <p:sp>
        <p:nvSpPr>
          <p:cNvPr id="15" name="Content Placeholder 2">
            <a:extLst>
              <a:ext uri="{FF2B5EF4-FFF2-40B4-BE49-F238E27FC236}">
                <a16:creationId xmlns:a16="http://schemas.microsoft.com/office/drawing/2014/main" id="{B7E2C21C-A352-4E80-8739-E26D147657E3}"/>
              </a:ext>
            </a:extLst>
          </p:cNvPr>
          <p:cNvSpPr>
            <a:spLocks noGrp="1"/>
          </p:cNvSpPr>
          <p:nvPr>
            <p:ph sz="half" idx="13"/>
          </p:nvPr>
        </p:nvSpPr>
        <p:spPr>
          <a:xfrm>
            <a:off x="6319303" y="1750979"/>
            <a:ext cx="5415497" cy="448356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95A4B380-59AA-42D8-9BD6-51960B13C42C}"/>
              </a:ext>
            </a:extLst>
          </p:cNvPr>
          <p:cNvSpPr>
            <a:spLocks noGrp="1"/>
          </p:cNvSpPr>
          <p:nvPr>
            <p:ph sz="half" idx="1"/>
          </p:nvPr>
        </p:nvSpPr>
        <p:spPr>
          <a:xfrm>
            <a:off x="457200" y="1750979"/>
            <a:ext cx="5415497" cy="4483566"/>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999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11277600" cy="859999"/>
          </a:xfrm>
        </p:spPr>
        <p:txBody>
          <a:bodyPr/>
          <a:lstStyle>
            <a:lvl1pPr>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May 22,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12" name="Content Placeholder 2">
            <a:extLst>
              <a:ext uri="{FF2B5EF4-FFF2-40B4-BE49-F238E27FC236}">
                <a16:creationId xmlns:a16="http://schemas.microsoft.com/office/drawing/2014/main" id="{00EEC4EB-1CDB-47EF-AAFE-2848705A3C8F}"/>
              </a:ext>
            </a:extLst>
          </p:cNvPr>
          <p:cNvSpPr>
            <a:spLocks noGrp="1"/>
          </p:cNvSpPr>
          <p:nvPr>
            <p:ph sz="half" idx="1"/>
          </p:nvPr>
        </p:nvSpPr>
        <p:spPr>
          <a:xfrm>
            <a:off x="457200" y="1814129"/>
            <a:ext cx="5415497" cy="442041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B6222805-6D1D-4536-BE2F-328D766BC781}"/>
              </a:ext>
            </a:extLst>
          </p:cNvPr>
          <p:cNvSpPr>
            <a:spLocks noGrp="1"/>
          </p:cNvSpPr>
          <p:nvPr>
            <p:ph sz="half" idx="13"/>
          </p:nvPr>
        </p:nvSpPr>
        <p:spPr>
          <a:xfrm>
            <a:off x="6319303" y="1814129"/>
            <a:ext cx="5415497" cy="442041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A3B10E77-EA8C-4BC7-B8A1-F41849913C6C}"/>
              </a:ext>
            </a:extLst>
          </p:cNvPr>
          <p:cNvSpPr>
            <a:spLocks noGrp="1"/>
          </p:cNvSpPr>
          <p:nvPr>
            <p:ph type="body" sz="quarter" idx="14"/>
          </p:nvPr>
        </p:nvSpPr>
        <p:spPr>
          <a:xfrm>
            <a:off x="457199" y="1277801"/>
            <a:ext cx="5415497" cy="462397"/>
          </a:xfrm>
          <a:solidFill>
            <a:schemeClr val="accent1"/>
          </a:solidFill>
        </p:spPr>
        <p:txBody>
          <a:bodyPr anchor="ctr"/>
          <a:lstStyle>
            <a:lvl1pPr marL="0" indent="0" algn="ctr">
              <a:buNone/>
              <a:defRPr b="1" spc="0">
                <a:solidFill>
                  <a:schemeClr val="bg1"/>
                </a:solidFill>
              </a:defRPr>
            </a:lvl1pPr>
          </a:lstStyle>
          <a:p>
            <a:pPr lvl="0"/>
            <a:r>
              <a:rPr lang="en-US"/>
              <a:t>Edit Master text styles</a:t>
            </a:r>
          </a:p>
        </p:txBody>
      </p:sp>
      <p:sp>
        <p:nvSpPr>
          <p:cNvPr id="10" name="Text Placeholder 8">
            <a:extLst>
              <a:ext uri="{FF2B5EF4-FFF2-40B4-BE49-F238E27FC236}">
                <a16:creationId xmlns:a16="http://schemas.microsoft.com/office/drawing/2014/main" id="{FBBDE203-6810-48D5-B110-7D728DE7BC86}"/>
              </a:ext>
            </a:extLst>
          </p:cNvPr>
          <p:cNvSpPr>
            <a:spLocks noGrp="1"/>
          </p:cNvSpPr>
          <p:nvPr>
            <p:ph type="body" sz="quarter" idx="15"/>
          </p:nvPr>
        </p:nvSpPr>
        <p:spPr>
          <a:xfrm>
            <a:off x="6319303" y="1277801"/>
            <a:ext cx="5415497" cy="462397"/>
          </a:xfrm>
          <a:solidFill>
            <a:schemeClr val="accent1"/>
          </a:solidFill>
        </p:spPr>
        <p:txBody>
          <a:bodyPr anchor="ctr"/>
          <a:lstStyle>
            <a:lvl1pPr marL="0" indent="0" algn="ctr">
              <a:buNone/>
              <a:defRPr b="1"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2393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11277600" cy="859999"/>
          </a:xfrm>
        </p:spPr>
        <p:txBody>
          <a:bodyPr/>
          <a:lstStyle>
            <a:lvl1pPr>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May 22,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12" name="Content Placeholder 2">
            <a:extLst>
              <a:ext uri="{FF2B5EF4-FFF2-40B4-BE49-F238E27FC236}">
                <a16:creationId xmlns:a16="http://schemas.microsoft.com/office/drawing/2014/main" id="{00EEC4EB-1CDB-47EF-AAFE-2848705A3C8F}"/>
              </a:ext>
            </a:extLst>
          </p:cNvPr>
          <p:cNvSpPr>
            <a:spLocks noGrp="1"/>
          </p:cNvSpPr>
          <p:nvPr>
            <p:ph sz="half" idx="1"/>
          </p:nvPr>
        </p:nvSpPr>
        <p:spPr>
          <a:xfrm>
            <a:off x="4379068" y="1814129"/>
            <a:ext cx="3433864" cy="442041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A3B10E77-EA8C-4BC7-B8A1-F41849913C6C}"/>
              </a:ext>
            </a:extLst>
          </p:cNvPr>
          <p:cNvSpPr>
            <a:spLocks noGrp="1"/>
          </p:cNvSpPr>
          <p:nvPr>
            <p:ph type="body" sz="quarter" idx="14"/>
          </p:nvPr>
        </p:nvSpPr>
        <p:spPr>
          <a:xfrm>
            <a:off x="4379068" y="1277801"/>
            <a:ext cx="3433864" cy="462397"/>
          </a:xfrm>
          <a:solidFill>
            <a:schemeClr val="accent1"/>
          </a:solidFill>
        </p:spPr>
        <p:txBody>
          <a:bodyPr anchor="ctr"/>
          <a:lstStyle>
            <a:lvl1pPr marL="0" indent="0" algn="ctr">
              <a:buNone/>
              <a:defRPr b="1" spc="0">
                <a:solidFill>
                  <a:schemeClr val="bg1"/>
                </a:solidFill>
              </a:defRPr>
            </a:lvl1pPr>
          </a:lstStyle>
          <a:p>
            <a:pPr lvl="0"/>
            <a:r>
              <a:rPr lang="en-US"/>
              <a:t>Edit Master text styles</a:t>
            </a:r>
          </a:p>
        </p:txBody>
      </p:sp>
      <p:sp>
        <p:nvSpPr>
          <p:cNvPr id="11" name="Content Placeholder 2">
            <a:extLst>
              <a:ext uri="{FF2B5EF4-FFF2-40B4-BE49-F238E27FC236}">
                <a16:creationId xmlns:a16="http://schemas.microsoft.com/office/drawing/2014/main" id="{E4AED758-32ED-47F4-9DDF-0BC264846FF9}"/>
              </a:ext>
            </a:extLst>
          </p:cNvPr>
          <p:cNvSpPr>
            <a:spLocks noGrp="1"/>
          </p:cNvSpPr>
          <p:nvPr>
            <p:ph sz="half" idx="15"/>
          </p:nvPr>
        </p:nvSpPr>
        <p:spPr>
          <a:xfrm>
            <a:off x="457200" y="1814129"/>
            <a:ext cx="3433864" cy="442041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8">
            <a:extLst>
              <a:ext uri="{FF2B5EF4-FFF2-40B4-BE49-F238E27FC236}">
                <a16:creationId xmlns:a16="http://schemas.microsoft.com/office/drawing/2014/main" id="{9D762E69-700C-41B7-A19E-A124CE228933}"/>
              </a:ext>
            </a:extLst>
          </p:cNvPr>
          <p:cNvSpPr>
            <a:spLocks noGrp="1"/>
          </p:cNvSpPr>
          <p:nvPr>
            <p:ph type="body" sz="quarter" idx="16"/>
          </p:nvPr>
        </p:nvSpPr>
        <p:spPr>
          <a:xfrm>
            <a:off x="457200" y="1277801"/>
            <a:ext cx="3433864" cy="462397"/>
          </a:xfrm>
          <a:solidFill>
            <a:schemeClr val="accent1"/>
          </a:solidFill>
        </p:spPr>
        <p:txBody>
          <a:bodyPr anchor="ctr"/>
          <a:lstStyle>
            <a:lvl1pPr marL="0" indent="0" algn="ctr">
              <a:buNone/>
              <a:defRPr b="1" spc="0">
                <a:solidFill>
                  <a:schemeClr val="bg1"/>
                </a:solidFill>
              </a:defRPr>
            </a:lvl1pPr>
          </a:lstStyle>
          <a:p>
            <a:pPr lvl="0"/>
            <a:r>
              <a:rPr lang="en-US"/>
              <a:t>Edit Master text styles</a:t>
            </a:r>
          </a:p>
        </p:txBody>
      </p:sp>
      <p:sp>
        <p:nvSpPr>
          <p:cNvPr id="15" name="Content Placeholder 2">
            <a:extLst>
              <a:ext uri="{FF2B5EF4-FFF2-40B4-BE49-F238E27FC236}">
                <a16:creationId xmlns:a16="http://schemas.microsoft.com/office/drawing/2014/main" id="{4F390C73-7640-4A18-A93B-22E1E300B4C4}"/>
              </a:ext>
            </a:extLst>
          </p:cNvPr>
          <p:cNvSpPr>
            <a:spLocks noGrp="1"/>
          </p:cNvSpPr>
          <p:nvPr>
            <p:ph sz="half" idx="17"/>
          </p:nvPr>
        </p:nvSpPr>
        <p:spPr>
          <a:xfrm>
            <a:off x="8300936" y="1814129"/>
            <a:ext cx="3433864" cy="442041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8">
            <a:extLst>
              <a:ext uri="{FF2B5EF4-FFF2-40B4-BE49-F238E27FC236}">
                <a16:creationId xmlns:a16="http://schemas.microsoft.com/office/drawing/2014/main" id="{E969E673-F877-4970-868A-7667991FA884}"/>
              </a:ext>
            </a:extLst>
          </p:cNvPr>
          <p:cNvSpPr>
            <a:spLocks noGrp="1"/>
          </p:cNvSpPr>
          <p:nvPr>
            <p:ph type="body" sz="quarter" idx="18"/>
          </p:nvPr>
        </p:nvSpPr>
        <p:spPr>
          <a:xfrm>
            <a:off x="8300936" y="1277801"/>
            <a:ext cx="3433864" cy="462397"/>
          </a:xfrm>
          <a:solidFill>
            <a:schemeClr val="accent1"/>
          </a:solidFill>
        </p:spPr>
        <p:txBody>
          <a:bodyPr anchor="ctr"/>
          <a:lstStyle>
            <a:lvl1pPr marL="0" indent="0" algn="ctr">
              <a:buNone/>
              <a:defRPr b="1" spc="0">
                <a:solidFill>
                  <a:schemeClr val="bg1"/>
                </a:solidFill>
              </a:defRPr>
            </a:lvl1pPr>
          </a:lstStyle>
          <a:p>
            <a:pPr lvl="0"/>
            <a:r>
              <a:rPr lang="en-US"/>
              <a:t>Edit Master text styles</a:t>
            </a:r>
          </a:p>
        </p:txBody>
      </p:sp>
    </p:spTree>
    <p:extLst>
      <p:ext uri="{BB962C8B-B14F-4D97-AF65-F5344CB8AC3E}">
        <p14:creationId xmlns:p14="http://schemas.microsoft.com/office/powerpoint/2010/main" val="129019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11277600" cy="85999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920A13-7C1D-4471-8934-00DDD5048EA1}" type="datetime4">
              <a:rPr lang="en-US" smtClean="0"/>
              <a:t>May 22,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920A13-7C1D-4471-8934-00DDD5048EA1}" type="datetime4">
              <a:rPr lang="en-US" smtClean="0"/>
              <a:t>May 22,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737086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18FB3D0-A12F-4BA7-88C4-5736C6093B80}"/>
              </a:ext>
            </a:extLst>
          </p:cNvPr>
          <p:cNvGrpSpPr/>
          <p:nvPr userDrawn="1"/>
        </p:nvGrpSpPr>
        <p:grpSpPr>
          <a:xfrm>
            <a:off x="3568168" y="2739970"/>
            <a:ext cx="5055665" cy="1378060"/>
            <a:chOff x="1233488" y="677863"/>
            <a:chExt cx="2882900" cy="785813"/>
          </a:xfrm>
          <a:solidFill>
            <a:schemeClr val="bg1"/>
          </a:solidFill>
        </p:grpSpPr>
        <p:sp>
          <p:nvSpPr>
            <p:cNvPr id="16" name="Freeform 35">
              <a:extLst>
                <a:ext uri="{FF2B5EF4-FFF2-40B4-BE49-F238E27FC236}">
                  <a16:creationId xmlns:a16="http://schemas.microsoft.com/office/drawing/2014/main" id="{228C9550-7D8E-4A8D-B7C1-88E3C510C423}"/>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Freeform 36">
              <a:extLst>
                <a:ext uri="{FF2B5EF4-FFF2-40B4-BE49-F238E27FC236}">
                  <a16:creationId xmlns:a16="http://schemas.microsoft.com/office/drawing/2014/main" id="{F52970E3-16A8-435F-B51D-B29A74236229}"/>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7">
              <a:extLst>
                <a:ext uri="{FF2B5EF4-FFF2-40B4-BE49-F238E27FC236}">
                  <a16:creationId xmlns:a16="http://schemas.microsoft.com/office/drawing/2014/main" id="{B56191AE-6F90-4C42-A14F-D471245A9E5E}"/>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Rectangle 38">
              <a:extLst>
                <a:ext uri="{FF2B5EF4-FFF2-40B4-BE49-F238E27FC236}">
                  <a16:creationId xmlns:a16="http://schemas.microsoft.com/office/drawing/2014/main" id="{3B20D12A-1BE7-4635-A06A-F6572E04B6E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39">
              <a:extLst>
                <a:ext uri="{FF2B5EF4-FFF2-40B4-BE49-F238E27FC236}">
                  <a16:creationId xmlns:a16="http://schemas.microsoft.com/office/drawing/2014/main" id="{82923275-D73B-4B52-A8AB-56370FB60900}"/>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40">
              <a:extLst>
                <a:ext uri="{FF2B5EF4-FFF2-40B4-BE49-F238E27FC236}">
                  <a16:creationId xmlns:a16="http://schemas.microsoft.com/office/drawing/2014/main" id="{23DD6F74-35A5-4EC6-9DB2-C784A08D8764}"/>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1">
              <a:extLst>
                <a:ext uri="{FF2B5EF4-FFF2-40B4-BE49-F238E27FC236}">
                  <a16:creationId xmlns:a16="http://schemas.microsoft.com/office/drawing/2014/main" id="{353EF488-48E8-4267-9A9D-95715C651C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2">
              <a:extLst>
                <a:ext uri="{FF2B5EF4-FFF2-40B4-BE49-F238E27FC236}">
                  <a16:creationId xmlns:a16="http://schemas.microsoft.com/office/drawing/2014/main" id="{6DED4259-F828-47CA-AEC7-AF16A9E0A105}"/>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4" name="Date Placeholder 23">
            <a:extLst>
              <a:ext uri="{FF2B5EF4-FFF2-40B4-BE49-F238E27FC236}">
                <a16:creationId xmlns:a16="http://schemas.microsoft.com/office/drawing/2014/main" id="{06A414A3-6FCD-4877-9AF1-C175A8803548}"/>
              </a:ext>
            </a:extLst>
          </p:cNvPr>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May 22, 2019</a:t>
            </a:fld>
            <a:endParaRPr lang="en-US" dirty="0"/>
          </a:p>
        </p:txBody>
      </p:sp>
      <p:sp>
        <p:nvSpPr>
          <p:cNvPr id="25" name="Footer Placeholder 24">
            <a:extLst>
              <a:ext uri="{FF2B5EF4-FFF2-40B4-BE49-F238E27FC236}">
                <a16:creationId xmlns:a16="http://schemas.microsoft.com/office/drawing/2014/main" id="{4E1A2D49-D660-4186-A516-EB63C5B323D1}"/>
              </a:ext>
            </a:extLst>
          </p:cNvPr>
          <p:cNvSpPr>
            <a:spLocks noGrp="1"/>
          </p:cNvSpPr>
          <p:nvPr>
            <p:ph type="ftr" sz="quarter" idx="11"/>
          </p:nvPr>
        </p:nvSpPr>
        <p:spPr/>
        <p:txBody>
          <a:bodyPr/>
          <a:lstStyle>
            <a:lvl1pPr>
              <a:defRPr>
                <a:solidFill>
                  <a:srgbClr val="0077C8"/>
                </a:solidFill>
              </a:defRPr>
            </a:lvl1pPr>
          </a:lstStyle>
          <a:p>
            <a:r>
              <a:rPr lang="en-US" dirty="0"/>
              <a:t>Micron Confidential</a:t>
            </a:r>
          </a:p>
        </p:txBody>
      </p:sp>
      <p:sp>
        <p:nvSpPr>
          <p:cNvPr id="26" name="Slide Number Placeholder 25">
            <a:extLst>
              <a:ext uri="{FF2B5EF4-FFF2-40B4-BE49-F238E27FC236}">
                <a16:creationId xmlns:a16="http://schemas.microsoft.com/office/drawing/2014/main" id="{FD68B612-03FA-4C65-B3F4-50893FF5888D}"/>
              </a:ext>
            </a:extLst>
          </p:cNvPr>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C0F8C68-77E9-4A08-A4FB-D74D122B7D30}"/>
              </a:ext>
            </a:extLst>
          </p:cNvPr>
          <p:cNvGrpSpPr/>
          <p:nvPr userDrawn="1"/>
        </p:nvGrpSpPr>
        <p:grpSpPr>
          <a:xfrm>
            <a:off x="3568168" y="2739970"/>
            <a:ext cx="5055665" cy="1378060"/>
            <a:chOff x="1233488" y="677863"/>
            <a:chExt cx="2882900" cy="785813"/>
          </a:xfrm>
          <a:solidFill>
            <a:srgbClr val="0077C8"/>
          </a:solidFill>
        </p:grpSpPr>
        <p:sp>
          <p:nvSpPr>
            <p:cNvPr id="7" name="Freeform 35">
              <a:extLst>
                <a:ext uri="{FF2B5EF4-FFF2-40B4-BE49-F238E27FC236}">
                  <a16:creationId xmlns:a16="http://schemas.microsoft.com/office/drawing/2014/main" id="{55B491F0-A335-4928-884C-EE17B1307572}"/>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8" name="Freeform 36">
              <a:extLst>
                <a:ext uri="{FF2B5EF4-FFF2-40B4-BE49-F238E27FC236}">
                  <a16:creationId xmlns:a16="http://schemas.microsoft.com/office/drawing/2014/main" id="{D8D7BE24-758D-4E17-90BB-0684A53C3F5D}"/>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9" name="Freeform 37">
              <a:extLst>
                <a:ext uri="{FF2B5EF4-FFF2-40B4-BE49-F238E27FC236}">
                  <a16:creationId xmlns:a16="http://schemas.microsoft.com/office/drawing/2014/main" id="{D1751A87-4348-4769-9F10-A77D453E0A06}"/>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0" name="Rectangle 38">
              <a:extLst>
                <a:ext uri="{FF2B5EF4-FFF2-40B4-BE49-F238E27FC236}">
                  <a16:creationId xmlns:a16="http://schemas.microsoft.com/office/drawing/2014/main" id="{9DC96549-F4DE-490A-BD7A-D66F4F18B4F9}"/>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9">
              <a:extLst>
                <a:ext uri="{FF2B5EF4-FFF2-40B4-BE49-F238E27FC236}">
                  <a16:creationId xmlns:a16="http://schemas.microsoft.com/office/drawing/2014/main" id="{65B2B537-1315-4367-94B8-F10504F38452}"/>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Freeform 40">
              <a:extLst>
                <a:ext uri="{FF2B5EF4-FFF2-40B4-BE49-F238E27FC236}">
                  <a16:creationId xmlns:a16="http://schemas.microsoft.com/office/drawing/2014/main" id="{00FB7086-583D-4DDD-A51F-B919EAC45248}"/>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Freeform 41">
              <a:extLst>
                <a:ext uri="{FF2B5EF4-FFF2-40B4-BE49-F238E27FC236}">
                  <a16:creationId xmlns:a16="http://schemas.microsoft.com/office/drawing/2014/main" id="{5620F597-2CC0-45D6-BF2A-240B80776F49}"/>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42">
              <a:extLst>
                <a:ext uri="{FF2B5EF4-FFF2-40B4-BE49-F238E27FC236}">
                  <a16:creationId xmlns:a16="http://schemas.microsoft.com/office/drawing/2014/main" id="{2CE8BE89-7CF1-42B8-9BC8-BBF86F2955A0}"/>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15" name="Date Placeholder 14">
            <a:extLst>
              <a:ext uri="{FF2B5EF4-FFF2-40B4-BE49-F238E27FC236}">
                <a16:creationId xmlns:a16="http://schemas.microsoft.com/office/drawing/2014/main" id="{DADC2C1B-92D6-4BF1-9490-340C969BF14B}"/>
              </a:ext>
            </a:extLst>
          </p:cNvPr>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May 22, 2019</a:t>
            </a:fld>
            <a:endParaRPr lang="en-US" dirty="0"/>
          </a:p>
        </p:txBody>
      </p:sp>
      <p:sp>
        <p:nvSpPr>
          <p:cNvPr id="16" name="Footer Placeholder 15">
            <a:extLst>
              <a:ext uri="{FF2B5EF4-FFF2-40B4-BE49-F238E27FC236}">
                <a16:creationId xmlns:a16="http://schemas.microsoft.com/office/drawing/2014/main" id="{335B2864-E9CC-44E9-8C4C-5D69C3A88C8C}"/>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17" name="Slide Number Placeholder 16">
            <a:extLst>
              <a:ext uri="{FF2B5EF4-FFF2-40B4-BE49-F238E27FC236}">
                <a16:creationId xmlns:a16="http://schemas.microsoft.com/office/drawing/2014/main" id="{B960B4C1-D845-4180-8070-896304DF9CED}"/>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32" name="Subtitle 2">
            <a:extLst>
              <a:ext uri="{FF2B5EF4-FFF2-40B4-BE49-F238E27FC236}">
                <a16:creationId xmlns:a16="http://schemas.microsoft.com/office/drawing/2014/main" id="{595C8955-ADB8-450C-AC33-54FE6095BB51}"/>
              </a:ext>
            </a:extLst>
          </p:cNvPr>
          <p:cNvSpPr>
            <a:spLocks noGrp="1"/>
          </p:cNvSpPr>
          <p:nvPr>
            <p:ph type="subTitle" idx="1" hasCustomPrompt="1"/>
          </p:nvPr>
        </p:nvSpPr>
        <p:spPr>
          <a:xfrm>
            <a:off x="457200" y="3631155"/>
            <a:ext cx="11277600" cy="606068"/>
          </a:xfrm>
          <a:prstGeom prst="rect">
            <a:avLst/>
          </a:prstGeom>
        </p:spPr>
        <p:txBody>
          <a:bodyPr lIns="91440" anchor="ctr">
            <a:noAutofit/>
          </a:bodyPr>
          <a:lstStyle>
            <a:lvl1pPr marL="0" indent="0" algn="l">
              <a:spcBef>
                <a:spcPts val="0"/>
              </a:spcBef>
              <a:buNone/>
              <a:defRPr sz="3200" b="1" spc="-15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33" name="Text Placeholder 10">
            <a:extLst>
              <a:ext uri="{FF2B5EF4-FFF2-40B4-BE49-F238E27FC236}">
                <a16:creationId xmlns:a16="http://schemas.microsoft.com/office/drawing/2014/main" id="{1C8BED32-688E-42D5-BB19-93583DB64B5F}"/>
              </a:ext>
            </a:extLst>
          </p:cNvPr>
          <p:cNvSpPr>
            <a:spLocks noGrp="1"/>
          </p:cNvSpPr>
          <p:nvPr>
            <p:ph type="body" sz="quarter" idx="10" hasCustomPrompt="1"/>
          </p:nvPr>
        </p:nvSpPr>
        <p:spPr>
          <a:xfrm>
            <a:off x="457200" y="4274437"/>
            <a:ext cx="11277600" cy="588962"/>
          </a:xfrm>
          <a:prstGeom prst="rect">
            <a:avLst/>
          </a:prstGeom>
        </p:spPr>
        <p:txBody>
          <a:bodyPr lIns="91440">
            <a:noAutofit/>
          </a:bodyPr>
          <a:lstStyle>
            <a:lvl1pPr marL="0" indent="0">
              <a:spcBef>
                <a:spcPts val="0"/>
              </a:spcBef>
              <a:buNone/>
              <a:defRPr sz="2400">
                <a:solidFill>
                  <a:srgbClr val="58595B"/>
                </a:solidFill>
              </a:defRPr>
            </a:lvl1pPr>
            <a:lvl2pPr marL="457200" indent="0">
              <a:buNone/>
              <a:defRPr/>
            </a:lvl2pPr>
          </a:lstStyle>
          <a:p>
            <a:pPr lvl="0"/>
            <a:r>
              <a:rPr lang="en-US" dirty="0"/>
              <a:t>Speaker or Date</a:t>
            </a:r>
          </a:p>
        </p:txBody>
      </p:sp>
      <p:sp>
        <p:nvSpPr>
          <p:cNvPr id="34" name="Title 1">
            <a:extLst>
              <a:ext uri="{FF2B5EF4-FFF2-40B4-BE49-F238E27FC236}">
                <a16:creationId xmlns:a16="http://schemas.microsoft.com/office/drawing/2014/main" id="{B3A3940D-6468-48ED-AAE1-FE81FD1F5857}"/>
              </a:ext>
            </a:extLst>
          </p:cNvPr>
          <p:cNvSpPr>
            <a:spLocks noGrp="1"/>
          </p:cNvSpPr>
          <p:nvPr>
            <p:ph type="ctrTitle" hasCustomPrompt="1"/>
          </p:nvPr>
        </p:nvSpPr>
        <p:spPr>
          <a:xfrm>
            <a:off x="457200" y="1144988"/>
            <a:ext cx="11277599" cy="2448953"/>
          </a:xfrm>
        </p:spPr>
        <p:txBody>
          <a:bodyPr anchor="b">
            <a:noAutofit/>
          </a:bodyPr>
          <a:lstStyle>
            <a:lvl1pPr algn="l">
              <a:defRPr sz="6000" spc="-300">
                <a:solidFill>
                  <a:srgbClr val="58595B"/>
                </a:solidFill>
              </a:defRPr>
            </a:lvl1pPr>
          </a:lstStyle>
          <a:p>
            <a:r>
              <a:rPr lang="en-US" dirty="0"/>
              <a:t>Title</a:t>
            </a:r>
          </a:p>
        </p:txBody>
      </p:sp>
      <p:sp>
        <p:nvSpPr>
          <p:cNvPr id="5" name="Date Placeholder 4">
            <a:extLst>
              <a:ext uri="{FF2B5EF4-FFF2-40B4-BE49-F238E27FC236}">
                <a16:creationId xmlns:a16="http://schemas.microsoft.com/office/drawing/2014/main" id="{87CEEA98-6A59-4C55-9C94-E6C8CCC1C87D}"/>
              </a:ext>
            </a:extLst>
          </p:cNvPr>
          <p:cNvSpPr>
            <a:spLocks noGrp="1"/>
          </p:cNvSpPr>
          <p:nvPr>
            <p:ph type="dt" sz="half" idx="11"/>
          </p:nvPr>
        </p:nvSpPr>
        <p:spPr/>
        <p:txBody>
          <a:bodyPr/>
          <a:lstStyle>
            <a:lvl1pPr>
              <a:defRPr>
                <a:solidFill>
                  <a:srgbClr val="58595B"/>
                </a:solidFill>
              </a:defRPr>
            </a:lvl1pPr>
          </a:lstStyle>
          <a:p>
            <a:fld id="{0CFB5DD6-B5A9-42D8-8E78-3203A252046E}" type="datetime4">
              <a:rPr lang="en-US" smtClean="0"/>
              <a:pPr/>
              <a:t>May 22, 2019</a:t>
            </a:fld>
            <a:endParaRPr lang="en-US" dirty="0"/>
          </a:p>
        </p:txBody>
      </p:sp>
      <p:sp>
        <p:nvSpPr>
          <p:cNvPr id="6" name="Footer Placeholder 5">
            <a:extLst>
              <a:ext uri="{FF2B5EF4-FFF2-40B4-BE49-F238E27FC236}">
                <a16:creationId xmlns:a16="http://schemas.microsoft.com/office/drawing/2014/main" id="{0BFDB84A-4747-454F-B858-5FC0155A8B9E}"/>
              </a:ext>
            </a:extLst>
          </p:cNvPr>
          <p:cNvSpPr>
            <a:spLocks noGrp="1"/>
          </p:cNvSpPr>
          <p:nvPr>
            <p:ph type="ftr" sz="quarter" idx="12"/>
          </p:nvPr>
        </p:nvSpPr>
        <p:spPr/>
        <p:txBody>
          <a:bodyPr/>
          <a:lstStyle>
            <a:lvl1pPr>
              <a:defRPr>
                <a:solidFill>
                  <a:srgbClr val="58595B"/>
                </a:solidFill>
              </a:defRPr>
            </a:lvl1pPr>
          </a:lstStyle>
          <a:p>
            <a:r>
              <a:rPr lang="en-US" dirty="0"/>
              <a:t>Micron Confidential</a:t>
            </a:r>
          </a:p>
        </p:txBody>
      </p:sp>
      <p:sp>
        <p:nvSpPr>
          <p:cNvPr id="8" name="Slide Number Placeholder 7">
            <a:extLst>
              <a:ext uri="{FF2B5EF4-FFF2-40B4-BE49-F238E27FC236}">
                <a16:creationId xmlns:a16="http://schemas.microsoft.com/office/drawing/2014/main" id="{388E541F-D429-4684-AFC8-DE5A48756DB0}"/>
              </a:ext>
            </a:extLst>
          </p:cNvPr>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35" name="Group 34">
            <a:extLst>
              <a:ext uri="{FF2B5EF4-FFF2-40B4-BE49-F238E27FC236}">
                <a16:creationId xmlns:a16="http://schemas.microsoft.com/office/drawing/2014/main" id="{BA249D54-6BCA-4902-9CF9-F9F19ECCDF81}"/>
              </a:ext>
            </a:extLst>
          </p:cNvPr>
          <p:cNvGrpSpPr/>
          <p:nvPr userDrawn="1"/>
        </p:nvGrpSpPr>
        <p:grpSpPr>
          <a:xfrm>
            <a:off x="8105118" y="5272934"/>
            <a:ext cx="3679524" cy="1002955"/>
            <a:chOff x="1233488" y="677863"/>
            <a:chExt cx="2882900" cy="785813"/>
          </a:xfrm>
          <a:solidFill>
            <a:srgbClr val="0077C8"/>
          </a:solidFill>
        </p:grpSpPr>
        <p:sp>
          <p:nvSpPr>
            <p:cNvPr id="36" name="Freeform 35">
              <a:extLst>
                <a:ext uri="{FF2B5EF4-FFF2-40B4-BE49-F238E27FC236}">
                  <a16:creationId xmlns:a16="http://schemas.microsoft.com/office/drawing/2014/main" id="{5F52516A-942D-4342-8A28-C2FBA5BE9C1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7" name="Freeform 36">
              <a:extLst>
                <a:ext uri="{FF2B5EF4-FFF2-40B4-BE49-F238E27FC236}">
                  <a16:creationId xmlns:a16="http://schemas.microsoft.com/office/drawing/2014/main" id="{6031413B-6C4E-453C-AFC2-14A13E335DB9}"/>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8" name="Freeform 37">
              <a:extLst>
                <a:ext uri="{FF2B5EF4-FFF2-40B4-BE49-F238E27FC236}">
                  <a16:creationId xmlns:a16="http://schemas.microsoft.com/office/drawing/2014/main" id="{9A14C6CC-24F8-4F59-A4CC-E930FE20DB50}"/>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191177F6-AC8E-4614-B984-052323EC75DD}"/>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40" name="Freeform 39">
              <a:extLst>
                <a:ext uri="{FF2B5EF4-FFF2-40B4-BE49-F238E27FC236}">
                  <a16:creationId xmlns:a16="http://schemas.microsoft.com/office/drawing/2014/main" id="{B9B19C0E-4326-421E-B6E3-94F805EDCCB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41" name="Freeform 40">
              <a:extLst>
                <a:ext uri="{FF2B5EF4-FFF2-40B4-BE49-F238E27FC236}">
                  <a16:creationId xmlns:a16="http://schemas.microsoft.com/office/drawing/2014/main" id="{21D74985-F4AE-42AF-8011-B79E82249D83}"/>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42" name="Freeform 41">
              <a:extLst>
                <a:ext uri="{FF2B5EF4-FFF2-40B4-BE49-F238E27FC236}">
                  <a16:creationId xmlns:a16="http://schemas.microsoft.com/office/drawing/2014/main" id="{6AD27FC1-4C40-4680-AA3C-FDFC1D793FC7}"/>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43" name="Freeform 42">
              <a:extLst>
                <a:ext uri="{FF2B5EF4-FFF2-40B4-BE49-F238E27FC236}">
                  <a16:creationId xmlns:a16="http://schemas.microsoft.com/office/drawing/2014/main" id="{BEFD8B81-744D-4945-87A9-5136159E7AB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4" name="TextBox 43">
            <a:extLst>
              <a:ext uri="{FF2B5EF4-FFF2-40B4-BE49-F238E27FC236}">
                <a16:creationId xmlns:a16="http://schemas.microsoft.com/office/drawing/2014/main" id="{94C4354C-3F3B-4FD9-9C1B-AB6AD959511D}"/>
              </a:ext>
            </a:extLst>
          </p:cNvPr>
          <p:cNvSpPr txBox="1"/>
          <p:nvPr userDrawn="1"/>
        </p:nvSpPr>
        <p:spPr>
          <a:xfrm>
            <a:off x="457201" y="5381996"/>
            <a:ext cx="6975355" cy="784830"/>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Tree>
    <p:extLst>
      <p:ext uri="{BB962C8B-B14F-4D97-AF65-F5344CB8AC3E}">
        <p14:creationId xmlns:p14="http://schemas.microsoft.com/office/powerpoint/2010/main" val="133781549"/>
      </p:ext>
    </p:extLst>
  </p:cSld>
  <p:clrMapOvr>
    <a:masterClrMapping/>
  </p:clrMapOvr>
  <p:extLst mod="1">
    <p:ext uri="{DCECCB84-F9BA-43D5-87BE-67443E8EF086}">
      <p15:sldGuideLst xmlns:p15="http://schemas.microsoft.com/office/powerpoint/2012/main">
        <p15:guide id="1" pos="288" userDrawn="1">
          <p15:clr>
            <a:srgbClr val="FBAE40"/>
          </p15:clr>
        </p15:guide>
        <p15:guide id="2"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May 22,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53817" y="4910254"/>
            <a:ext cx="3980982" cy="1990491"/>
          </a:xfrm>
          <a:prstGeom prst="rect">
            <a:avLst/>
          </a:prstGeom>
        </p:spPr>
      </p:pic>
      <p:sp>
        <p:nvSpPr>
          <p:cNvPr id="7" name="Subtitle 2">
            <a:extLst>
              <a:ext uri="{FF2B5EF4-FFF2-40B4-BE49-F238E27FC236}">
                <a16:creationId xmlns:a16="http://schemas.microsoft.com/office/drawing/2014/main" id="{BD8FB3E8-10FF-4846-B161-954B28E6BA2D}"/>
              </a:ext>
            </a:extLst>
          </p:cNvPr>
          <p:cNvSpPr>
            <a:spLocks noGrp="1"/>
          </p:cNvSpPr>
          <p:nvPr>
            <p:ph type="subTitle" idx="1" hasCustomPrompt="1"/>
          </p:nvPr>
        </p:nvSpPr>
        <p:spPr>
          <a:xfrm>
            <a:off x="457200" y="3631155"/>
            <a:ext cx="11277600" cy="606068"/>
          </a:xfrm>
          <a:prstGeom prst="rect">
            <a:avLst/>
          </a:prstGeom>
        </p:spPr>
        <p:txBody>
          <a:bodyPr lIns="91440" anchor="ctr">
            <a:noAutofit/>
          </a:bodyPr>
          <a:lstStyle>
            <a:lvl1pPr marL="0" indent="0" algn="l">
              <a:spcBef>
                <a:spcPts val="0"/>
              </a:spcBef>
              <a:buNone/>
              <a:defRPr sz="3200" b="1" spc="-1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a:extLst>
              <a:ext uri="{FF2B5EF4-FFF2-40B4-BE49-F238E27FC236}">
                <a16:creationId xmlns:a16="http://schemas.microsoft.com/office/drawing/2014/main" id="{A1322604-C6E2-43A5-98CD-76DDEDA6EDC7}"/>
              </a:ext>
            </a:extLst>
          </p:cNvPr>
          <p:cNvSpPr>
            <a:spLocks noGrp="1"/>
          </p:cNvSpPr>
          <p:nvPr>
            <p:ph type="body" sz="quarter" idx="10" hasCustomPrompt="1"/>
          </p:nvPr>
        </p:nvSpPr>
        <p:spPr>
          <a:xfrm>
            <a:off x="457200" y="4274437"/>
            <a:ext cx="11277600" cy="588962"/>
          </a:xfrm>
          <a:prstGeom prst="rect">
            <a:avLst/>
          </a:prstGeom>
        </p:spPr>
        <p:txBody>
          <a:bodyPr lIns="91440">
            <a:noAutofit/>
          </a:bodyPr>
          <a:lstStyle>
            <a:lvl1pPr marL="0" indent="0">
              <a:spcBef>
                <a:spcPts val="0"/>
              </a:spcBef>
              <a:buNone/>
              <a:defRPr sz="2400">
                <a:solidFill>
                  <a:schemeClr val="bg1"/>
                </a:solidFill>
              </a:defRPr>
            </a:lvl1pPr>
            <a:lvl2pPr marL="457200" indent="0">
              <a:buNone/>
              <a:defRPr/>
            </a:lvl2pPr>
          </a:lstStyle>
          <a:p>
            <a:pPr lvl="0"/>
            <a:r>
              <a:rPr lang="en-US" dirty="0"/>
              <a:t>Speaker or Date</a:t>
            </a:r>
          </a:p>
        </p:txBody>
      </p:sp>
      <p:sp>
        <p:nvSpPr>
          <p:cNvPr id="12" name="Title 1">
            <a:extLst>
              <a:ext uri="{FF2B5EF4-FFF2-40B4-BE49-F238E27FC236}">
                <a16:creationId xmlns:a16="http://schemas.microsoft.com/office/drawing/2014/main" id="{855628D6-E47C-4B49-8A27-29E90C762E31}"/>
              </a:ext>
            </a:extLst>
          </p:cNvPr>
          <p:cNvSpPr>
            <a:spLocks noGrp="1"/>
          </p:cNvSpPr>
          <p:nvPr>
            <p:ph type="ctrTitle" hasCustomPrompt="1"/>
          </p:nvPr>
        </p:nvSpPr>
        <p:spPr>
          <a:xfrm>
            <a:off x="457200" y="1144988"/>
            <a:ext cx="11277599" cy="2448953"/>
          </a:xfrm>
          <a:prstGeom prst="rect">
            <a:avLst/>
          </a:prstGeom>
        </p:spPr>
        <p:txBody>
          <a:bodyPr anchor="b">
            <a:noAutofit/>
          </a:bodyPr>
          <a:lstStyle>
            <a:lvl1pPr algn="l">
              <a:lnSpc>
                <a:spcPct val="90000"/>
              </a:lnSpc>
              <a:defRPr sz="6000" spc="-300">
                <a:solidFill>
                  <a:schemeClr val="bg1"/>
                </a:solidFill>
              </a:defRPr>
            </a:lvl1pPr>
          </a:lstStyle>
          <a:p>
            <a:r>
              <a:rPr lang="en-US" dirty="0"/>
              <a:t>Title</a:t>
            </a:r>
          </a:p>
        </p:txBody>
      </p:sp>
      <p:sp>
        <p:nvSpPr>
          <p:cNvPr id="2" name="Date Placeholder 1">
            <a:extLst>
              <a:ext uri="{FF2B5EF4-FFF2-40B4-BE49-F238E27FC236}">
                <a16:creationId xmlns:a16="http://schemas.microsoft.com/office/drawing/2014/main" id="{F5C590FA-4E37-4A00-9F8A-E1D80FA41E66}"/>
              </a:ext>
            </a:extLst>
          </p:cNvPr>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May 22, 2019</a:t>
            </a:fld>
            <a:endParaRPr lang="en-US" dirty="0"/>
          </a:p>
        </p:txBody>
      </p:sp>
      <p:sp>
        <p:nvSpPr>
          <p:cNvPr id="3" name="Footer Placeholder 2">
            <a:extLst>
              <a:ext uri="{FF2B5EF4-FFF2-40B4-BE49-F238E27FC236}">
                <a16:creationId xmlns:a16="http://schemas.microsoft.com/office/drawing/2014/main" id="{F7536B21-0785-4AB0-9EF9-9B5AF628C3EC}"/>
              </a:ext>
            </a:extLst>
          </p:cNvPr>
          <p:cNvSpPr>
            <a:spLocks noGrp="1"/>
          </p:cNvSpPr>
          <p:nvPr>
            <p:ph type="ftr" sz="quarter" idx="12"/>
          </p:nvPr>
        </p:nvSpPr>
        <p:spPr/>
        <p:txBody>
          <a:bodyPr/>
          <a:lstStyle>
            <a:lvl1pPr>
              <a:defRPr>
                <a:solidFill>
                  <a:schemeClr val="bg1"/>
                </a:solidFill>
              </a:defRPr>
            </a:lvl1pPr>
          </a:lstStyle>
          <a:p>
            <a:r>
              <a:rPr lang="en-US" dirty="0"/>
              <a:t>Micron Confidential</a:t>
            </a:r>
          </a:p>
        </p:txBody>
      </p:sp>
      <p:sp>
        <p:nvSpPr>
          <p:cNvPr id="4" name="Slide Number Placeholder 3">
            <a:extLst>
              <a:ext uri="{FF2B5EF4-FFF2-40B4-BE49-F238E27FC236}">
                <a16:creationId xmlns:a16="http://schemas.microsoft.com/office/drawing/2014/main" id="{9967AA49-AA9A-4C4E-BF61-62CEE40EF26C}"/>
              </a:ext>
            </a:extLst>
          </p:cNvPr>
          <p:cNvSpPr>
            <a:spLocks noGrp="1"/>
          </p:cNvSpPr>
          <p:nvPr>
            <p:ph type="sldNum" sz="quarter" idx="13"/>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1" name="TextBox 10">
            <a:extLst>
              <a:ext uri="{FF2B5EF4-FFF2-40B4-BE49-F238E27FC236}">
                <a16:creationId xmlns:a16="http://schemas.microsoft.com/office/drawing/2014/main" id="{B4A9EE41-A6DD-4769-AB56-5B3819C8692C}"/>
              </a:ext>
            </a:extLst>
          </p:cNvPr>
          <p:cNvSpPr txBox="1"/>
          <p:nvPr userDrawn="1"/>
        </p:nvSpPr>
        <p:spPr>
          <a:xfrm>
            <a:off x="457200" y="5443835"/>
            <a:ext cx="6882319"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Tree>
    <p:extLst>
      <p:ext uri="{BB962C8B-B14F-4D97-AF65-F5344CB8AC3E}">
        <p14:creationId xmlns:p14="http://schemas.microsoft.com/office/powerpoint/2010/main" val="58643019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53817" y="4910254"/>
            <a:ext cx="3980982" cy="1990491"/>
          </a:xfrm>
          <a:prstGeom prst="rect">
            <a:avLst/>
          </a:prstGeom>
        </p:spPr>
      </p:pic>
      <p:sp>
        <p:nvSpPr>
          <p:cNvPr id="7" name="Subtitle 2">
            <a:extLst>
              <a:ext uri="{FF2B5EF4-FFF2-40B4-BE49-F238E27FC236}">
                <a16:creationId xmlns:a16="http://schemas.microsoft.com/office/drawing/2014/main" id="{BD8FB3E8-10FF-4846-B161-954B28E6BA2D}"/>
              </a:ext>
            </a:extLst>
          </p:cNvPr>
          <p:cNvSpPr>
            <a:spLocks noGrp="1"/>
          </p:cNvSpPr>
          <p:nvPr>
            <p:ph type="subTitle" idx="1" hasCustomPrompt="1"/>
          </p:nvPr>
        </p:nvSpPr>
        <p:spPr>
          <a:xfrm>
            <a:off x="457200" y="3631155"/>
            <a:ext cx="11277600" cy="606068"/>
          </a:xfrm>
          <a:prstGeom prst="rect">
            <a:avLst/>
          </a:prstGeom>
        </p:spPr>
        <p:txBody>
          <a:bodyPr lIns="91440" anchor="ctr">
            <a:noAutofit/>
          </a:bodyPr>
          <a:lstStyle>
            <a:lvl1pPr marL="0" indent="0" algn="l">
              <a:spcBef>
                <a:spcPts val="0"/>
              </a:spcBef>
              <a:buNone/>
              <a:defRPr sz="3200" b="1" spc="-1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a:extLst>
              <a:ext uri="{FF2B5EF4-FFF2-40B4-BE49-F238E27FC236}">
                <a16:creationId xmlns:a16="http://schemas.microsoft.com/office/drawing/2014/main" id="{A1322604-C6E2-43A5-98CD-76DDEDA6EDC7}"/>
              </a:ext>
            </a:extLst>
          </p:cNvPr>
          <p:cNvSpPr>
            <a:spLocks noGrp="1"/>
          </p:cNvSpPr>
          <p:nvPr>
            <p:ph type="body" sz="quarter" idx="10" hasCustomPrompt="1"/>
          </p:nvPr>
        </p:nvSpPr>
        <p:spPr>
          <a:xfrm>
            <a:off x="457200" y="4274437"/>
            <a:ext cx="11277600" cy="588962"/>
          </a:xfrm>
          <a:prstGeom prst="rect">
            <a:avLst/>
          </a:prstGeom>
        </p:spPr>
        <p:txBody>
          <a:bodyPr lIns="91440">
            <a:noAutofit/>
          </a:bodyPr>
          <a:lstStyle>
            <a:lvl1pPr marL="0" indent="0">
              <a:spcBef>
                <a:spcPts val="0"/>
              </a:spcBef>
              <a:buNone/>
              <a:defRPr sz="2400">
                <a:solidFill>
                  <a:schemeClr val="bg1"/>
                </a:solidFill>
              </a:defRPr>
            </a:lvl1pPr>
            <a:lvl2pPr marL="457200" indent="0">
              <a:buNone/>
              <a:defRPr/>
            </a:lvl2pPr>
          </a:lstStyle>
          <a:p>
            <a:pPr lvl="0"/>
            <a:r>
              <a:rPr lang="en-US" dirty="0"/>
              <a:t>Speaker or Date</a:t>
            </a:r>
          </a:p>
        </p:txBody>
      </p:sp>
      <p:sp>
        <p:nvSpPr>
          <p:cNvPr id="12" name="Title 1">
            <a:extLst>
              <a:ext uri="{FF2B5EF4-FFF2-40B4-BE49-F238E27FC236}">
                <a16:creationId xmlns:a16="http://schemas.microsoft.com/office/drawing/2014/main" id="{855628D6-E47C-4B49-8A27-29E90C762E31}"/>
              </a:ext>
            </a:extLst>
          </p:cNvPr>
          <p:cNvSpPr>
            <a:spLocks noGrp="1"/>
          </p:cNvSpPr>
          <p:nvPr>
            <p:ph type="ctrTitle" hasCustomPrompt="1"/>
          </p:nvPr>
        </p:nvSpPr>
        <p:spPr>
          <a:xfrm>
            <a:off x="457200" y="1901757"/>
            <a:ext cx="11277599" cy="1692184"/>
          </a:xfrm>
          <a:prstGeom prst="rect">
            <a:avLst/>
          </a:prstGeom>
        </p:spPr>
        <p:txBody>
          <a:bodyPr anchor="b">
            <a:noAutofit/>
          </a:bodyPr>
          <a:lstStyle>
            <a:lvl1pPr algn="l">
              <a:lnSpc>
                <a:spcPct val="90000"/>
              </a:lnSpc>
              <a:defRPr sz="6000" spc="-300">
                <a:solidFill>
                  <a:schemeClr val="bg1"/>
                </a:solidFill>
              </a:defRPr>
            </a:lvl1pPr>
          </a:lstStyle>
          <a:p>
            <a:r>
              <a:rPr lang="en-US" dirty="0"/>
              <a:t>Title</a:t>
            </a:r>
          </a:p>
        </p:txBody>
      </p:sp>
      <p:sp>
        <p:nvSpPr>
          <p:cNvPr id="2" name="Date Placeholder 1">
            <a:extLst>
              <a:ext uri="{FF2B5EF4-FFF2-40B4-BE49-F238E27FC236}">
                <a16:creationId xmlns:a16="http://schemas.microsoft.com/office/drawing/2014/main" id="{F5C590FA-4E37-4A00-9F8A-E1D80FA41E66}"/>
              </a:ext>
            </a:extLst>
          </p:cNvPr>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May 22, 2019</a:t>
            </a:fld>
            <a:endParaRPr lang="en-US" dirty="0"/>
          </a:p>
        </p:txBody>
      </p:sp>
      <p:sp>
        <p:nvSpPr>
          <p:cNvPr id="3" name="Footer Placeholder 2">
            <a:extLst>
              <a:ext uri="{FF2B5EF4-FFF2-40B4-BE49-F238E27FC236}">
                <a16:creationId xmlns:a16="http://schemas.microsoft.com/office/drawing/2014/main" id="{F7536B21-0785-4AB0-9EF9-9B5AF628C3EC}"/>
              </a:ext>
            </a:extLst>
          </p:cNvPr>
          <p:cNvSpPr>
            <a:spLocks noGrp="1"/>
          </p:cNvSpPr>
          <p:nvPr>
            <p:ph type="ftr" sz="quarter" idx="12"/>
          </p:nvPr>
        </p:nvSpPr>
        <p:spPr/>
        <p:txBody>
          <a:bodyPr/>
          <a:lstStyle>
            <a:lvl1pPr>
              <a:defRPr>
                <a:solidFill>
                  <a:schemeClr val="bg1"/>
                </a:solidFill>
              </a:defRPr>
            </a:lvl1pPr>
          </a:lstStyle>
          <a:p>
            <a:r>
              <a:rPr lang="en-US" dirty="0"/>
              <a:t>Micron Confidential</a:t>
            </a:r>
          </a:p>
        </p:txBody>
      </p:sp>
      <p:sp>
        <p:nvSpPr>
          <p:cNvPr id="4" name="Slide Number Placeholder 3">
            <a:extLst>
              <a:ext uri="{FF2B5EF4-FFF2-40B4-BE49-F238E27FC236}">
                <a16:creationId xmlns:a16="http://schemas.microsoft.com/office/drawing/2014/main" id="{9967AA49-AA9A-4C4E-BF61-62CEE40EF26C}"/>
              </a:ext>
            </a:extLst>
          </p:cNvPr>
          <p:cNvSpPr>
            <a:spLocks noGrp="1"/>
          </p:cNvSpPr>
          <p:nvPr>
            <p:ph type="sldNum" sz="quarter" idx="13"/>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1" name="Picture Placeholder 4">
            <a:extLst>
              <a:ext uri="{FF2B5EF4-FFF2-40B4-BE49-F238E27FC236}">
                <a16:creationId xmlns:a16="http://schemas.microsoft.com/office/drawing/2014/main" id="{6A6D811E-E818-4A7E-A06F-8D125A228EC8}"/>
              </a:ext>
            </a:extLst>
          </p:cNvPr>
          <p:cNvSpPr>
            <a:spLocks noGrp="1"/>
          </p:cNvSpPr>
          <p:nvPr>
            <p:ph type="pic" sz="quarter" idx="14" hasCustomPrompt="1"/>
          </p:nvPr>
        </p:nvSpPr>
        <p:spPr>
          <a:xfrm>
            <a:off x="0" y="0"/>
            <a:ext cx="12192000" cy="3429000"/>
          </a:xfrm>
          <a:prstGeom prst="rect">
            <a:avLst/>
          </a:prstGeom>
        </p:spPr>
        <p:txBody>
          <a:bodyPr/>
          <a:lstStyle>
            <a:lvl1pPr marL="0" indent="0">
              <a:buNone/>
              <a:defRPr>
                <a:solidFill>
                  <a:schemeClr val="bg1"/>
                </a:solidFill>
              </a:defRPr>
            </a:lvl1pPr>
          </a:lstStyle>
          <a:p>
            <a:r>
              <a:rPr lang="en-US" dirty="0"/>
              <a:t>Picture</a:t>
            </a:r>
          </a:p>
        </p:txBody>
      </p:sp>
      <p:sp>
        <p:nvSpPr>
          <p:cNvPr id="13" name="TextBox 12">
            <a:extLst>
              <a:ext uri="{FF2B5EF4-FFF2-40B4-BE49-F238E27FC236}">
                <a16:creationId xmlns:a16="http://schemas.microsoft.com/office/drawing/2014/main" id="{B7D1DDD8-7E3D-4624-8A2A-AE084F309219}"/>
              </a:ext>
            </a:extLst>
          </p:cNvPr>
          <p:cNvSpPr txBox="1"/>
          <p:nvPr userDrawn="1"/>
        </p:nvSpPr>
        <p:spPr>
          <a:xfrm>
            <a:off x="457200" y="5443835"/>
            <a:ext cx="6882319"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Tree>
    <p:extLst>
      <p:ext uri="{BB962C8B-B14F-4D97-AF65-F5344CB8AC3E}">
        <p14:creationId xmlns:p14="http://schemas.microsoft.com/office/powerpoint/2010/main" val="2506677951"/>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a:extLst>
              <a:ext uri="{FF2B5EF4-FFF2-40B4-BE49-F238E27FC236}">
                <a16:creationId xmlns:a16="http://schemas.microsoft.com/office/drawing/2014/main" id="{71825F1D-B8C0-4E65-8F1C-776073C561B3}"/>
              </a:ext>
            </a:extLst>
          </p:cNvPr>
          <p:cNvSpPr>
            <a:spLocks noGrp="1"/>
          </p:cNvSpPr>
          <p:nvPr>
            <p:ph type="dt" sz="half" idx="10"/>
          </p:nvPr>
        </p:nvSpPr>
        <p:spPr/>
        <p:txBody>
          <a:bodyPr/>
          <a:lstStyle/>
          <a:p>
            <a:fld id="{0CFB5DD6-B5A9-42D8-8E78-3203A252046E}" type="datetime4">
              <a:rPr lang="en-US" smtClean="0"/>
              <a:t>May 22, 2019</a:t>
            </a:fld>
            <a:endParaRPr lang="en-US" dirty="0"/>
          </a:p>
        </p:txBody>
      </p:sp>
      <p:sp>
        <p:nvSpPr>
          <p:cNvPr id="4" name="Footer Placeholder 3">
            <a:extLst>
              <a:ext uri="{FF2B5EF4-FFF2-40B4-BE49-F238E27FC236}">
                <a16:creationId xmlns:a16="http://schemas.microsoft.com/office/drawing/2014/main" id="{BD28677E-4EAF-4BB0-AA0A-FFBD87FDB36D}"/>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275C5A3C-2978-4905-BCF7-77FD220304C5}"/>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4508" y="4883132"/>
            <a:ext cx="4110291" cy="2055146"/>
          </a:xfrm>
          <a:prstGeom prst="rect">
            <a:avLst/>
          </a:prstGeom>
        </p:spPr>
      </p:pic>
      <p:sp>
        <p:nvSpPr>
          <p:cNvPr id="9" name="Subtitle 2">
            <a:extLst>
              <a:ext uri="{FF2B5EF4-FFF2-40B4-BE49-F238E27FC236}">
                <a16:creationId xmlns:a16="http://schemas.microsoft.com/office/drawing/2014/main" id="{A7F3D91B-7AAC-4719-B383-5AD2300D5D21}"/>
              </a:ext>
            </a:extLst>
          </p:cNvPr>
          <p:cNvSpPr>
            <a:spLocks noGrp="1"/>
          </p:cNvSpPr>
          <p:nvPr>
            <p:ph type="subTitle" idx="1" hasCustomPrompt="1"/>
          </p:nvPr>
        </p:nvSpPr>
        <p:spPr>
          <a:xfrm>
            <a:off x="457200" y="3631155"/>
            <a:ext cx="11277600" cy="606068"/>
          </a:xfrm>
          <a:prstGeom prst="rect">
            <a:avLst/>
          </a:prstGeom>
        </p:spPr>
        <p:txBody>
          <a:bodyPr lIns="91440" anchor="ctr">
            <a:noAutofit/>
          </a:bodyPr>
          <a:lstStyle>
            <a:lvl1pPr marL="0" indent="0" algn="l">
              <a:spcBef>
                <a:spcPts val="0"/>
              </a:spcBef>
              <a:buNone/>
              <a:defRPr sz="3200" b="1" spc="-1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a:extLst>
              <a:ext uri="{FF2B5EF4-FFF2-40B4-BE49-F238E27FC236}">
                <a16:creationId xmlns:a16="http://schemas.microsoft.com/office/drawing/2014/main" id="{1AF7EC80-309F-4734-A452-7408EA0270FE}"/>
              </a:ext>
            </a:extLst>
          </p:cNvPr>
          <p:cNvSpPr>
            <a:spLocks noGrp="1"/>
          </p:cNvSpPr>
          <p:nvPr>
            <p:ph type="body" sz="quarter" idx="10" hasCustomPrompt="1"/>
          </p:nvPr>
        </p:nvSpPr>
        <p:spPr>
          <a:xfrm>
            <a:off x="457200" y="4274437"/>
            <a:ext cx="11277600" cy="588962"/>
          </a:xfrm>
          <a:prstGeom prst="rect">
            <a:avLst/>
          </a:prstGeom>
        </p:spPr>
        <p:txBody>
          <a:bodyPr lIns="91440">
            <a:noAutofit/>
          </a:bodyPr>
          <a:lstStyle>
            <a:lvl1pPr marL="0" indent="0">
              <a:spcBef>
                <a:spcPts val="0"/>
              </a:spcBef>
              <a:buNone/>
              <a:defRPr sz="2400">
                <a:solidFill>
                  <a:schemeClr val="bg1"/>
                </a:solidFill>
              </a:defRPr>
            </a:lvl1pPr>
            <a:lvl2pPr marL="457200" indent="0">
              <a:buNone/>
              <a:defRPr/>
            </a:lvl2pPr>
          </a:lstStyle>
          <a:p>
            <a:pPr lvl="0"/>
            <a:r>
              <a:rPr lang="en-US" dirty="0"/>
              <a:t>Speaker or Date</a:t>
            </a:r>
          </a:p>
        </p:txBody>
      </p:sp>
      <p:sp>
        <p:nvSpPr>
          <p:cNvPr id="12" name="Title 1">
            <a:extLst>
              <a:ext uri="{FF2B5EF4-FFF2-40B4-BE49-F238E27FC236}">
                <a16:creationId xmlns:a16="http://schemas.microsoft.com/office/drawing/2014/main" id="{E7FBDDC2-65BE-48CC-8803-1EB674351A8D}"/>
              </a:ext>
            </a:extLst>
          </p:cNvPr>
          <p:cNvSpPr>
            <a:spLocks noGrp="1"/>
          </p:cNvSpPr>
          <p:nvPr>
            <p:ph type="ctrTitle" hasCustomPrompt="1"/>
          </p:nvPr>
        </p:nvSpPr>
        <p:spPr>
          <a:xfrm>
            <a:off x="457200" y="1144988"/>
            <a:ext cx="11277599" cy="2448953"/>
          </a:xfrm>
          <a:prstGeom prst="rect">
            <a:avLst/>
          </a:prstGeom>
        </p:spPr>
        <p:txBody>
          <a:bodyPr anchor="b">
            <a:noAutofit/>
          </a:bodyPr>
          <a:lstStyle>
            <a:lvl1pPr algn="l">
              <a:lnSpc>
                <a:spcPct val="90000"/>
              </a:lnSpc>
              <a:defRPr sz="6000" spc="-300">
                <a:solidFill>
                  <a:schemeClr val="bg1"/>
                </a:solidFill>
              </a:defRPr>
            </a:lvl1pPr>
          </a:lstStyle>
          <a:p>
            <a:r>
              <a:rPr lang="en-US" dirty="0"/>
              <a:t>Title</a:t>
            </a:r>
          </a:p>
        </p:txBody>
      </p:sp>
      <p:sp>
        <p:nvSpPr>
          <p:cNvPr id="2" name="Date Placeholder 1">
            <a:extLst>
              <a:ext uri="{FF2B5EF4-FFF2-40B4-BE49-F238E27FC236}">
                <a16:creationId xmlns:a16="http://schemas.microsoft.com/office/drawing/2014/main" id="{6A088640-E55C-492E-99A3-90049A855476}"/>
              </a:ext>
            </a:extLst>
          </p:cNvPr>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May 22, 2019</a:t>
            </a:fld>
            <a:endParaRPr lang="en-US" dirty="0"/>
          </a:p>
        </p:txBody>
      </p:sp>
      <p:sp>
        <p:nvSpPr>
          <p:cNvPr id="3" name="Footer Placeholder 2">
            <a:extLst>
              <a:ext uri="{FF2B5EF4-FFF2-40B4-BE49-F238E27FC236}">
                <a16:creationId xmlns:a16="http://schemas.microsoft.com/office/drawing/2014/main" id="{8E47BC1E-FC10-4CE0-B8CA-289ED1612B77}"/>
              </a:ext>
            </a:extLst>
          </p:cNvPr>
          <p:cNvSpPr>
            <a:spLocks noGrp="1"/>
          </p:cNvSpPr>
          <p:nvPr>
            <p:ph type="ftr" sz="quarter" idx="12"/>
          </p:nvPr>
        </p:nvSpPr>
        <p:spPr/>
        <p:txBody>
          <a:bodyPr/>
          <a:lstStyle>
            <a:lvl1pPr>
              <a:defRPr>
                <a:solidFill>
                  <a:schemeClr val="bg1"/>
                </a:solidFill>
              </a:defRPr>
            </a:lvl1pPr>
          </a:lstStyle>
          <a:p>
            <a:r>
              <a:rPr lang="en-US" dirty="0"/>
              <a:t>Micron Confidential</a:t>
            </a:r>
          </a:p>
        </p:txBody>
      </p:sp>
      <p:sp>
        <p:nvSpPr>
          <p:cNvPr id="4" name="Slide Number Placeholder 3">
            <a:extLst>
              <a:ext uri="{FF2B5EF4-FFF2-40B4-BE49-F238E27FC236}">
                <a16:creationId xmlns:a16="http://schemas.microsoft.com/office/drawing/2014/main" id="{1BEFA0BE-8EB0-46AA-A13F-4CD8A66915E5}"/>
              </a:ext>
            </a:extLst>
          </p:cNvPr>
          <p:cNvSpPr>
            <a:spLocks noGrp="1"/>
          </p:cNvSpPr>
          <p:nvPr>
            <p:ph type="sldNum" sz="quarter" idx="13"/>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1" name="TextBox 10">
            <a:extLst>
              <a:ext uri="{FF2B5EF4-FFF2-40B4-BE49-F238E27FC236}">
                <a16:creationId xmlns:a16="http://schemas.microsoft.com/office/drawing/2014/main" id="{C7A8B305-A468-49DC-BB98-622157B811DF}"/>
              </a:ext>
            </a:extLst>
          </p:cNvPr>
          <p:cNvSpPr txBox="1"/>
          <p:nvPr userDrawn="1"/>
        </p:nvSpPr>
        <p:spPr>
          <a:xfrm>
            <a:off x="457200" y="5443835"/>
            <a:ext cx="6882319"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Tree>
    <p:extLst>
      <p:ext uri="{BB962C8B-B14F-4D97-AF65-F5344CB8AC3E}">
        <p14:creationId xmlns:p14="http://schemas.microsoft.com/office/powerpoint/2010/main" val="2927051640"/>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4508" y="4883132"/>
            <a:ext cx="4110291" cy="2055146"/>
          </a:xfrm>
          <a:prstGeom prst="rect">
            <a:avLst/>
          </a:prstGeom>
        </p:spPr>
      </p:pic>
      <p:sp>
        <p:nvSpPr>
          <p:cNvPr id="9" name="Subtitle 2">
            <a:extLst>
              <a:ext uri="{FF2B5EF4-FFF2-40B4-BE49-F238E27FC236}">
                <a16:creationId xmlns:a16="http://schemas.microsoft.com/office/drawing/2014/main" id="{A7F3D91B-7AAC-4719-B383-5AD2300D5D21}"/>
              </a:ext>
            </a:extLst>
          </p:cNvPr>
          <p:cNvSpPr>
            <a:spLocks noGrp="1"/>
          </p:cNvSpPr>
          <p:nvPr>
            <p:ph type="subTitle" idx="1" hasCustomPrompt="1"/>
          </p:nvPr>
        </p:nvSpPr>
        <p:spPr>
          <a:xfrm>
            <a:off x="457200" y="3631155"/>
            <a:ext cx="11277600" cy="606068"/>
          </a:xfrm>
          <a:prstGeom prst="rect">
            <a:avLst/>
          </a:prstGeom>
        </p:spPr>
        <p:txBody>
          <a:bodyPr lIns="91440" anchor="ctr">
            <a:noAutofit/>
          </a:bodyPr>
          <a:lstStyle>
            <a:lvl1pPr marL="0" indent="0" algn="l">
              <a:spcBef>
                <a:spcPts val="0"/>
              </a:spcBef>
              <a:buNone/>
              <a:defRPr sz="3200" b="1" spc="-1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a:extLst>
              <a:ext uri="{FF2B5EF4-FFF2-40B4-BE49-F238E27FC236}">
                <a16:creationId xmlns:a16="http://schemas.microsoft.com/office/drawing/2014/main" id="{1AF7EC80-309F-4734-A452-7408EA0270FE}"/>
              </a:ext>
            </a:extLst>
          </p:cNvPr>
          <p:cNvSpPr>
            <a:spLocks noGrp="1"/>
          </p:cNvSpPr>
          <p:nvPr>
            <p:ph type="body" sz="quarter" idx="10" hasCustomPrompt="1"/>
          </p:nvPr>
        </p:nvSpPr>
        <p:spPr>
          <a:xfrm>
            <a:off x="457200" y="4274437"/>
            <a:ext cx="11277600" cy="588962"/>
          </a:xfrm>
          <a:prstGeom prst="rect">
            <a:avLst/>
          </a:prstGeom>
        </p:spPr>
        <p:txBody>
          <a:bodyPr lIns="91440">
            <a:noAutofit/>
          </a:bodyPr>
          <a:lstStyle>
            <a:lvl1pPr marL="0" indent="0">
              <a:spcBef>
                <a:spcPts val="0"/>
              </a:spcBef>
              <a:buNone/>
              <a:defRPr sz="2400">
                <a:solidFill>
                  <a:schemeClr val="bg1"/>
                </a:solidFill>
              </a:defRPr>
            </a:lvl1pPr>
            <a:lvl2pPr marL="457200" indent="0">
              <a:buNone/>
              <a:defRPr/>
            </a:lvl2pPr>
          </a:lstStyle>
          <a:p>
            <a:pPr lvl="0"/>
            <a:r>
              <a:rPr lang="en-US" dirty="0"/>
              <a:t>Speaker or Date</a:t>
            </a:r>
          </a:p>
        </p:txBody>
      </p:sp>
      <p:sp>
        <p:nvSpPr>
          <p:cNvPr id="12" name="Title 1">
            <a:extLst>
              <a:ext uri="{FF2B5EF4-FFF2-40B4-BE49-F238E27FC236}">
                <a16:creationId xmlns:a16="http://schemas.microsoft.com/office/drawing/2014/main" id="{E7FBDDC2-65BE-48CC-8803-1EB674351A8D}"/>
              </a:ext>
            </a:extLst>
          </p:cNvPr>
          <p:cNvSpPr>
            <a:spLocks noGrp="1"/>
          </p:cNvSpPr>
          <p:nvPr>
            <p:ph type="ctrTitle" hasCustomPrompt="1"/>
          </p:nvPr>
        </p:nvSpPr>
        <p:spPr>
          <a:xfrm>
            <a:off x="457200" y="1906621"/>
            <a:ext cx="11277599" cy="1687320"/>
          </a:xfrm>
          <a:prstGeom prst="rect">
            <a:avLst/>
          </a:prstGeom>
        </p:spPr>
        <p:txBody>
          <a:bodyPr anchor="b">
            <a:noAutofit/>
          </a:bodyPr>
          <a:lstStyle>
            <a:lvl1pPr algn="l">
              <a:lnSpc>
                <a:spcPct val="90000"/>
              </a:lnSpc>
              <a:defRPr sz="6000" spc="-300">
                <a:solidFill>
                  <a:schemeClr val="bg1"/>
                </a:solidFill>
              </a:defRPr>
            </a:lvl1pPr>
          </a:lstStyle>
          <a:p>
            <a:r>
              <a:rPr lang="en-US" dirty="0"/>
              <a:t>Title</a:t>
            </a:r>
          </a:p>
        </p:txBody>
      </p:sp>
      <p:sp>
        <p:nvSpPr>
          <p:cNvPr id="2" name="Date Placeholder 1">
            <a:extLst>
              <a:ext uri="{FF2B5EF4-FFF2-40B4-BE49-F238E27FC236}">
                <a16:creationId xmlns:a16="http://schemas.microsoft.com/office/drawing/2014/main" id="{6A088640-E55C-492E-99A3-90049A855476}"/>
              </a:ext>
            </a:extLst>
          </p:cNvPr>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May 22, 2019</a:t>
            </a:fld>
            <a:endParaRPr lang="en-US" dirty="0"/>
          </a:p>
        </p:txBody>
      </p:sp>
      <p:sp>
        <p:nvSpPr>
          <p:cNvPr id="3" name="Footer Placeholder 2">
            <a:extLst>
              <a:ext uri="{FF2B5EF4-FFF2-40B4-BE49-F238E27FC236}">
                <a16:creationId xmlns:a16="http://schemas.microsoft.com/office/drawing/2014/main" id="{8E47BC1E-FC10-4CE0-B8CA-289ED1612B77}"/>
              </a:ext>
            </a:extLst>
          </p:cNvPr>
          <p:cNvSpPr>
            <a:spLocks noGrp="1"/>
          </p:cNvSpPr>
          <p:nvPr>
            <p:ph type="ftr" sz="quarter" idx="12"/>
          </p:nvPr>
        </p:nvSpPr>
        <p:spPr/>
        <p:txBody>
          <a:bodyPr/>
          <a:lstStyle>
            <a:lvl1pPr>
              <a:defRPr>
                <a:solidFill>
                  <a:schemeClr val="bg1"/>
                </a:solidFill>
              </a:defRPr>
            </a:lvl1pPr>
          </a:lstStyle>
          <a:p>
            <a:r>
              <a:rPr lang="en-US" dirty="0"/>
              <a:t>Micron Confidential</a:t>
            </a:r>
          </a:p>
        </p:txBody>
      </p:sp>
      <p:sp>
        <p:nvSpPr>
          <p:cNvPr id="4" name="Slide Number Placeholder 3">
            <a:extLst>
              <a:ext uri="{FF2B5EF4-FFF2-40B4-BE49-F238E27FC236}">
                <a16:creationId xmlns:a16="http://schemas.microsoft.com/office/drawing/2014/main" id="{1BEFA0BE-8EB0-46AA-A13F-4CD8A66915E5}"/>
              </a:ext>
            </a:extLst>
          </p:cNvPr>
          <p:cNvSpPr>
            <a:spLocks noGrp="1"/>
          </p:cNvSpPr>
          <p:nvPr>
            <p:ph type="sldNum" sz="quarter" idx="13"/>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1" name="Picture Placeholder 4">
            <a:extLst>
              <a:ext uri="{FF2B5EF4-FFF2-40B4-BE49-F238E27FC236}">
                <a16:creationId xmlns:a16="http://schemas.microsoft.com/office/drawing/2014/main" id="{412A9518-25F1-4D46-8BF4-10ECED28B65F}"/>
              </a:ext>
            </a:extLst>
          </p:cNvPr>
          <p:cNvSpPr>
            <a:spLocks noGrp="1"/>
          </p:cNvSpPr>
          <p:nvPr>
            <p:ph type="pic" sz="quarter" idx="14" hasCustomPrompt="1"/>
          </p:nvPr>
        </p:nvSpPr>
        <p:spPr>
          <a:xfrm>
            <a:off x="0" y="0"/>
            <a:ext cx="12192000" cy="3429000"/>
          </a:xfrm>
          <a:prstGeom prst="rect">
            <a:avLst/>
          </a:prstGeom>
        </p:spPr>
        <p:txBody>
          <a:bodyPr/>
          <a:lstStyle>
            <a:lvl1pPr marL="0" indent="0">
              <a:buNone/>
              <a:defRPr>
                <a:solidFill>
                  <a:schemeClr val="bg1"/>
                </a:solidFill>
              </a:defRPr>
            </a:lvl1pPr>
          </a:lstStyle>
          <a:p>
            <a:r>
              <a:rPr lang="en-US" dirty="0"/>
              <a:t>Picture</a:t>
            </a:r>
          </a:p>
        </p:txBody>
      </p:sp>
      <p:sp>
        <p:nvSpPr>
          <p:cNvPr id="13" name="TextBox 12">
            <a:extLst>
              <a:ext uri="{FF2B5EF4-FFF2-40B4-BE49-F238E27FC236}">
                <a16:creationId xmlns:a16="http://schemas.microsoft.com/office/drawing/2014/main" id="{EA47BCD4-D063-408F-8916-93EFCE1A13AB}"/>
              </a:ext>
            </a:extLst>
          </p:cNvPr>
          <p:cNvSpPr txBox="1"/>
          <p:nvPr userDrawn="1"/>
        </p:nvSpPr>
        <p:spPr>
          <a:xfrm>
            <a:off x="457200" y="5443835"/>
            <a:ext cx="6882319"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Tree>
    <p:extLst>
      <p:ext uri="{BB962C8B-B14F-4D97-AF65-F5344CB8AC3E}">
        <p14:creationId xmlns:p14="http://schemas.microsoft.com/office/powerpoint/2010/main" val="1222994021"/>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a:extLst>
              <a:ext uri="{FF2B5EF4-FFF2-40B4-BE49-F238E27FC236}">
                <a16:creationId xmlns:a16="http://schemas.microsoft.com/office/drawing/2014/main" id="{70D01AB3-4BF7-48AA-A8E9-8B39DDB29B4F}"/>
              </a:ext>
            </a:extLst>
          </p:cNvPr>
          <p:cNvSpPr>
            <a:spLocks noGrp="1"/>
          </p:cNvSpPr>
          <p:nvPr>
            <p:ph type="dt" sz="half" idx="10"/>
          </p:nvPr>
        </p:nvSpPr>
        <p:spPr/>
        <p:txBody>
          <a:bodyPr/>
          <a:lstStyle/>
          <a:p>
            <a:fld id="{0CFB5DD6-B5A9-42D8-8E78-3203A252046E}" type="datetime4">
              <a:rPr lang="en-US" smtClean="0"/>
              <a:t>May 22, 2019</a:t>
            </a:fld>
            <a:endParaRPr lang="en-US" dirty="0"/>
          </a:p>
        </p:txBody>
      </p:sp>
      <p:sp>
        <p:nvSpPr>
          <p:cNvPr id="3" name="Footer Placeholder 2">
            <a:extLst>
              <a:ext uri="{FF2B5EF4-FFF2-40B4-BE49-F238E27FC236}">
                <a16:creationId xmlns:a16="http://schemas.microsoft.com/office/drawing/2014/main" id="{6C40F533-250D-4B60-AE70-37D3F0B9132A}"/>
              </a:ext>
            </a:extLst>
          </p:cNvPr>
          <p:cNvSpPr>
            <a:spLocks noGrp="1"/>
          </p:cNvSpPr>
          <p:nvPr>
            <p:ph type="ftr" sz="quarter" idx="11"/>
          </p:nvPr>
        </p:nvSpPr>
        <p:spPr/>
        <p:txBody>
          <a:bodyPr/>
          <a:lstStyle/>
          <a:p>
            <a:r>
              <a:rPr lang="en-US" dirty="0"/>
              <a:t>Micron Confidential</a:t>
            </a:r>
          </a:p>
        </p:txBody>
      </p:sp>
      <p:sp>
        <p:nvSpPr>
          <p:cNvPr id="5" name="Slide Number Placeholder 4">
            <a:extLst>
              <a:ext uri="{FF2B5EF4-FFF2-40B4-BE49-F238E27FC236}">
                <a16:creationId xmlns:a16="http://schemas.microsoft.com/office/drawing/2014/main" id="{6828DF1D-F06E-404B-8816-CEF5884B0D82}"/>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2D2701-F78D-4095-A39E-61DF3C4A4C04}" type="datetime4">
              <a:rPr lang="en-US" smtClean="0"/>
              <a:t>May 22,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9" name="Title 1">
            <a:extLst>
              <a:ext uri="{FF2B5EF4-FFF2-40B4-BE49-F238E27FC236}">
                <a16:creationId xmlns:a16="http://schemas.microsoft.com/office/drawing/2014/main" id="{0029B689-E651-498F-899B-E9760B7B8A10}"/>
              </a:ext>
            </a:extLst>
          </p:cNvPr>
          <p:cNvSpPr>
            <a:spLocks noGrp="1"/>
          </p:cNvSpPr>
          <p:nvPr>
            <p:ph type="title"/>
          </p:nvPr>
        </p:nvSpPr>
        <p:spPr>
          <a:xfrm>
            <a:off x="457200" y="342900"/>
            <a:ext cx="11277600" cy="859999"/>
          </a:xfrm>
        </p:spPr>
        <p:txBody>
          <a:bodyPr/>
          <a:lstStyle>
            <a:lvl1pPr>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7D6C2243-C032-444A-9CF6-350F42AF70AB}"/>
              </a:ext>
            </a:extLst>
          </p:cNvPr>
          <p:cNvSpPr>
            <a:spLocks noGrp="1"/>
          </p:cNvSpPr>
          <p:nvPr>
            <p:ph sz="half" idx="1"/>
          </p:nvPr>
        </p:nvSpPr>
        <p:spPr>
          <a:xfrm>
            <a:off x="457200" y="1253613"/>
            <a:ext cx="11277600" cy="498093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11277600" cy="859999"/>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May 22,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457200" y="1216887"/>
            <a:ext cx="11277600" cy="361950"/>
          </a:xfrm>
          <a:prstGeom prst="rect">
            <a:avLst/>
          </a:prstGeom>
          <a:noFill/>
        </p:spPr>
        <p:txBody>
          <a:bodyPr anchor="t">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457200" y="1750979"/>
            <a:ext cx="11277600" cy="4483566"/>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1277600" cy="2852737"/>
          </a:xfrm>
        </p:spPr>
        <p:txBody>
          <a:bodyPr anchor="b">
            <a:noAutofit/>
          </a:bodyPr>
          <a:lstStyle>
            <a:lvl1pPr>
              <a:lnSpc>
                <a:spcPct val="100000"/>
              </a:lnSpc>
              <a:defRPr sz="6000" spc="-3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4610871"/>
            <a:ext cx="11277600" cy="1392518"/>
          </a:xfrm>
          <a:prstGeom prst="rect">
            <a:avLst/>
          </a:prstGeom>
        </p:spPr>
        <p:txBody>
          <a:bodyPr/>
          <a:lstStyle>
            <a:lvl1pPr marL="0" indent="0">
              <a:lnSpc>
                <a:spcPct val="100000"/>
              </a:lnSpc>
              <a:spcBef>
                <a:spcPts val="0"/>
              </a:spcBef>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May 22, 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8" name="Group 7">
            <a:extLst>
              <a:ext uri="{FF2B5EF4-FFF2-40B4-BE49-F238E27FC236}">
                <a16:creationId xmlns:a16="http://schemas.microsoft.com/office/drawing/2014/main" id="{16F2C501-6D0E-4DF6-936A-680A1D3D77E7}"/>
              </a:ext>
            </a:extLst>
          </p:cNvPr>
          <p:cNvGrpSpPr/>
          <p:nvPr userDrawn="1"/>
        </p:nvGrpSpPr>
        <p:grpSpPr>
          <a:xfrm>
            <a:off x="10762690" y="6377049"/>
            <a:ext cx="1021952" cy="278561"/>
            <a:chOff x="1233488" y="677863"/>
            <a:chExt cx="2882900" cy="785813"/>
          </a:xfrm>
          <a:solidFill>
            <a:schemeClr val="bg1"/>
          </a:solidFill>
        </p:grpSpPr>
        <p:sp>
          <p:nvSpPr>
            <p:cNvPr id="9" name="Freeform 35">
              <a:extLst>
                <a:ext uri="{FF2B5EF4-FFF2-40B4-BE49-F238E27FC236}">
                  <a16:creationId xmlns:a16="http://schemas.microsoft.com/office/drawing/2014/main" id="{818199D9-3EC2-42CF-BC48-38D515F964EC}"/>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0" name="Freeform 36">
              <a:extLst>
                <a:ext uri="{FF2B5EF4-FFF2-40B4-BE49-F238E27FC236}">
                  <a16:creationId xmlns:a16="http://schemas.microsoft.com/office/drawing/2014/main" id="{8A2BE9C6-AD73-4089-9397-82E4A2802CBF}"/>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7">
              <a:extLst>
                <a:ext uri="{FF2B5EF4-FFF2-40B4-BE49-F238E27FC236}">
                  <a16:creationId xmlns:a16="http://schemas.microsoft.com/office/drawing/2014/main" id="{946E792F-33BB-44F9-B91D-DD990DD9FC2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Rectangle 38">
              <a:extLst>
                <a:ext uri="{FF2B5EF4-FFF2-40B4-BE49-F238E27FC236}">
                  <a16:creationId xmlns:a16="http://schemas.microsoft.com/office/drawing/2014/main" id="{A90ABE81-3DA5-4D9E-986D-6A050B5C40A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Freeform 39">
              <a:extLst>
                <a:ext uri="{FF2B5EF4-FFF2-40B4-BE49-F238E27FC236}">
                  <a16:creationId xmlns:a16="http://schemas.microsoft.com/office/drawing/2014/main" id="{9DDE9627-2355-48DF-8A11-EC58BB76EB1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40">
              <a:extLst>
                <a:ext uri="{FF2B5EF4-FFF2-40B4-BE49-F238E27FC236}">
                  <a16:creationId xmlns:a16="http://schemas.microsoft.com/office/drawing/2014/main" id="{AFB5E338-47C4-4449-9B68-FC0236D99A07}"/>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41">
              <a:extLst>
                <a:ext uri="{FF2B5EF4-FFF2-40B4-BE49-F238E27FC236}">
                  <a16:creationId xmlns:a16="http://schemas.microsoft.com/office/drawing/2014/main" id="{8CF5AABA-4BD8-420D-BA4C-406331619B07}"/>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42">
              <a:extLst>
                <a:ext uri="{FF2B5EF4-FFF2-40B4-BE49-F238E27FC236}">
                  <a16:creationId xmlns:a16="http://schemas.microsoft.com/office/drawing/2014/main" id="{843682AA-4CD0-4747-A656-8C2671A0F78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1E8161-C7D8-4E89-83CF-1400BBFEB4E3}" type="datetime4">
              <a:rPr lang="en-US" smtClean="0"/>
              <a:t>May 22, 2019</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
        <p:nvSpPr>
          <p:cNvPr id="7" name="Title 1">
            <a:extLst>
              <a:ext uri="{FF2B5EF4-FFF2-40B4-BE49-F238E27FC236}">
                <a16:creationId xmlns:a16="http://schemas.microsoft.com/office/drawing/2014/main" id="{008EBA20-057C-450B-B05E-BB0EBEEEB3A2}"/>
              </a:ext>
            </a:extLst>
          </p:cNvPr>
          <p:cNvSpPr>
            <a:spLocks noGrp="1"/>
          </p:cNvSpPr>
          <p:nvPr>
            <p:ph type="title"/>
          </p:nvPr>
        </p:nvSpPr>
        <p:spPr>
          <a:xfrm>
            <a:off x="457200" y="1709738"/>
            <a:ext cx="11277600" cy="2852737"/>
          </a:xfrm>
        </p:spPr>
        <p:txBody>
          <a:bodyPr anchor="b">
            <a:noAutofit/>
          </a:bodyPr>
          <a:lstStyle>
            <a:lvl1pPr>
              <a:lnSpc>
                <a:spcPct val="100000"/>
              </a:lnSpc>
              <a:defRPr sz="6000" spc="-300">
                <a:solidFill>
                  <a:srgbClr val="58595B"/>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7E59338E-43A4-4310-AF39-3C8FE53F6976}"/>
              </a:ext>
            </a:extLst>
          </p:cNvPr>
          <p:cNvSpPr>
            <a:spLocks noGrp="1"/>
          </p:cNvSpPr>
          <p:nvPr>
            <p:ph type="body" idx="1"/>
          </p:nvPr>
        </p:nvSpPr>
        <p:spPr>
          <a:xfrm>
            <a:off x="457200" y="4610871"/>
            <a:ext cx="11277600" cy="1392518"/>
          </a:xfrm>
          <a:prstGeom prst="rect">
            <a:avLst/>
          </a:prstGeom>
        </p:spPr>
        <p:txBody>
          <a:bodyPr/>
          <a:lstStyle>
            <a:lvl1pPr marL="0" indent="0">
              <a:lnSpc>
                <a:spcPct val="100000"/>
              </a:lnSpc>
              <a:spcBef>
                <a:spcPts val="0"/>
              </a:spcBef>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 y="0"/>
            <a:ext cx="6096001" cy="6858000"/>
          </a:xfrm>
          <a:prstGeom prst="rect">
            <a:avLst/>
          </a:prstGeom>
        </p:spPr>
        <p:txBody>
          <a:bodyPr/>
          <a:lstStyle>
            <a:lvl1pPr marL="0" indent="0">
              <a:buNone/>
              <a:defRPr>
                <a:solidFill>
                  <a:schemeClr val="bg1"/>
                </a:solidFill>
              </a:defRPr>
            </a:lvl1pPr>
          </a:lstStyle>
          <a:p>
            <a:r>
              <a:rPr lang="en-US" dirty="0"/>
              <a:t>Image</a:t>
            </a:r>
          </a:p>
        </p:txBody>
      </p:sp>
      <p:sp>
        <p:nvSpPr>
          <p:cNvPr id="3" name="Date Placeholder 2"/>
          <p:cNvSpPr>
            <a:spLocks noGrp="1"/>
          </p:cNvSpPr>
          <p:nvPr>
            <p:ph type="dt" sz="half" idx="12"/>
          </p:nvPr>
        </p:nvSpPr>
        <p:spPr>
          <a:xfrm>
            <a:off x="6363543" y="6333767"/>
            <a:ext cx="1710155" cy="365125"/>
          </a:xfrm>
        </p:spPr>
        <p:txBody>
          <a:bodyPr/>
          <a:lstStyle>
            <a:lvl1pPr algn="l">
              <a:defRPr/>
            </a:lvl1pPr>
          </a:lstStyle>
          <a:p>
            <a:fld id="{4FB25FF7-E416-4516-BA11-FC11BBA2AED8}" type="datetime4">
              <a:rPr lang="en-US" smtClean="0"/>
              <a:t>May 22, 2019</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
        <p:nvSpPr>
          <p:cNvPr id="9" name="Title 1">
            <a:extLst>
              <a:ext uri="{FF2B5EF4-FFF2-40B4-BE49-F238E27FC236}">
                <a16:creationId xmlns:a16="http://schemas.microsoft.com/office/drawing/2014/main" id="{6A3E271C-E2BF-4B2D-9411-89322E3FF558}"/>
              </a:ext>
            </a:extLst>
          </p:cNvPr>
          <p:cNvSpPr>
            <a:spLocks noGrp="1"/>
          </p:cNvSpPr>
          <p:nvPr>
            <p:ph type="title"/>
          </p:nvPr>
        </p:nvSpPr>
        <p:spPr>
          <a:xfrm>
            <a:off x="6363543" y="342901"/>
            <a:ext cx="5371258" cy="2174522"/>
          </a:xfrm>
        </p:spPr>
        <p:txBody>
          <a:bodyPr anchor="b">
            <a:noAutofit/>
          </a:bodyPr>
          <a:lstStyle>
            <a:lvl1pPr>
              <a:lnSpc>
                <a:spcPct val="90000"/>
              </a:lnSpc>
              <a:defRPr sz="4000">
                <a:solidFill>
                  <a:srgbClr val="58595B"/>
                </a:solidFill>
              </a:defRPr>
            </a:lvl1pPr>
          </a:lstStyle>
          <a:p>
            <a:r>
              <a:rPr lang="en-US"/>
              <a:t>Click to edit Master title style</a:t>
            </a:r>
            <a:endParaRPr lang="en-US" dirty="0"/>
          </a:p>
        </p:txBody>
      </p:sp>
      <p:sp>
        <p:nvSpPr>
          <p:cNvPr id="10" name="Text Placeholder 4">
            <a:extLst>
              <a:ext uri="{FF2B5EF4-FFF2-40B4-BE49-F238E27FC236}">
                <a16:creationId xmlns:a16="http://schemas.microsoft.com/office/drawing/2014/main" id="{EDCF5985-A6BF-41D3-BC26-6C9924BAE1DF}"/>
              </a:ext>
            </a:extLst>
          </p:cNvPr>
          <p:cNvSpPr>
            <a:spLocks noGrp="1"/>
          </p:cNvSpPr>
          <p:nvPr>
            <p:ph type="body" sz="quarter" idx="11"/>
          </p:nvPr>
        </p:nvSpPr>
        <p:spPr>
          <a:xfrm>
            <a:off x="6363543" y="2619022"/>
            <a:ext cx="5371258" cy="3605745"/>
          </a:xfrm>
          <a:prstGeom prst="rect">
            <a:avLst/>
          </a:prstGeo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Content">
    <p:bg>
      <p:bgPr>
        <a:solidFill>
          <a:schemeClr val="bg1"/>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10" hasCustomPrompt="1"/>
          </p:nvPr>
        </p:nvSpPr>
        <p:spPr>
          <a:xfrm>
            <a:off x="0" y="0"/>
            <a:ext cx="4145280" cy="6858000"/>
          </a:xfrm>
          <a:prstGeom prst="rect">
            <a:avLst/>
          </a:prstGeo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333767"/>
            <a:ext cx="1710155" cy="365125"/>
          </a:xfrm>
        </p:spPr>
        <p:txBody>
          <a:bodyPr/>
          <a:lstStyle>
            <a:lvl1pPr algn="l">
              <a:defRPr/>
            </a:lvl1pPr>
          </a:lstStyle>
          <a:p>
            <a:fld id="{AB354393-6454-4F53-97F9-CCABD1DCDDD4}" type="datetime4">
              <a:rPr lang="en-US" smtClean="0"/>
              <a:t>May 22,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
        <p:nvSpPr>
          <p:cNvPr id="10" name="Title 1">
            <a:extLst>
              <a:ext uri="{FF2B5EF4-FFF2-40B4-BE49-F238E27FC236}">
                <a16:creationId xmlns:a16="http://schemas.microsoft.com/office/drawing/2014/main" id="{B65F8FCE-13DC-40B6-9DDF-D2DCBF800A9E}"/>
              </a:ext>
            </a:extLst>
          </p:cNvPr>
          <p:cNvSpPr>
            <a:spLocks noGrp="1"/>
          </p:cNvSpPr>
          <p:nvPr>
            <p:ph type="title"/>
          </p:nvPr>
        </p:nvSpPr>
        <p:spPr>
          <a:xfrm>
            <a:off x="4427735" y="342901"/>
            <a:ext cx="7307066" cy="2174522"/>
          </a:xfrm>
        </p:spPr>
        <p:txBody>
          <a:bodyPr anchor="b">
            <a:noAutofit/>
          </a:bodyPr>
          <a:lstStyle>
            <a:lvl1pPr>
              <a:lnSpc>
                <a:spcPct val="90000"/>
              </a:lnSpc>
              <a:defRPr sz="4000">
                <a:solidFill>
                  <a:srgbClr val="58595B"/>
                </a:solidFill>
              </a:defRPr>
            </a:lvl1pPr>
          </a:lstStyle>
          <a:p>
            <a:r>
              <a:rPr lang="en-US"/>
              <a:t>Click to edit Master title style</a:t>
            </a:r>
            <a:endParaRPr lang="en-US" dirty="0"/>
          </a:p>
        </p:txBody>
      </p:sp>
      <p:sp>
        <p:nvSpPr>
          <p:cNvPr id="11" name="Text Placeholder 4">
            <a:extLst>
              <a:ext uri="{FF2B5EF4-FFF2-40B4-BE49-F238E27FC236}">
                <a16:creationId xmlns:a16="http://schemas.microsoft.com/office/drawing/2014/main" id="{220576AD-8F75-4519-91B9-0572E6055EA0}"/>
              </a:ext>
            </a:extLst>
          </p:cNvPr>
          <p:cNvSpPr>
            <a:spLocks noGrp="1"/>
          </p:cNvSpPr>
          <p:nvPr>
            <p:ph type="body" sz="quarter" idx="11"/>
          </p:nvPr>
        </p:nvSpPr>
        <p:spPr>
          <a:xfrm>
            <a:off x="4427735" y="2619022"/>
            <a:ext cx="7307066" cy="3605745"/>
          </a:xfrm>
          <a:prstGeom prst="rect">
            <a:avLst/>
          </a:prstGeo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146584"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
        <p:nvSpPr>
          <p:cNvPr id="9" name="Date Placeholder 3">
            <a:extLst>
              <a:ext uri="{FF2B5EF4-FFF2-40B4-BE49-F238E27FC236}">
                <a16:creationId xmlns:a16="http://schemas.microsoft.com/office/drawing/2014/main" id="{A558E3B6-6E10-416B-8F6C-B4CF4D23AC28}"/>
              </a:ext>
            </a:extLst>
          </p:cNvPr>
          <p:cNvSpPr>
            <a:spLocks noGrp="1"/>
          </p:cNvSpPr>
          <p:nvPr>
            <p:ph type="dt" sz="half" idx="13"/>
          </p:nvPr>
        </p:nvSpPr>
        <p:spPr>
          <a:xfrm>
            <a:off x="4427734" y="6333767"/>
            <a:ext cx="1710155" cy="365125"/>
          </a:xfrm>
        </p:spPr>
        <p:txBody>
          <a:bodyPr/>
          <a:lstStyle>
            <a:lvl1pPr algn="l">
              <a:defRPr/>
            </a:lvl1pPr>
          </a:lstStyle>
          <a:p>
            <a:fld id="{AB354393-6454-4F53-97F9-CCABD1DCDDD4}" type="datetime4">
              <a:rPr lang="en-US" smtClean="0"/>
              <a:t>May 22, 2019</a:t>
            </a:fld>
            <a:endParaRPr lang="en-US" dirty="0"/>
          </a:p>
        </p:txBody>
      </p:sp>
      <p:sp>
        <p:nvSpPr>
          <p:cNvPr id="12" name="Title 1">
            <a:extLst>
              <a:ext uri="{FF2B5EF4-FFF2-40B4-BE49-F238E27FC236}">
                <a16:creationId xmlns:a16="http://schemas.microsoft.com/office/drawing/2014/main" id="{14798C82-9E89-4187-874C-79A7AB81EF12}"/>
              </a:ext>
            </a:extLst>
          </p:cNvPr>
          <p:cNvSpPr>
            <a:spLocks noGrp="1"/>
          </p:cNvSpPr>
          <p:nvPr>
            <p:ph type="title"/>
          </p:nvPr>
        </p:nvSpPr>
        <p:spPr>
          <a:xfrm>
            <a:off x="4427735" y="342901"/>
            <a:ext cx="7307066" cy="2174522"/>
          </a:xfrm>
        </p:spPr>
        <p:txBody>
          <a:bodyPr anchor="b">
            <a:noAutofit/>
          </a:bodyPr>
          <a:lstStyle>
            <a:lvl1pPr>
              <a:lnSpc>
                <a:spcPct val="90000"/>
              </a:lnSpc>
              <a:defRPr sz="4000">
                <a:solidFill>
                  <a:srgbClr val="58595B"/>
                </a:solidFill>
              </a:defRPr>
            </a:lvl1pPr>
          </a:lstStyle>
          <a:p>
            <a:r>
              <a:rPr lang="en-US"/>
              <a:t>Click to edit Master title style</a:t>
            </a:r>
            <a:endParaRPr lang="en-US" dirty="0"/>
          </a:p>
        </p:txBody>
      </p:sp>
      <p:sp>
        <p:nvSpPr>
          <p:cNvPr id="13" name="Text Placeholder 4">
            <a:extLst>
              <a:ext uri="{FF2B5EF4-FFF2-40B4-BE49-F238E27FC236}">
                <a16:creationId xmlns:a16="http://schemas.microsoft.com/office/drawing/2014/main" id="{36B79E5A-4BEA-482E-94CF-BDFEA7154945}"/>
              </a:ext>
            </a:extLst>
          </p:cNvPr>
          <p:cNvSpPr>
            <a:spLocks noGrp="1"/>
          </p:cNvSpPr>
          <p:nvPr>
            <p:ph type="body" sz="quarter" idx="11"/>
          </p:nvPr>
        </p:nvSpPr>
        <p:spPr>
          <a:xfrm>
            <a:off x="4427735" y="2619022"/>
            <a:ext cx="7307066" cy="3605745"/>
          </a:xfrm>
          <a:prstGeom prst="rect">
            <a:avLst/>
          </a:prstGeo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11277600" cy="859999"/>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584308"/>
            <a:ext cx="11277600" cy="4592655"/>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33376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May 22, 2019</a:t>
            </a:fld>
            <a:endParaRPr lang="en-US" dirty="0"/>
          </a:p>
        </p:txBody>
      </p:sp>
      <p:sp>
        <p:nvSpPr>
          <p:cNvPr id="5" name="Footer Placeholder 4"/>
          <p:cNvSpPr>
            <a:spLocks noGrp="1"/>
          </p:cNvSpPr>
          <p:nvPr>
            <p:ph type="ftr" sz="quarter" idx="3"/>
          </p:nvPr>
        </p:nvSpPr>
        <p:spPr>
          <a:xfrm>
            <a:off x="838199" y="6333767"/>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33376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9" name="Group 8">
            <a:extLst>
              <a:ext uri="{FF2B5EF4-FFF2-40B4-BE49-F238E27FC236}">
                <a16:creationId xmlns:a16="http://schemas.microsoft.com/office/drawing/2014/main" id="{F645885A-17DB-4A78-8E1D-C618B3DB75FE}"/>
              </a:ext>
            </a:extLst>
          </p:cNvPr>
          <p:cNvGrpSpPr/>
          <p:nvPr userDrawn="1"/>
        </p:nvGrpSpPr>
        <p:grpSpPr>
          <a:xfrm>
            <a:off x="10762690" y="6377049"/>
            <a:ext cx="1021952" cy="278561"/>
            <a:chOff x="1233488" y="677863"/>
            <a:chExt cx="2882900" cy="785813"/>
          </a:xfrm>
          <a:solidFill>
            <a:srgbClr val="0077C8"/>
          </a:solidFill>
        </p:grpSpPr>
        <p:sp>
          <p:nvSpPr>
            <p:cNvPr id="10" name="Freeform 35">
              <a:extLst>
                <a:ext uri="{FF2B5EF4-FFF2-40B4-BE49-F238E27FC236}">
                  <a16:creationId xmlns:a16="http://schemas.microsoft.com/office/drawing/2014/main" id="{D18AF9F8-7AC0-411A-A621-A8512F9EE88E}"/>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6">
              <a:extLst>
                <a:ext uri="{FF2B5EF4-FFF2-40B4-BE49-F238E27FC236}">
                  <a16:creationId xmlns:a16="http://schemas.microsoft.com/office/drawing/2014/main" id="{EB18FFA8-C722-4034-BA86-B7BFEAAB169F}"/>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Freeform 37">
              <a:extLst>
                <a:ext uri="{FF2B5EF4-FFF2-40B4-BE49-F238E27FC236}">
                  <a16:creationId xmlns:a16="http://schemas.microsoft.com/office/drawing/2014/main" id="{D84D6D9C-F71C-47D6-8409-4D97864081C0}"/>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Rectangle 38">
              <a:extLst>
                <a:ext uri="{FF2B5EF4-FFF2-40B4-BE49-F238E27FC236}">
                  <a16:creationId xmlns:a16="http://schemas.microsoft.com/office/drawing/2014/main" id="{22229A5E-FAED-408E-AABA-E2CA41D29F10}"/>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39">
              <a:extLst>
                <a:ext uri="{FF2B5EF4-FFF2-40B4-BE49-F238E27FC236}">
                  <a16:creationId xmlns:a16="http://schemas.microsoft.com/office/drawing/2014/main" id="{22FD2E9D-8E2D-42D0-8EFE-4A2CECAAAE4B}"/>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40">
              <a:extLst>
                <a:ext uri="{FF2B5EF4-FFF2-40B4-BE49-F238E27FC236}">
                  <a16:creationId xmlns:a16="http://schemas.microsoft.com/office/drawing/2014/main" id="{41B0B0A9-DBB6-460E-B13C-1EC5049B56B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41">
              <a:extLst>
                <a:ext uri="{FF2B5EF4-FFF2-40B4-BE49-F238E27FC236}">
                  <a16:creationId xmlns:a16="http://schemas.microsoft.com/office/drawing/2014/main" id="{73ECF0EF-B859-4956-A3F5-AE3984AA0699}"/>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Freeform 42">
              <a:extLst>
                <a:ext uri="{FF2B5EF4-FFF2-40B4-BE49-F238E27FC236}">
                  <a16:creationId xmlns:a16="http://schemas.microsoft.com/office/drawing/2014/main" id="{7B1BC45B-8DD3-4DAE-85ED-3B84C0A7DB6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72" r:id="rId12"/>
    <p:sldLayoutId id="2147483702" r:id="rId13"/>
    <p:sldLayoutId id="2147483704" r:id="rId14"/>
    <p:sldLayoutId id="2147483705" r:id="rId15"/>
    <p:sldLayoutId id="2147483654" r:id="rId16"/>
    <p:sldLayoutId id="2147483703" r:id="rId17"/>
    <p:sldLayoutId id="2147483655" r:id="rId18"/>
    <p:sldLayoutId id="2147483674" r:id="rId19"/>
    <p:sldLayoutId id="2147483700" r:id="rId20"/>
  </p:sldLayoutIdLst>
  <p:hf hdr="0" dt="0"/>
  <p:txStyles>
    <p:titleStyle>
      <a:lvl1pPr algn="l" defTabSz="914400" rtl="0" eaLnBrk="1" latinLnBrk="0" hangingPunct="1">
        <a:lnSpc>
          <a:spcPct val="90000"/>
        </a:lnSpc>
        <a:spcBef>
          <a:spcPct val="0"/>
        </a:spcBef>
        <a:buNone/>
        <a:defRPr sz="2800" b="1" kern="1200" spc="-150">
          <a:solidFill>
            <a:srgbClr val="58595B"/>
          </a:solidFill>
          <a:latin typeface="+mj-lt"/>
          <a:ea typeface="+mj-ea"/>
          <a:cs typeface="+mj-cs"/>
        </a:defRPr>
      </a:lvl1pPr>
    </p:titleStyle>
    <p:bodyStyle>
      <a:lvl1pPr marL="228600" indent="-228600" algn="l" defTabSz="914400" rtl="0" eaLnBrk="1" latinLnBrk="0" hangingPunct="1">
        <a:lnSpc>
          <a:spcPct val="100000"/>
        </a:lnSpc>
        <a:spcBef>
          <a:spcPts val="600"/>
        </a:spcBef>
        <a:buClr>
          <a:srgbClr val="0077C8"/>
        </a:buClr>
        <a:buFont typeface="Wingdings" panose="05000000000000000000" pitchFamily="2" charset="2"/>
        <a:buChar char="§"/>
        <a:defRPr sz="2000" kern="1200">
          <a:solidFill>
            <a:srgbClr val="58595B"/>
          </a:solidFill>
          <a:latin typeface="+mn-lt"/>
          <a:ea typeface="+mn-ea"/>
          <a:cs typeface="+mn-cs"/>
        </a:defRPr>
      </a:lvl1pPr>
      <a:lvl2pPr marL="685800" indent="-228600" algn="l" defTabSz="914400" rtl="0" eaLnBrk="1" latinLnBrk="0" hangingPunct="1">
        <a:lnSpc>
          <a:spcPct val="100000"/>
        </a:lnSpc>
        <a:spcBef>
          <a:spcPts val="600"/>
        </a:spcBef>
        <a:buClr>
          <a:srgbClr val="0077C8"/>
        </a:buClr>
        <a:buFont typeface="Arial" panose="020B0604020202020204" pitchFamily="34" charset="0"/>
        <a:buChar char="−"/>
        <a:defRPr sz="1800" kern="1200">
          <a:solidFill>
            <a:srgbClr val="58595B"/>
          </a:solidFill>
          <a:latin typeface="+mn-lt"/>
          <a:ea typeface="+mn-ea"/>
          <a:cs typeface="+mn-cs"/>
        </a:defRPr>
      </a:lvl2pPr>
      <a:lvl3pPr marL="1143000" indent="-228600" algn="l" defTabSz="914400" rtl="0" eaLnBrk="1" latinLnBrk="0" hangingPunct="1">
        <a:lnSpc>
          <a:spcPct val="100000"/>
        </a:lnSpc>
        <a:spcBef>
          <a:spcPts val="600"/>
        </a:spcBef>
        <a:buClr>
          <a:srgbClr val="0077C8"/>
        </a:buClr>
        <a:buFont typeface="Wingdings" panose="05000000000000000000" pitchFamily="2" charset="2"/>
        <a:buChar char="§"/>
        <a:defRPr sz="1600" kern="1200">
          <a:solidFill>
            <a:srgbClr val="58595B"/>
          </a:solidFill>
          <a:latin typeface="+mn-lt"/>
          <a:ea typeface="+mn-ea"/>
          <a:cs typeface="+mn-cs"/>
        </a:defRPr>
      </a:lvl3pPr>
      <a:lvl4pPr marL="1600200" indent="-228600" algn="l" defTabSz="914400" rtl="0" eaLnBrk="1" latinLnBrk="0" hangingPunct="1">
        <a:lnSpc>
          <a:spcPct val="100000"/>
        </a:lnSpc>
        <a:spcBef>
          <a:spcPts val="600"/>
        </a:spcBef>
        <a:buClr>
          <a:srgbClr val="0077C8"/>
        </a:buClr>
        <a:buFont typeface="Arial" panose="020B0604020202020204" pitchFamily="34" charset="0"/>
        <a:buChar char="−"/>
        <a:defRPr sz="1400" kern="1200">
          <a:solidFill>
            <a:srgbClr val="58595B"/>
          </a:solidFill>
          <a:latin typeface="+mn-lt"/>
          <a:ea typeface="+mn-ea"/>
          <a:cs typeface="+mn-cs"/>
        </a:defRPr>
      </a:lvl4pPr>
      <a:lvl5pPr marL="2057400" indent="-228600" algn="l" defTabSz="914400" rtl="0" eaLnBrk="1" latinLnBrk="0" hangingPunct="1">
        <a:lnSpc>
          <a:spcPct val="100000"/>
        </a:lnSpc>
        <a:spcBef>
          <a:spcPts val="600"/>
        </a:spcBef>
        <a:buClr>
          <a:srgbClr val="0077C8"/>
        </a:buClr>
        <a:buFont typeface="Wingdings" panose="05000000000000000000" pitchFamily="2" charset="2"/>
        <a:buChar char="§"/>
        <a:defRPr sz="12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 userDrawn="1">
          <p15:clr>
            <a:srgbClr val="F26B43"/>
          </p15:clr>
        </p15:guide>
        <p15:guide id="2" pos="288" userDrawn="1">
          <p15:clr>
            <a:srgbClr val="F26B43"/>
          </p15:clr>
        </p15:guide>
        <p15:guide id="3" pos="7392" userDrawn="1">
          <p15:clr>
            <a:srgbClr val="F26B43"/>
          </p15:clr>
        </p15:guide>
        <p15:guide id="4" orient="horz" pos="4104"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Date Placeholder 3">
            <a:extLst>
              <a:ext uri="{FF2B5EF4-FFF2-40B4-BE49-F238E27FC236}">
                <a16:creationId xmlns:a16="http://schemas.microsoft.com/office/drawing/2014/main" id="{FA491985-8854-49E8-BCF4-0D52B3DEE312}"/>
              </a:ext>
            </a:extLst>
          </p:cNvPr>
          <p:cNvSpPr>
            <a:spLocks noGrp="1"/>
          </p:cNvSpPr>
          <p:nvPr>
            <p:ph type="dt" sz="half" idx="2"/>
          </p:nvPr>
        </p:nvSpPr>
        <p:spPr>
          <a:xfrm>
            <a:off x="5244858" y="633376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May 22, 2019</a:t>
            </a:fld>
            <a:endParaRPr lang="en-US" dirty="0"/>
          </a:p>
        </p:txBody>
      </p:sp>
      <p:sp>
        <p:nvSpPr>
          <p:cNvPr id="15" name="Footer Placeholder 4">
            <a:extLst>
              <a:ext uri="{FF2B5EF4-FFF2-40B4-BE49-F238E27FC236}">
                <a16:creationId xmlns:a16="http://schemas.microsoft.com/office/drawing/2014/main" id="{303DE294-7712-4DF0-AFE0-C3242906195E}"/>
              </a:ext>
            </a:extLst>
          </p:cNvPr>
          <p:cNvSpPr>
            <a:spLocks noGrp="1"/>
          </p:cNvSpPr>
          <p:nvPr>
            <p:ph type="ftr" sz="quarter" idx="3"/>
          </p:nvPr>
        </p:nvSpPr>
        <p:spPr>
          <a:xfrm>
            <a:off x="838199" y="6333767"/>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6" name="Slide Number Placeholder 5">
            <a:extLst>
              <a:ext uri="{FF2B5EF4-FFF2-40B4-BE49-F238E27FC236}">
                <a16:creationId xmlns:a16="http://schemas.microsoft.com/office/drawing/2014/main" id="{53B3868C-6BAF-46D9-9221-E63DBF9093F3}"/>
              </a:ext>
            </a:extLst>
          </p:cNvPr>
          <p:cNvSpPr>
            <a:spLocks noGrp="1"/>
          </p:cNvSpPr>
          <p:nvPr>
            <p:ph type="sldNum" sz="quarter" idx="4"/>
          </p:nvPr>
        </p:nvSpPr>
        <p:spPr>
          <a:xfrm>
            <a:off x="1" y="633376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17" name="Group 16">
            <a:extLst>
              <a:ext uri="{FF2B5EF4-FFF2-40B4-BE49-F238E27FC236}">
                <a16:creationId xmlns:a16="http://schemas.microsoft.com/office/drawing/2014/main" id="{81759A11-A1EF-406D-8270-0496F3BFAD12}"/>
              </a:ext>
            </a:extLst>
          </p:cNvPr>
          <p:cNvGrpSpPr/>
          <p:nvPr userDrawn="1"/>
        </p:nvGrpSpPr>
        <p:grpSpPr>
          <a:xfrm>
            <a:off x="10762690" y="6377049"/>
            <a:ext cx="1021952" cy="278561"/>
            <a:chOff x="1233488" y="677863"/>
            <a:chExt cx="2882900" cy="785813"/>
          </a:xfrm>
          <a:solidFill>
            <a:srgbClr val="0077C8"/>
          </a:solidFill>
        </p:grpSpPr>
        <p:sp>
          <p:nvSpPr>
            <p:cNvPr id="18" name="Freeform 35">
              <a:extLst>
                <a:ext uri="{FF2B5EF4-FFF2-40B4-BE49-F238E27FC236}">
                  <a16:creationId xmlns:a16="http://schemas.microsoft.com/office/drawing/2014/main" id="{E5ADC605-7C40-4B50-B9D3-5E3FAABBD739}"/>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6">
              <a:extLst>
                <a:ext uri="{FF2B5EF4-FFF2-40B4-BE49-F238E27FC236}">
                  <a16:creationId xmlns:a16="http://schemas.microsoft.com/office/drawing/2014/main" id="{B83057A2-9D1B-4341-8156-1191843B5EB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37">
              <a:extLst>
                <a:ext uri="{FF2B5EF4-FFF2-40B4-BE49-F238E27FC236}">
                  <a16:creationId xmlns:a16="http://schemas.microsoft.com/office/drawing/2014/main" id="{9197F901-2298-4466-9C5F-BB7CBB486566}"/>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Rectangle 38">
              <a:extLst>
                <a:ext uri="{FF2B5EF4-FFF2-40B4-BE49-F238E27FC236}">
                  <a16:creationId xmlns:a16="http://schemas.microsoft.com/office/drawing/2014/main" id="{49234903-8855-4051-8242-242C63DAC63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9">
              <a:extLst>
                <a:ext uri="{FF2B5EF4-FFF2-40B4-BE49-F238E27FC236}">
                  <a16:creationId xmlns:a16="http://schemas.microsoft.com/office/drawing/2014/main" id="{949800D8-9B8E-441C-BADE-C16C98B62BE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0">
              <a:extLst>
                <a:ext uri="{FF2B5EF4-FFF2-40B4-BE49-F238E27FC236}">
                  <a16:creationId xmlns:a16="http://schemas.microsoft.com/office/drawing/2014/main" id="{E374D105-051C-47CF-B8D6-631AEB99FC83}"/>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1">
              <a:extLst>
                <a:ext uri="{FF2B5EF4-FFF2-40B4-BE49-F238E27FC236}">
                  <a16:creationId xmlns:a16="http://schemas.microsoft.com/office/drawing/2014/main" id="{115975CD-3B7E-451B-A504-A1428E708A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42">
              <a:extLst>
                <a:ext uri="{FF2B5EF4-FFF2-40B4-BE49-F238E27FC236}">
                  <a16:creationId xmlns:a16="http://schemas.microsoft.com/office/drawing/2014/main" id="{50D0C796-460A-4451-BB21-3E5D3CC2F7E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6" name="Title Placeholder 1">
            <a:extLst>
              <a:ext uri="{FF2B5EF4-FFF2-40B4-BE49-F238E27FC236}">
                <a16:creationId xmlns:a16="http://schemas.microsoft.com/office/drawing/2014/main" id="{A85B2B83-E3D7-4386-81C0-CB5855E8CE3A}"/>
              </a:ext>
            </a:extLst>
          </p:cNvPr>
          <p:cNvSpPr>
            <a:spLocks noGrp="1"/>
          </p:cNvSpPr>
          <p:nvPr>
            <p:ph type="title"/>
          </p:nvPr>
        </p:nvSpPr>
        <p:spPr>
          <a:xfrm>
            <a:off x="457200" y="342900"/>
            <a:ext cx="11277600" cy="859999"/>
          </a:xfrm>
          <a:prstGeom prst="rect">
            <a:avLst/>
          </a:prstGeom>
        </p:spPr>
        <p:txBody>
          <a:bodyPr vert="horz" lIns="91440" tIns="45720" rIns="91440" bIns="45720" rtlCol="0" anchor="b">
            <a:noAutofit/>
          </a:bodyPr>
          <a:lstStyle/>
          <a:p>
            <a:r>
              <a:rPr lang="en-US" dirty="0"/>
              <a:t>Click to edit Master title style</a:t>
            </a:r>
          </a:p>
        </p:txBody>
      </p:sp>
      <p:sp>
        <p:nvSpPr>
          <p:cNvPr id="27" name="Text Placeholder 2">
            <a:extLst>
              <a:ext uri="{FF2B5EF4-FFF2-40B4-BE49-F238E27FC236}">
                <a16:creationId xmlns:a16="http://schemas.microsoft.com/office/drawing/2014/main" id="{EA5EC7DC-E6D4-428A-B670-58CD4A1B6F30}"/>
              </a:ext>
            </a:extLst>
          </p:cNvPr>
          <p:cNvSpPr>
            <a:spLocks noGrp="1"/>
          </p:cNvSpPr>
          <p:nvPr>
            <p:ph type="body" idx="1"/>
          </p:nvPr>
        </p:nvSpPr>
        <p:spPr>
          <a:xfrm>
            <a:off x="457200" y="1584308"/>
            <a:ext cx="11277600" cy="4592655"/>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706" r:id="rId2"/>
    <p:sldLayoutId id="2147483687" r:id="rId3"/>
    <p:sldLayoutId id="2147483681" r:id="rId4"/>
    <p:sldLayoutId id="2147483707" r:id="rId5"/>
    <p:sldLayoutId id="2147483688" r:id="rId6"/>
  </p:sldLayoutIdLst>
  <p:hf hdr="0" dt="0"/>
  <p:txStyles>
    <p:titleStyle>
      <a:lvl1pPr algn="l" defTabSz="914400" rtl="0" eaLnBrk="1" latinLnBrk="0" hangingPunct="1">
        <a:lnSpc>
          <a:spcPct val="90000"/>
        </a:lnSpc>
        <a:spcBef>
          <a:spcPct val="0"/>
        </a:spcBef>
        <a:buNone/>
        <a:defRPr sz="2800" b="1" kern="1200" spc="-150">
          <a:solidFill>
            <a:srgbClr val="58595B"/>
          </a:solidFill>
          <a:latin typeface="+mj-lt"/>
          <a:ea typeface="+mj-ea"/>
          <a:cs typeface="+mj-cs"/>
        </a:defRPr>
      </a:lvl1pPr>
    </p:titleStyle>
    <p:bodyStyle>
      <a:lvl1pPr marL="228600" indent="-228600" algn="l" defTabSz="914400" rtl="0" eaLnBrk="1" latinLnBrk="0" hangingPunct="1">
        <a:lnSpc>
          <a:spcPct val="100000"/>
        </a:lnSpc>
        <a:spcBef>
          <a:spcPts val="600"/>
        </a:spcBef>
        <a:buClr>
          <a:srgbClr val="0077C8"/>
        </a:buClr>
        <a:buFont typeface="Wingdings" panose="05000000000000000000" pitchFamily="2" charset="2"/>
        <a:buChar char="§"/>
        <a:defRPr sz="2000" kern="1200">
          <a:solidFill>
            <a:srgbClr val="58595B"/>
          </a:solidFill>
          <a:latin typeface="+mn-lt"/>
          <a:ea typeface="+mn-ea"/>
          <a:cs typeface="+mn-cs"/>
        </a:defRPr>
      </a:lvl1pPr>
      <a:lvl2pPr marL="685800" indent="-228600" algn="l" defTabSz="914400" rtl="0" eaLnBrk="1" latinLnBrk="0" hangingPunct="1">
        <a:lnSpc>
          <a:spcPct val="100000"/>
        </a:lnSpc>
        <a:spcBef>
          <a:spcPts val="600"/>
        </a:spcBef>
        <a:buClr>
          <a:srgbClr val="0077C8"/>
        </a:buClr>
        <a:buFont typeface="Arial" panose="020B0604020202020204" pitchFamily="34" charset="0"/>
        <a:buChar char="−"/>
        <a:defRPr sz="1800" kern="1200">
          <a:solidFill>
            <a:srgbClr val="58595B"/>
          </a:solidFill>
          <a:latin typeface="+mn-lt"/>
          <a:ea typeface="+mn-ea"/>
          <a:cs typeface="+mn-cs"/>
        </a:defRPr>
      </a:lvl2pPr>
      <a:lvl3pPr marL="1143000" indent="-228600" algn="l" defTabSz="914400" rtl="0" eaLnBrk="1" latinLnBrk="0" hangingPunct="1">
        <a:lnSpc>
          <a:spcPct val="100000"/>
        </a:lnSpc>
        <a:spcBef>
          <a:spcPts val="600"/>
        </a:spcBef>
        <a:buClr>
          <a:srgbClr val="0077C8"/>
        </a:buClr>
        <a:buFont typeface="Wingdings" panose="05000000000000000000" pitchFamily="2" charset="2"/>
        <a:buChar char="§"/>
        <a:defRPr sz="1600" kern="1200">
          <a:solidFill>
            <a:srgbClr val="58595B"/>
          </a:solidFill>
          <a:latin typeface="+mn-lt"/>
          <a:ea typeface="+mn-ea"/>
          <a:cs typeface="+mn-cs"/>
        </a:defRPr>
      </a:lvl3pPr>
      <a:lvl4pPr marL="1600200" indent="-228600" algn="l" defTabSz="914400" rtl="0" eaLnBrk="1" latinLnBrk="0" hangingPunct="1">
        <a:lnSpc>
          <a:spcPct val="100000"/>
        </a:lnSpc>
        <a:spcBef>
          <a:spcPts val="600"/>
        </a:spcBef>
        <a:buClr>
          <a:srgbClr val="0077C8"/>
        </a:buClr>
        <a:buFont typeface="Arial" panose="020B0604020202020204" pitchFamily="34" charset="0"/>
        <a:buChar char="−"/>
        <a:defRPr sz="1400" kern="1200">
          <a:solidFill>
            <a:srgbClr val="58595B"/>
          </a:solidFill>
          <a:latin typeface="+mn-lt"/>
          <a:ea typeface="+mn-ea"/>
          <a:cs typeface="+mn-cs"/>
        </a:defRPr>
      </a:lvl4pPr>
      <a:lvl5pPr marL="2057400" indent="-228600" algn="l" defTabSz="914400" rtl="0" eaLnBrk="1" latinLnBrk="0" hangingPunct="1">
        <a:lnSpc>
          <a:spcPct val="100000"/>
        </a:lnSpc>
        <a:spcBef>
          <a:spcPts val="600"/>
        </a:spcBef>
        <a:buClr>
          <a:srgbClr val="0077C8"/>
        </a:buClr>
        <a:buFont typeface="Wingdings" panose="05000000000000000000" pitchFamily="2" charset="2"/>
        <a:buChar char="§"/>
        <a:defRPr sz="12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svg"/><Relationship Id="rId7" Type="http://schemas.openxmlformats.org/officeDocument/2006/relationships/diagramColors" Target="../diagrams/colors5.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20.png"/><Relationship Id="rId4" Type="http://schemas.openxmlformats.org/officeDocument/2006/relationships/diagramData" Target="../diagrams/data5.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hyperlink" Target="https://stats.stackexchange.com/questions/221246/such-thing-as-a-weighted-correlation" TargetMode="Externa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22.emf"/></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12.xml"/><Relationship Id="rId7" Type="http://schemas.openxmlformats.org/officeDocument/2006/relationships/image" Target="../media/image23.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image" Target="../media/image26.png"/><Relationship Id="rId4" Type="http://schemas.openxmlformats.org/officeDocument/2006/relationships/diagramQuickStyle" Target="../diagrams/quickStyle12.xml"/><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6.png"/><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bitbucket.micron.com/bbdc/projects/FDS/repos/chronic_ad_v2/browse" TargetMode="External"/><Relationship Id="rId2" Type="http://schemas.openxmlformats.org/officeDocument/2006/relationships/hyperlink" Target="https://confluence.micron.com/confluence/display/WWDS/Chronic+AD" TargetMode="External"/><Relationship Id="rId1" Type="http://schemas.openxmlformats.org/officeDocument/2006/relationships/slideLayout" Target="../slideLayouts/slideLayout4.xml"/><Relationship Id="rId5" Type="http://schemas.openxmlformats.org/officeDocument/2006/relationships/hyperlink" Target="https://tableau-apac/#/site/F10FEMFG/views/F10_CHRONIC_OOC_AD_SUMMARY/ChronicAD?:iid=1" TargetMode="External"/><Relationship Id="rId4" Type="http://schemas.openxmlformats.org/officeDocument/2006/relationships/hyperlink" Target="https://tableau-apac/#/site/F10FEMFG/views/F10_QM69A_V2_RDA_OOC_SUMMARY/AD?:iid=1"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DDE975D-7478-4F12-89BE-8BC4747D5188}"/>
              </a:ext>
            </a:extLst>
          </p:cNvPr>
          <p:cNvSpPr>
            <a:spLocks noGrp="1"/>
          </p:cNvSpPr>
          <p:nvPr>
            <p:ph type="subTitle" idx="1"/>
          </p:nvPr>
        </p:nvSpPr>
        <p:spPr/>
        <p:txBody>
          <a:bodyPr/>
          <a:lstStyle/>
          <a:p>
            <a:r>
              <a:rPr lang="en-US" dirty="0"/>
              <a:t>Tan Peng</a:t>
            </a:r>
          </a:p>
        </p:txBody>
      </p:sp>
      <p:sp>
        <p:nvSpPr>
          <p:cNvPr id="3" name="Text Placeholder 2">
            <a:extLst>
              <a:ext uri="{FF2B5EF4-FFF2-40B4-BE49-F238E27FC236}">
                <a16:creationId xmlns:a16="http://schemas.microsoft.com/office/drawing/2014/main" id="{C527FA8D-C7D1-4DC9-B3F1-3919BE1E8AB0}"/>
              </a:ext>
            </a:extLst>
          </p:cNvPr>
          <p:cNvSpPr>
            <a:spLocks noGrp="1"/>
          </p:cNvSpPr>
          <p:nvPr>
            <p:ph type="body" sz="quarter" idx="10"/>
          </p:nvPr>
        </p:nvSpPr>
        <p:spPr/>
        <p:txBody>
          <a:bodyPr/>
          <a:lstStyle/>
          <a:p>
            <a:r>
              <a:rPr lang="en-US" dirty="0"/>
              <a:t>2019/05/22</a:t>
            </a:r>
          </a:p>
        </p:txBody>
      </p:sp>
      <p:sp>
        <p:nvSpPr>
          <p:cNvPr id="4" name="Title 3">
            <a:extLst>
              <a:ext uri="{FF2B5EF4-FFF2-40B4-BE49-F238E27FC236}">
                <a16:creationId xmlns:a16="http://schemas.microsoft.com/office/drawing/2014/main" id="{B2507EEE-63A4-4EFE-9C7D-7C93C37F9A99}"/>
              </a:ext>
            </a:extLst>
          </p:cNvPr>
          <p:cNvSpPr>
            <a:spLocks noGrp="1"/>
          </p:cNvSpPr>
          <p:nvPr>
            <p:ph type="ctrTitle"/>
          </p:nvPr>
        </p:nvSpPr>
        <p:spPr/>
        <p:txBody>
          <a:bodyPr/>
          <a:lstStyle/>
          <a:p>
            <a:r>
              <a:rPr lang="en-US" dirty="0"/>
              <a:t>Inline AD Introduction</a:t>
            </a:r>
          </a:p>
        </p:txBody>
      </p:sp>
      <p:sp>
        <p:nvSpPr>
          <p:cNvPr id="5" name="Footer Placeholder 4">
            <a:extLst>
              <a:ext uri="{FF2B5EF4-FFF2-40B4-BE49-F238E27FC236}">
                <a16:creationId xmlns:a16="http://schemas.microsoft.com/office/drawing/2014/main" id="{645C85FF-0809-47CC-A868-7FC83E603513}"/>
              </a:ext>
            </a:extLst>
          </p:cNvPr>
          <p:cNvSpPr>
            <a:spLocks noGrp="1"/>
          </p:cNvSpPr>
          <p:nvPr>
            <p:ph type="ftr" sz="quarter" idx="12"/>
          </p:nvPr>
        </p:nvSpPr>
        <p:spPr>
          <a:xfrm>
            <a:off x="838199" y="6333767"/>
            <a:ext cx="1387415" cy="365125"/>
          </a:xfrm>
        </p:spPr>
        <p:txBody>
          <a:bodyPr/>
          <a:lstStyle/>
          <a:p>
            <a:r>
              <a:rPr lang="en-US"/>
              <a:t>Micron Confidential</a:t>
            </a:r>
            <a:endParaRPr lang="en-US" dirty="0"/>
          </a:p>
        </p:txBody>
      </p:sp>
      <p:sp>
        <p:nvSpPr>
          <p:cNvPr id="6" name="Slide Number Placeholder 5">
            <a:extLst>
              <a:ext uri="{FF2B5EF4-FFF2-40B4-BE49-F238E27FC236}">
                <a16:creationId xmlns:a16="http://schemas.microsoft.com/office/drawing/2014/main" id="{588FE2B4-788B-4CBC-A438-40D55A4F1DAE}"/>
              </a:ext>
            </a:extLst>
          </p:cNvPr>
          <p:cNvSpPr>
            <a:spLocks noGrp="1"/>
          </p:cNvSpPr>
          <p:nvPr>
            <p:ph type="sldNum" sz="quarter" idx="13"/>
          </p:nvPr>
        </p:nvSpPr>
        <p:spPr>
          <a:xfrm>
            <a:off x="1" y="6333767"/>
            <a:ext cx="838198" cy="365125"/>
          </a:xfrm>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203539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10</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a:xfrm>
            <a:off x="457200" y="1216887"/>
            <a:ext cx="11277600" cy="361950"/>
          </a:xfrm>
        </p:spPr>
        <p:txBody>
          <a:bodyPr/>
          <a:lstStyle/>
          <a:p>
            <a:endParaRPr lang="en-US"/>
          </a:p>
        </p:txBody>
      </p:sp>
      <p:pic>
        <p:nvPicPr>
          <p:cNvPr id="13" name="Content Placeholder 12" descr="Database">
            <a:extLst>
              <a:ext uri="{FF2B5EF4-FFF2-40B4-BE49-F238E27FC236}">
                <a16:creationId xmlns:a16="http://schemas.microsoft.com/office/drawing/2014/main" id="{C493F0C4-C61B-4E0C-8661-EF480252E86E}"/>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326933"/>
            <a:ext cx="914400" cy="914400"/>
          </a:xfrm>
        </p:spPr>
      </p:pic>
      <p:graphicFrame>
        <p:nvGraphicFramePr>
          <p:cNvPr id="11" name="Content Placeholder 6">
            <a:extLst>
              <a:ext uri="{FF2B5EF4-FFF2-40B4-BE49-F238E27FC236}">
                <a16:creationId xmlns:a16="http://schemas.microsoft.com/office/drawing/2014/main" id="{9663559C-F9D8-4C11-849D-AC9BCC2EB659}"/>
              </a:ext>
            </a:extLst>
          </p:cNvPr>
          <p:cNvGraphicFramePr>
            <a:graphicFrameLocks/>
          </p:cNvGraphicFramePr>
          <p:nvPr>
            <p:extLst>
              <p:ext uri="{D42A27DB-BD31-4B8C-83A1-F6EECF244321}">
                <p14:modId xmlns:p14="http://schemas.microsoft.com/office/powerpoint/2010/main" val="2142297392"/>
              </p:ext>
            </p:extLst>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Content Placeholder 12" descr="Database">
            <a:extLst>
              <a:ext uri="{FF2B5EF4-FFF2-40B4-BE49-F238E27FC236}">
                <a16:creationId xmlns:a16="http://schemas.microsoft.com/office/drawing/2014/main" id="{A00B0CB0-C439-4343-B3FC-3ECEFF6124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824" y="2712598"/>
            <a:ext cx="914400" cy="914400"/>
          </a:xfrm>
          <a:prstGeom prst="rect">
            <a:avLst/>
          </a:prstGeom>
        </p:spPr>
      </p:pic>
      <p:pic>
        <p:nvPicPr>
          <p:cNvPr id="15" name="Content Placeholder 12" descr="Database">
            <a:extLst>
              <a:ext uri="{FF2B5EF4-FFF2-40B4-BE49-F238E27FC236}">
                <a16:creationId xmlns:a16="http://schemas.microsoft.com/office/drawing/2014/main" id="{4A90571A-03CA-4EF2-9F1E-59084F1E9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024" y="2326933"/>
            <a:ext cx="914400" cy="914400"/>
          </a:xfrm>
          <a:prstGeom prst="rect">
            <a:avLst/>
          </a:prstGeom>
        </p:spPr>
      </p:pic>
      <p:pic>
        <p:nvPicPr>
          <p:cNvPr id="2050" name="Picture 2" descr="Image result for spark">
            <a:extLst>
              <a:ext uri="{FF2B5EF4-FFF2-40B4-BE49-F238E27FC236}">
                <a16:creationId xmlns:a16="http://schemas.microsoft.com/office/drawing/2014/main" id="{22AFEE55-C8EC-4D98-9A74-F40F96525B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5300" y="2085929"/>
            <a:ext cx="3030451" cy="16119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157EDB54-FC61-4AD9-8590-F67EDC245B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627" y="2085930"/>
            <a:ext cx="2157121" cy="1611941"/>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Right 16">
            <a:extLst>
              <a:ext uri="{FF2B5EF4-FFF2-40B4-BE49-F238E27FC236}">
                <a16:creationId xmlns:a16="http://schemas.microsoft.com/office/drawing/2014/main" id="{F024AB18-5A32-45D6-98D7-FDD90C7B7988}"/>
              </a:ext>
            </a:extLst>
          </p:cNvPr>
          <p:cNvSpPr/>
          <p:nvPr/>
        </p:nvSpPr>
        <p:spPr>
          <a:xfrm>
            <a:off x="2873829" y="2910596"/>
            <a:ext cx="905847" cy="259202"/>
          </a:xfrm>
          <a:prstGeom prst="right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2330C92-32DD-4F11-9693-9CA6C35B5E99}"/>
              </a:ext>
            </a:extLst>
          </p:cNvPr>
          <p:cNvSpPr/>
          <p:nvPr/>
        </p:nvSpPr>
        <p:spPr>
          <a:xfrm>
            <a:off x="7858265" y="2891900"/>
            <a:ext cx="905847" cy="259202"/>
          </a:xfrm>
          <a:prstGeom prst="right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92C98DB-E872-473D-B10F-5DF07C910480}"/>
              </a:ext>
            </a:extLst>
          </p:cNvPr>
          <p:cNvSpPr txBox="1"/>
          <p:nvPr/>
        </p:nvSpPr>
        <p:spPr>
          <a:xfrm>
            <a:off x="473405" y="3916274"/>
            <a:ext cx="1796389" cy="369332"/>
          </a:xfrm>
          <a:prstGeom prst="rect">
            <a:avLst/>
          </a:prstGeom>
          <a:noFill/>
        </p:spPr>
        <p:txBody>
          <a:bodyPr wrap="none" rtlCol="0">
            <a:spAutoFit/>
          </a:bodyPr>
          <a:lstStyle/>
          <a:p>
            <a:r>
              <a:rPr lang="en-US" dirty="0"/>
              <a:t>SPC Hive Table</a:t>
            </a:r>
          </a:p>
        </p:txBody>
      </p:sp>
      <p:sp>
        <p:nvSpPr>
          <p:cNvPr id="19" name="TextBox 18">
            <a:extLst>
              <a:ext uri="{FF2B5EF4-FFF2-40B4-BE49-F238E27FC236}">
                <a16:creationId xmlns:a16="http://schemas.microsoft.com/office/drawing/2014/main" id="{9EF9B09A-1FC5-4133-8EE5-BA0BFD73D919}"/>
              </a:ext>
            </a:extLst>
          </p:cNvPr>
          <p:cNvSpPr txBox="1"/>
          <p:nvPr/>
        </p:nvSpPr>
        <p:spPr>
          <a:xfrm>
            <a:off x="9049449" y="3916274"/>
            <a:ext cx="2685351" cy="923330"/>
          </a:xfrm>
          <a:prstGeom prst="rect">
            <a:avLst/>
          </a:prstGeom>
          <a:noFill/>
        </p:spPr>
        <p:txBody>
          <a:bodyPr wrap="none" rtlCol="0">
            <a:spAutoFit/>
          </a:bodyPr>
          <a:lstStyle/>
          <a:p>
            <a:r>
              <a:rPr lang="en-US" dirty="0"/>
              <a:t>Channel 123456, CKC 0</a:t>
            </a:r>
          </a:p>
          <a:p>
            <a:r>
              <a:rPr lang="en-US" dirty="0"/>
              <a:t>Channel 123458, CKC 1</a:t>
            </a:r>
          </a:p>
          <a:p>
            <a:r>
              <a:rPr lang="en-US" dirty="0"/>
              <a:t>…</a:t>
            </a:r>
          </a:p>
        </p:txBody>
      </p:sp>
      <p:sp>
        <p:nvSpPr>
          <p:cNvPr id="23" name="TextBox 22">
            <a:extLst>
              <a:ext uri="{FF2B5EF4-FFF2-40B4-BE49-F238E27FC236}">
                <a16:creationId xmlns:a16="http://schemas.microsoft.com/office/drawing/2014/main" id="{D1BC31D5-4228-4904-81F5-B0769DFB06EF}"/>
              </a:ext>
            </a:extLst>
          </p:cNvPr>
          <p:cNvSpPr txBox="1"/>
          <p:nvPr/>
        </p:nvSpPr>
        <p:spPr>
          <a:xfrm>
            <a:off x="4375016" y="3916274"/>
            <a:ext cx="3441968" cy="646331"/>
          </a:xfrm>
          <a:prstGeom prst="rect">
            <a:avLst/>
          </a:prstGeom>
          <a:noFill/>
        </p:spPr>
        <p:txBody>
          <a:bodyPr wrap="none" rtlCol="0">
            <a:spAutoFit/>
          </a:bodyPr>
          <a:lstStyle/>
          <a:p>
            <a:r>
              <a:rPr lang="en-US" dirty="0"/>
              <a:t>Find Channel/CKC has OOC in </a:t>
            </a:r>
          </a:p>
          <a:p>
            <a:r>
              <a:rPr lang="en-US" dirty="0"/>
              <a:t>Past 24 hours</a:t>
            </a:r>
          </a:p>
        </p:txBody>
      </p:sp>
    </p:spTree>
    <p:extLst>
      <p:ext uri="{BB962C8B-B14F-4D97-AF65-F5344CB8AC3E}">
        <p14:creationId xmlns:p14="http://schemas.microsoft.com/office/powerpoint/2010/main" val="340037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11</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sp>
        <p:nvSpPr>
          <p:cNvPr id="2" name="Content Placeholder 1">
            <a:extLst>
              <a:ext uri="{FF2B5EF4-FFF2-40B4-BE49-F238E27FC236}">
                <a16:creationId xmlns:a16="http://schemas.microsoft.com/office/drawing/2014/main" id="{67009245-E431-440E-BE9E-7D68ACBBFE3F}"/>
              </a:ext>
            </a:extLst>
          </p:cNvPr>
          <p:cNvSpPr>
            <a:spLocks noGrp="1"/>
          </p:cNvSpPr>
          <p:nvPr>
            <p:ph sz="half" idx="1"/>
          </p:nvPr>
        </p:nvSpPr>
        <p:spPr/>
        <p:txBody>
          <a:bodyPr numCol="2"/>
          <a:lstStyle/>
          <a:p>
            <a:r>
              <a:rPr lang="en-US" dirty="0"/>
              <a:t>HBase</a:t>
            </a:r>
          </a:p>
          <a:p>
            <a:pPr lvl="1"/>
            <a:r>
              <a:rPr lang="en-US" dirty="0"/>
              <a:t>Sigma</a:t>
            </a:r>
          </a:p>
          <a:p>
            <a:pPr lvl="2"/>
            <a:r>
              <a:rPr lang="en-US" dirty="0"/>
              <a:t>Tool</a:t>
            </a:r>
          </a:p>
          <a:p>
            <a:pPr lvl="2"/>
            <a:r>
              <a:rPr lang="en-US" dirty="0"/>
              <a:t>Recipe</a:t>
            </a:r>
          </a:p>
          <a:p>
            <a:pPr lvl="2"/>
            <a:r>
              <a:rPr lang="en-US" dirty="0"/>
              <a:t>…</a:t>
            </a:r>
          </a:p>
          <a:p>
            <a:endParaRPr lang="en-US" dirty="0"/>
          </a:p>
          <a:p>
            <a:r>
              <a:rPr lang="en-US" dirty="0"/>
              <a:t>Teradata</a:t>
            </a:r>
          </a:p>
          <a:p>
            <a:pPr lvl="1"/>
            <a:r>
              <a:rPr lang="en-US" dirty="0"/>
              <a:t>SWR</a:t>
            </a:r>
          </a:p>
          <a:p>
            <a:pPr lvl="1"/>
            <a:r>
              <a:rPr lang="en-US" dirty="0"/>
              <a:t>QDR</a:t>
            </a:r>
          </a:p>
          <a:p>
            <a:pPr lvl="1"/>
            <a:r>
              <a:rPr lang="en-US" dirty="0"/>
              <a:t>Lot Attribute</a:t>
            </a:r>
          </a:p>
          <a:p>
            <a:pPr lvl="1"/>
            <a:r>
              <a:rPr lang="en-US" dirty="0"/>
              <a:t>PM/CM Records</a:t>
            </a:r>
          </a:p>
          <a:p>
            <a:pPr lvl="1"/>
            <a:r>
              <a:rPr lang="en-US" dirty="0"/>
              <a:t>Wafer Genealogy</a:t>
            </a:r>
          </a:p>
          <a:p>
            <a:r>
              <a:rPr lang="en-US" dirty="0"/>
              <a:t>Reference File</a:t>
            </a:r>
          </a:p>
          <a:p>
            <a:pPr lvl="1"/>
            <a:r>
              <a:rPr lang="en-US" dirty="0"/>
              <a:t>FMEA step list</a:t>
            </a:r>
          </a:p>
          <a:p>
            <a:endParaRPr lang="en-US" dirty="0"/>
          </a:p>
          <a:p>
            <a:r>
              <a:rPr lang="en-US" dirty="0"/>
              <a:t>Domain</a:t>
            </a:r>
          </a:p>
          <a:p>
            <a:pPr lvl="1"/>
            <a:r>
              <a:rPr lang="en-US" dirty="0"/>
              <a:t>Domain step </a:t>
            </a:r>
          </a:p>
          <a:p>
            <a:endParaRPr lang="en-US" dirty="0"/>
          </a:p>
          <a:p>
            <a:r>
              <a:rPr lang="en-US" dirty="0"/>
              <a:t>Past Feedback </a:t>
            </a:r>
          </a:p>
          <a:p>
            <a:pPr marL="0" indent="0">
              <a:buNone/>
            </a:pPr>
            <a:endParaRPr lang="en-US" dirty="0"/>
          </a:p>
        </p:txBody>
      </p:sp>
      <p:graphicFrame>
        <p:nvGraphicFramePr>
          <p:cNvPr id="8" name="Content Placeholder 6">
            <a:extLst>
              <a:ext uri="{FF2B5EF4-FFF2-40B4-BE49-F238E27FC236}">
                <a16:creationId xmlns:a16="http://schemas.microsoft.com/office/drawing/2014/main" id="{328812EE-A4EE-4144-B0B5-3C0B7D6A27BA}"/>
              </a:ext>
            </a:extLst>
          </p:cNvPr>
          <p:cNvGraphicFramePr>
            <a:graphicFrameLocks/>
          </p:cNvGraphicFramePr>
          <p:nvPr>
            <p:extLst>
              <p:ext uri="{D42A27DB-BD31-4B8C-83A1-F6EECF244321}">
                <p14:modId xmlns:p14="http://schemas.microsoft.com/office/powerpoint/2010/main" val="4182926313"/>
              </p:ext>
            </p:extLst>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24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12</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sp>
        <p:nvSpPr>
          <p:cNvPr id="2" name="Content Placeholder 1">
            <a:extLst>
              <a:ext uri="{FF2B5EF4-FFF2-40B4-BE49-F238E27FC236}">
                <a16:creationId xmlns:a16="http://schemas.microsoft.com/office/drawing/2014/main" id="{67009245-E431-440E-BE9E-7D68ACBBFE3F}"/>
              </a:ext>
            </a:extLst>
          </p:cNvPr>
          <p:cNvSpPr>
            <a:spLocks noGrp="1"/>
          </p:cNvSpPr>
          <p:nvPr>
            <p:ph sz="half" idx="1"/>
          </p:nvPr>
        </p:nvSpPr>
        <p:spPr/>
        <p:txBody>
          <a:bodyPr numCol="1"/>
          <a:lstStyle/>
          <a:p>
            <a:r>
              <a:rPr lang="en-US" dirty="0"/>
              <a:t>After collecting all data, we need to manipulate the data into an analysis-friendly format </a:t>
            </a:r>
          </a:p>
          <a:p>
            <a:pPr marL="0" indent="0">
              <a:buNone/>
            </a:pPr>
            <a:endParaRPr lang="en-US" dirty="0"/>
          </a:p>
        </p:txBody>
      </p:sp>
      <p:graphicFrame>
        <p:nvGraphicFramePr>
          <p:cNvPr id="8" name="Content Placeholder 6">
            <a:extLst>
              <a:ext uri="{FF2B5EF4-FFF2-40B4-BE49-F238E27FC236}">
                <a16:creationId xmlns:a16="http://schemas.microsoft.com/office/drawing/2014/main" id="{328812EE-A4EE-4144-B0B5-3C0B7D6A27BA}"/>
              </a:ext>
            </a:extLst>
          </p:cNvPr>
          <p:cNvGraphicFramePr>
            <a:graphicFrameLocks/>
          </p:cNvGraphicFramePr>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a:extLst>
              <a:ext uri="{FF2B5EF4-FFF2-40B4-BE49-F238E27FC236}">
                <a16:creationId xmlns:a16="http://schemas.microsoft.com/office/drawing/2014/main" id="{9C7C69E7-7C04-4EA9-AB9E-2238FC75C9D4}"/>
              </a:ext>
            </a:extLst>
          </p:cNvPr>
          <p:cNvGraphicFramePr>
            <a:graphicFrameLocks noGrp="1"/>
          </p:cNvGraphicFramePr>
          <p:nvPr>
            <p:extLst>
              <p:ext uri="{D42A27DB-BD31-4B8C-83A1-F6EECF244321}">
                <p14:modId xmlns:p14="http://schemas.microsoft.com/office/powerpoint/2010/main" val="1893687706"/>
              </p:ext>
            </p:extLst>
          </p:nvPr>
        </p:nvGraphicFramePr>
        <p:xfrm>
          <a:off x="457199" y="2912359"/>
          <a:ext cx="11277600" cy="212344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4241774559"/>
                    </a:ext>
                  </a:extLst>
                </a:gridCol>
                <a:gridCol w="1879600">
                  <a:extLst>
                    <a:ext uri="{9D8B030D-6E8A-4147-A177-3AD203B41FA5}">
                      <a16:colId xmlns:a16="http://schemas.microsoft.com/office/drawing/2014/main" val="1978134380"/>
                    </a:ext>
                  </a:extLst>
                </a:gridCol>
                <a:gridCol w="1879600">
                  <a:extLst>
                    <a:ext uri="{9D8B030D-6E8A-4147-A177-3AD203B41FA5}">
                      <a16:colId xmlns:a16="http://schemas.microsoft.com/office/drawing/2014/main" val="3093118270"/>
                    </a:ext>
                  </a:extLst>
                </a:gridCol>
                <a:gridCol w="1879600">
                  <a:extLst>
                    <a:ext uri="{9D8B030D-6E8A-4147-A177-3AD203B41FA5}">
                      <a16:colId xmlns:a16="http://schemas.microsoft.com/office/drawing/2014/main" val="2457071383"/>
                    </a:ext>
                  </a:extLst>
                </a:gridCol>
                <a:gridCol w="1879600">
                  <a:extLst>
                    <a:ext uri="{9D8B030D-6E8A-4147-A177-3AD203B41FA5}">
                      <a16:colId xmlns:a16="http://schemas.microsoft.com/office/drawing/2014/main" val="1111810363"/>
                    </a:ext>
                  </a:extLst>
                </a:gridCol>
                <a:gridCol w="1879600">
                  <a:extLst>
                    <a:ext uri="{9D8B030D-6E8A-4147-A177-3AD203B41FA5}">
                      <a16:colId xmlns:a16="http://schemas.microsoft.com/office/drawing/2014/main" val="578981226"/>
                    </a:ext>
                  </a:extLst>
                </a:gridCol>
              </a:tblGrid>
              <a:tr h="370840">
                <a:tc>
                  <a:txBody>
                    <a:bodyPr/>
                    <a:lstStyle/>
                    <a:p>
                      <a:r>
                        <a:rPr lang="en-US" dirty="0" err="1"/>
                        <a:t>Lot_id</a:t>
                      </a:r>
                      <a:endParaRPr lang="en-US" dirty="0"/>
                    </a:p>
                  </a:txBody>
                  <a:tcPr/>
                </a:tc>
                <a:tc>
                  <a:txBody>
                    <a:bodyPr/>
                    <a:lstStyle/>
                    <a:p>
                      <a:r>
                        <a:rPr lang="en-US" dirty="0" err="1"/>
                        <a:t>Wafer_id</a:t>
                      </a:r>
                      <a:endParaRPr lang="en-US" dirty="0"/>
                    </a:p>
                  </a:txBody>
                  <a:tcPr/>
                </a:tc>
                <a:tc>
                  <a:txBody>
                    <a:bodyPr/>
                    <a:lstStyle/>
                    <a:p>
                      <a:r>
                        <a:rPr lang="en-US" dirty="0"/>
                        <a:t>Label</a:t>
                      </a:r>
                    </a:p>
                  </a:txBody>
                  <a:tcPr/>
                </a:tc>
                <a:tc>
                  <a:txBody>
                    <a:bodyPr/>
                    <a:lstStyle/>
                    <a:p>
                      <a:r>
                        <a:rPr lang="en-US" dirty="0"/>
                        <a:t>Step1 tool1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Step1 tool2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Step1 recipe1</a:t>
                      </a:r>
                    </a:p>
                    <a:p>
                      <a:endParaRPr lang="en-US" dirty="0"/>
                    </a:p>
                  </a:txBody>
                  <a:tcPr/>
                </a:tc>
                <a:extLst>
                  <a:ext uri="{0D108BD9-81ED-4DB2-BD59-A6C34878D82A}">
                    <a16:rowId xmlns:a16="http://schemas.microsoft.com/office/drawing/2014/main" val="1179842424"/>
                  </a:ext>
                </a:extLst>
              </a:tr>
              <a:tr h="370840">
                <a:tc>
                  <a:txBody>
                    <a:bodyPr/>
                    <a:lstStyle/>
                    <a:p>
                      <a:r>
                        <a:rPr lang="en-US" dirty="0"/>
                        <a:t>1234567.001</a:t>
                      </a:r>
                    </a:p>
                  </a:txBody>
                  <a:tcPr/>
                </a:tc>
                <a:tc>
                  <a:txBody>
                    <a:bodyPr/>
                    <a:lstStyle/>
                    <a:p>
                      <a:r>
                        <a:rPr lang="en-US" dirty="0"/>
                        <a:t>4567-01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592367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1234567.001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4567-02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52164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1234568.001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4568-02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42256233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1234569.001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4569-01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276622259"/>
                  </a:ext>
                </a:extLst>
              </a:tr>
            </a:tbl>
          </a:graphicData>
        </a:graphic>
      </p:graphicFrame>
    </p:spTree>
    <p:extLst>
      <p:ext uri="{BB962C8B-B14F-4D97-AF65-F5344CB8AC3E}">
        <p14:creationId xmlns:p14="http://schemas.microsoft.com/office/powerpoint/2010/main" val="339211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13</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sp>
        <p:nvSpPr>
          <p:cNvPr id="2" name="Content Placeholder 1">
            <a:extLst>
              <a:ext uri="{FF2B5EF4-FFF2-40B4-BE49-F238E27FC236}">
                <a16:creationId xmlns:a16="http://schemas.microsoft.com/office/drawing/2014/main" id="{D76229A5-C164-4D48-BC8D-C55BC577BCC6}"/>
              </a:ext>
            </a:extLst>
          </p:cNvPr>
          <p:cNvSpPr>
            <a:spLocks noGrp="1"/>
          </p:cNvSpPr>
          <p:nvPr>
            <p:ph sz="half" idx="1"/>
          </p:nvPr>
        </p:nvSpPr>
        <p:spPr/>
        <p:txBody>
          <a:bodyPr/>
          <a:lstStyle/>
          <a:p>
            <a:r>
              <a:rPr lang="en-US" dirty="0"/>
              <a:t>We try to find the “best” item correlated to OOC</a:t>
            </a:r>
          </a:p>
        </p:txBody>
      </p:sp>
      <p:graphicFrame>
        <p:nvGraphicFramePr>
          <p:cNvPr id="8" name="Content Placeholder 6">
            <a:extLst>
              <a:ext uri="{FF2B5EF4-FFF2-40B4-BE49-F238E27FC236}">
                <a16:creationId xmlns:a16="http://schemas.microsoft.com/office/drawing/2014/main" id="{8557227D-7175-459B-86D0-12F26DE0D623}"/>
              </a:ext>
            </a:extLst>
          </p:cNvPr>
          <p:cNvGraphicFramePr>
            <a:graphicFrameLocks/>
          </p:cNvGraphicFramePr>
          <p:nvPr>
            <p:extLst>
              <p:ext uri="{D42A27DB-BD31-4B8C-83A1-F6EECF244321}">
                <p14:modId xmlns:p14="http://schemas.microsoft.com/office/powerpoint/2010/main" val="914379296"/>
              </p:ext>
            </p:extLst>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8">
            <a:extLst>
              <a:ext uri="{FF2B5EF4-FFF2-40B4-BE49-F238E27FC236}">
                <a16:creationId xmlns:a16="http://schemas.microsoft.com/office/drawing/2014/main" id="{0F3D4180-4243-4A85-883A-8675E59C46B4}"/>
              </a:ext>
            </a:extLst>
          </p:cNvPr>
          <p:cNvGraphicFramePr>
            <a:graphicFrameLocks noGrp="1"/>
          </p:cNvGraphicFramePr>
          <p:nvPr>
            <p:extLst>
              <p:ext uri="{D42A27DB-BD31-4B8C-83A1-F6EECF244321}">
                <p14:modId xmlns:p14="http://schemas.microsoft.com/office/powerpoint/2010/main" val="3390526315"/>
              </p:ext>
            </p:extLst>
          </p:nvPr>
        </p:nvGraphicFramePr>
        <p:xfrm>
          <a:off x="457200" y="2367280"/>
          <a:ext cx="11277600" cy="212344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4241774559"/>
                    </a:ext>
                  </a:extLst>
                </a:gridCol>
                <a:gridCol w="1879600">
                  <a:extLst>
                    <a:ext uri="{9D8B030D-6E8A-4147-A177-3AD203B41FA5}">
                      <a16:colId xmlns:a16="http://schemas.microsoft.com/office/drawing/2014/main" val="1978134380"/>
                    </a:ext>
                  </a:extLst>
                </a:gridCol>
                <a:gridCol w="1879600">
                  <a:extLst>
                    <a:ext uri="{9D8B030D-6E8A-4147-A177-3AD203B41FA5}">
                      <a16:colId xmlns:a16="http://schemas.microsoft.com/office/drawing/2014/main" val="3093118270"/>
                    </a:ext>
                  </a:extLst>
                </a:gridCol>
                <a:gridCol w="1879600">
                  <a:extLst>
                    <a:ext uri="{9D8B030D-6E8A-4147-A177-3AD203B41FA5}">
                      <a16:colId xmlns:a16="http://schemas.microsoft.com/office/drawing/2014/main" val="2457071383"/>
                    </a:ext>
                  </a:extLst>
                </a:gridCol>
                <a:gridCol w="1879600">
                  <a:extLst>
                    <a:ext uri="{9D8B030D-6E8A-4147-A177-3AD203B41FA5}">
                      <a16:colId xmlns:a16="http://schemas.microsoft.com/office/drawing/2014/main" val="1111810363"/>
                    </a:ext>
                  </a:extLst>
                </a:gridCol>
                <a:gridCol w="1879600">
                  <a:extLst>
                    <a:ext uri="{9D8B030D-6E8A-4147-A177-3AD203B41FA5}">
                      <a16:colId xmlns:a16="http://schemas.microsoft.com/office/drawing/2014/main" val="578981226"/>
                    </a:ext>
                  </a:extLst>
                </a:gridCol>
              </a:tblGrid>
              <a:tr h="370840">
                <a:tc>
                  <a:txBody>
                    <a:bodyPr/>
                    <a:lstStyle/>
                    <a:p>
                      <a:r>
                        <a:rPr lang="en-US" dirty="0" err="1"/>
                        <a:t>Lot_id</a:t>
                      </a:r>
                      <a:endParaRPr lang="en-US" dirty="0"/>
                    </a:p>
                  </a:txBody>
                  <a:tcPr/>
                </a:tc>
                <a:tc>
                  <a:txBody>
                    <a:bodyPr/>
                    <a:lstStyle/>
                    <a:p>
                      <a:r>
                        <a:rPr lang="en-US" dirty="0" err="1"/>
                        <a:t>Wafer_id</a:t>
                      </a:r>
                      <a:endParaRPr lang="en-US" dirty="0"/>
                    </a:p>
                  </a:txBody>
                  <a:tcPr/>
                </a:tc>
                <a:tc>
                  <a:txBody>
                    <a:bodyPr/>
                    <a:lstStyle/>
                    <a:p>
                      <a:r>
                        <a:rPr lang="en-US" dirty="0"/>
                        <a:t>Label</a:t>
                      </a:r>
                    </a:p>
                  </a:txBody>
                  <a:tcPr/>
                </a:tc>
                <a:tc>
                  <a:txBody>
                    <a:bodyPr/>
                    <a:lstStyle/>
                    <a:p>
                      <a:r>
                        <a:rPr lang="en-US" dirty="0"/>
                        <a:t>Step1tool1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Step1tool2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step1recipe1</a:t>
                      </a:r>
                    </a:p>
                    <a:p>
                      <a:endParaRPr lang="en-US" dirty="0"/>
                    </a:p>
                  </a:txBody>
                  <a:tcPr/>
                </a:tc>
                <a:extLst>
                  <a:ext uri="{0D108BD9-81ED-4DB2-BD59-A6C34878D82A}">
                    <a16:rowId xmlns:a16="http://schemas.microsoft.com/office/drawing/2014/main" val="1179842424"/>
                  </a:ext>
                </a:extLst>
              </a:tr>
              <a:tr h="370840">
                <a:tc>
                  <a:txBody>
                    <a:bodyPr/>
                    <a:lstStyle/>
                    <a:p>
                      <a:r>
                        <a:rPr lang="en-US" dirty="0"/>
                        <a:t>1234567.001</a:t>
                      </a:r>
                    </a:p>
                  </a:txBody>
                  <a:tcPr/>
                </a:tc>
                <a:tc>
                  <a:txBody>
                    <a:bodyPr/>
                    <a:lstStyle/>
                    <a:p>
                      <a:r>
                        <a:rPr lang="en-US" dirty="0"/>
                        <a:t>4567-01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592367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1234567.001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4567-02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52164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1234568.001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4568-02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42256233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1234569.001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4569-01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276622259"/>
                  </a:ext>
                </a:extLst>
              </a:tr>
            </a:tbl>
          </a:graphicData>
        </a:graphic>
      </p:graphicFrame>
      <p:sp>
        <p:nvSpPr>
          <p:cNvPr id="6" name="Arrow: Curved Up 5">
            <a:extLst>
              <a:ext uri="{FF2B5EF4-FFF2-40B4-BE49-F238E27FC236}">
                <a16:creationId xmlns:a16="http://schemas.microsoft.com/office/drawing/2014/main" id="{EC71A808-E12D-47B9-81D3-B552F59C444C}"/>
              </a:ext>
            </a:extLst>
          </p:cNvPr>
          <p:cNvSpPr/>
          <p:nvPr/>
        </p:nvSpPr>
        <p:spPr>
          <a:xfrm>
            <a:off x="5159829" y="4786604"/>
            <a:ext cx="1838130" cy="550506"/>
          </a:xfrm>
          <a:prstGeom prst="curvedUp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Up 9">
            <a:extLst>
              <a:ext uri="{FF2B5EF4-FFF2-40B4-BE49-F238E27FC236}">
                <a16:creationId xmlns:a16="http://schemas.microsoft.com/office/drawing/2014/main" id="{4BB37D07-4416-4944-8026-070DDF681CCD}"/>
              </a:ext>
            </a:extLst>
          </p:cNvPr>
          <p:cNvSpPr/>
          <p:nvPr/>
        </p:nvSpPr>
        <p:spPr>
          <a:xfrm>
            <a:off x="4845698" y="4958746"/>
            <a:ext cx="3841101" cy="550506"/>
          </a:xfrm>
          <a:prstGeom prst="curvedUp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Up 10">
            <a:extLst>
              <a:ext uri="{FF2B5EF4-FFF2-40B4-BE49-F238E27FC236}">
                <a16:creationId xmlns:a16="http://schemas.microsoft.com/office/drawing/2014/main" id="{534311D9-996D-4487-9731-6A5D32EEF967}"/>
              </a:ext>
            </a:extLst>
          </p:cNvPr>
          <p:cNvSpPr/>
          <p:nvPr/>
        </p:nvSpPr>
        <p:spPr>
          <a:xfrm>
            <a:off x="4649755" y="5147928"/>
            <a:ext cx="5856513" cy="550506"/>
          </a:xfrm>
          <a:prstGeom prst="curvedUp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152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19D7B6-A5D2-4C01-9B8E-2BF08689FAF9}"/>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82E5A3D8-33CD-49E3-91FA-09D3BC1609D0}"/>
              </a:ext>
            </a:extLst>
          </p:cNvPr>
          <p:cNvSpPr>
            <a:spLocks noGrp="1"/>
          </p:cNvSpPr>
          <p:nvPr>
            <p:ph type="sldNum" sz="quarter" idx="12"/>
          </p:nvPr>
        </p:nvSpPr>
        <p:spPr/>
        <p:txBody>
          <a:bodyPr/>
          <a:lstStyle/>
          <a:p>
            <a:fld id="{B7E7695C-FCF1-4AA0-9B93-7941FED13DC4}" type="slidenum">
              <a:rPr lang="en-US" smtClean="0"/>
              <a:t>14</a:t>
            </a:fld>
            <a:endParaRPr lang="en-US"/>
          </a:p>
        </p:txBody>
      </p:sp>
      <p:sp>
        <p:nvSpPr>
          <p:cNvPr id="5" name="Text Placeholder 4">
            <a:extLst>
              <a:ext uri="{FF2B5EF4-FFF2-40B4-BE49-F238E27FC236}">
                <a16:creationId xmlns:a16="http://schemas.microsoft.com/office/drawing/2014/main" id="{D2D06859-04E6-46EA-A893-34ABCF4F0149}"/>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2777A61A-1971-4EA7-95EF-AA38A2450A9C}"/>
              </a:ext>
            </a:extLst>
          </p:cNvPr>
          <p:cNvSpPr>
            <a:spLocks noGrp="1"/>
          </p:cNvSpPr>
          <p:nvPr>
            <p:ph sz="half" idx="1"/>
          </p:nvPr>
        </p:nvSpPr>
        <p:spPr/>
        <p:txBody>
          <a:bodyPr/>
          <a:lstStyle/>
          <a:p>
            <a:r>
              <a:rPr lang="en-US" dirty="0"/>
              <a:t>Time Weighted Correlation (</a:t>
            </a:r>
            <a:r>
              <a:rPr lang="en-US" dirty="0">
                <a:hlinkClick r:id="rId2"/>
              </a:rPr>
              <a:t>Link</a:t>
            </a:r>
            <a:r>
              <a:rPr lang="en-US" dirty="0"/>
              <a:t>)</a:t>
            </a:r>
          </a:p>
          <a:p>
            <a:endParaRPr lang="en-US" dirty="0"/>
          </a:p>
        </p:txBody>
      </p:sp>
      <p:graphicFrame>
        <p:nvGraphicFramePr>
          <p:cNvPr id="7" name="Content Placeholder 6">
            <a:extLst>
              <a:ext uri="{FF2B5EF4-FFF2-40B4-BE49-F238E27FC236}">
                <a16:creationId xmlns:a16="http://schemas.microsoft.com/office/drawing/2014/main" id="{F1484498-2B9E-4944-A111-83AD2E69757B}"/>
              </a:ext>
            </a:extLst>
          </p:cNvPr>
          <p:cNvGraphicFramePr>
            <a:graphicFrameLocks/>
          </p:cNvGraphicFramePr>
          <p:nvPr>
            <p:extLst>
              <p:ext uri="{D42A27DB-BD31-4B8C-83A1-F6EECF244321}">
                <p14:modId xmlns:p14="http://schemas.microsoft.com/office/powerpoint/2010/main" val="3185150820"/>
              </p:ext>
            </p:extLst>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05045DCC-1910-4699-9EC4-C105F3774EFF}"/>
              </a:ext>
            </a:extLst>
          </p:cNvPr>
          <p:cNvPicPr>
            <a:picLocks noChangeAspect="1"/>
          </p:cNvPicPr>
          <p:nvPr/>
        </p:nvPicPr>
        <p:blipFill>
          <a:blip r:embed="rId8"/>
          <a:stretch>
            <a:fillRect/>
          </a:stretch>
        </p:blipFill>
        <p:spPr>
          <a:xfrm>
            <a:off x="5320244" y="1915481"/>
            <a:ext cx="2886075" cy="676275"/>
          </a:xfrm>
          <a:prstGeom prst="rect">
            <a:avLst/>
          </a:prstGeom>
        </p:spPr>
      </p:pic>
      <p:pic>
        <p:nvPicPr>
          <p:cNvPr id="9" name="Picture 8">
            <a:extLst>
              <a:ext uri="{FF2B5EF4-FFF2-40B4-BE49-F238E27FC236}">
                <a16:creationId xmlns:a16="http://schemas.microsoft.com/office/drawing/2014/main" id="{433665D6-FCC5-4DA7-A797-C4106A7444ED}"/>
              </a:ext>
            </a:extLst>
          </p:cNvPr>
          <p:cNvPicPr>
            <a:picLocks noChangeAspect="1"/>
          </p:cNvPicPr>
          <p:nvPr/>
        </p:nvPicPr>
        <p:blipFill>
          <a:blip r:embed="rId9"/>
          <a:stretch>
            <a:fillRect/>
          </a:stretch>
        </p:blipFill>
        <p:spPr>
          <a:xfrm>
            <a:off x="4005062" y="2707505"/>
            <a:ext cx="4030820" cy="3433293"/>
          </a:xfrm>
          <a:prstGeom prst="rect">
            <a:avLst/>
          </a:prstGeom>
        </p:spPr>
      </p:pic>
      <p:sp>
        <p:nvSpPr>
          <p:cNvPr id="10" name="TextBox 9">
            <a:extLst>
              <a:ext uri="{FF2B5EF4-FFF2-40B4-BE49-F238E27FC236}">
                <a16:creationId xmlns:a16="http://schemas.microsoft.com/office/drawing/2014/main" id="{5D0044D3-F38D-4BBB-ACD3-185F646CB23F}"/>
              </a:ext>
            </a:extLst>
          </p:cNvPr>
          <p:cNvSpPr txBox="1"/>
          <p:nvPr/>
        </p:nvSpPr>
        <p:spPr>
          <a:xfrm>
            <a:off x="1844808" y="4090041"/>
            <a:ext cx="1762021" cy="369332"/>
          </a:xfrm>
          <a:prstGeom prst="rect">
            <a:avLst/>
          </a:prstGeom>
          <a:noFill/>
        </p:spPr>
        <p:txBody>
          <a:bodyPr wrap="none" rtlCol="0">
            <a:spAutoFit/>
          </a:bodyPr>
          <a:lstStyle/>
          <a:p>
            <a:r>
              <a:rPr lang="en-US" dirty="0"/>
              <a:t>Equal weighted</a:t>
            </a:r>
          </a:p>
        </p:txBody>
      </p:sp>
      <p:sp>
        <p:nvSpPr>
          <p:cNvPr id="11" name="TextBox 10">
            <a:extLst>
              <a:ext uri="{FF2B5EF4-FFF2-40B4-BE49-F238E27FC236}">
                <a16:creationId xmlns:a16="http://schemas.microsoft.com/office/drawing/2014/main" id="{133A364C-D909-4D25-BBD5-340709879DAB}"/>
              </a:ext>
            </a:extLst>
          </p:cNvPr>
          <p:cNvSpPr txBox="1"/>
          <p:nvPr/>
        </p:nvSpPr>
        <p:spPr>
          <a:xfrm>
            <a:off x="8800680" y="4090041"/>
            <a:ext cx="1676485" cy="369332"/>
          </a:xfrm>
          <a:prstGeom prst="rect">
            <a:avLst/>
          </a:prstGeom>
          <a:noFill/>
        </p:spPr>
        <p:txBody>
          <a:bodyPr wrap="none" rtlCol="0">
            <a:spAutoFit/>
          </a:bodyPr>
          <a:lstStyle/>
          <a:p>
            <a:r>
              <a:rPr lang="en-US" dirty="0"/>
              <a:t>Time weighted</a:t>
            </a:r>
          </a:p>
        </p:txBody>
      </p:sp>
    </p:spTree>
    <p:extLst>
      <p:ext uri="{BB962C8B-B14F-4D97-AF65-F5344CB8AC3E}">
        <p14:creationId xmlns:p14="http://schemas.microsoft.com/office/powerpoint/2010/main" val="293331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19D7B6-A5D2-4C01-9B8E-2BF08689FAF9}"/>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82E5A3D8-33CD-49E3-91FA-09D3BC1609D0}"/>
              </a:ext>
            </a:extLst>
          </p:cNvPr>
          <p:cNvSpPr>
            <a:spLocks noGrp="1"/>
          </p:cNvSpPr>
          <p:nvPr>
            <p:ph type="sldNum" sz="quarter" idx="12"/>
          </p:nvPr>
        </p:nvSpPr>
        <p:spPr/>
        <p:txBody>
          <a:bodyPr/>
          <a:lstStyle/>
          <a:p>
            <a:fld id="{B7E7695C-FCF1-4AA0-9B93-7941FED13DC4}" type="slidenum">
              <a:rPr lang="en-US" smtClean="0"/>
              <a:t>15</a:t>
            </a:fld>
            <a:endParaRPr lang="en-US"/>
          </a:p>
        </p:txBody>
      </p:sp>
      <p:sp>
        <p:nvSpPr>
          <p:cNvPr id="5" name="Text Placeholder 4">
            <a:extLst>
              <a:ext uri="{FF2B5EF4-FFF2-40B4-BE49-F238E27FC236}">
                <a16:creationId xmlns:a16="http://schemas.microsoft.com/office/drawing/2014/main" id="{D2D06859-04E6-46EA-A893-34ABCF4F0149}"/>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2777A61A-1971-4EA7-95EF-AA38A2450A9C}"/>
              </a:ext>
            </a:extLst>
          </p:cNvPr>
          <p:cNvSpPr>
            <a:spLocks noGrp="1"/>
          </p:cNvSpPr>
          <p:nvPr>
            <p:ph sz="half" idx="1"/>
          </p:nvPr>
        </p:nvSpPr>
        <p:spPr/>
        <p:txBody>
          <a:bodyPr/>
          <a:lstStyle/>
          <a:p>
            <a:r>
              <a:rPr lang="en-US" dirty="0"/>
              <a:t>Categorize step</a:t>
            </a:r>
          </a:p>
          <a:p>
            <a:endParaRPr lang="en-US" dirty="0"/>
          </a:p>
          <a:p>
            <a:endParaRPr lang="en-US" dirty="0"/>
          </a:p>
          <a:p>
            <a:endParaRPr lang="en-US" dirty="0"/>
          </a:p>
          <a:p>
            <a:endParaRPr lang="en-US" dirty="0"/>
          </a:p>
          <a:p>
            <a:endParaRPr lang="en-US" dirty="0"/>
          </a:p>
          <a:p>
            <a:endParaRPr lang="en-US" dirty="0"/>
          </a:p>
          <a:p>
            <a:endParaRPr lang="en-US" dirty="0"/>
          </a:p>
          <a:p>
            <a:r>
              <a:rPr lang="en-US" dirty="0"/>
              <a:t>Top 3 correlation from each category are selected</a:t>
            </a:r>
          </a:p>
          <a:p>
            <a:endParaRPr lang="en-US" dirty="0"/>
          </a:p>
        </p:txBody>
      </p:sp>
      <p:graphicFrame>
        <p:nvGraphicFramePr>
          <p:cNvPr id="7" name="Content Placeholder 6">
            <a:extLst>
              <a:ext uri="{FF2B5EF4-FFF2-40B4-BE49-F238E27FC236}">
                <a16:creationId xmlns:a16="http://schemas.microsoft.com/office/drawing/2014/main" id="{F1484498-2B9E-4944-A111-83AD2E69757B}"/>
              </a:ext>
            </a:extLst>
          </p:cNvPr>
          <p:cNvGraphicFramePr>
            <a:graphicFrameLocks/>
          </p:cNvGraphicFramePr>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14BB20F-E5AF-45D2-B8A8-96B9E98A69FD}"/>
              </a:ext>
            </a:extLst>
          </p:cNvPr>
          <p:cNvGraphicFramePr/>
          <p:nvPr>
            <p:extLst>
              <p:ext uri="{D42A27DB-BD31-4B8C-83A1-F6EECF244321}">
                <p14:modId xmlns:p14="http://schemas.microsoft.com/office/powerpoint/2010/main" val="1237737797"/>
              </p:ext>
            </p:extLst>
          </p:nvPr>
        </p:nvGraphicFramePr>
        <p:xfrm>
          <a:off x="4906607" y="1781638"/>
          <a:ext cx="6828193" cy="45521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0199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16</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graphicFrame>
        <p:nvGraphicFramePr>
          <p:cNvPr id="8" name="Content Placeholder 6">
            <a:extLst>
              <a:ext uri="{FF2B5EF4-FFF2-40B4-BE49-F238E27FC236}">
                <a16:creationId xmlns:a16="http://schemas.microsoft.com/office/drawing/2014/main" id="{C4ABFAA0-BDA2-4B53-8533-A47988E55CAA}"/>
              </a:ext>
            </a:extLst>
          </p:cNvPr>
          <p:cNvGraphicFramePr>
            <a:graphicFrameLocks/>
          </p:cNvGraphicFramePr>
          <p:nvPr>
            <p:extLst>
              <p:ext uri="{D42A27DB-BD31-4B8C-83A1-F6EECF244321}">
                <p14:modId xmlns:p14="http://schemas.microsoft.com/office/powerpoint/2010/main" val="3032785608"/>
              </p:ext>
            </p:extLst>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Content Placeholder 10">
            <a:extLst>
              <a:ext uri="{FF2B5EF4-FFF2-40B4-BE49-F238E27FC236}">
                <a16:creationId xmlns:a16="http://schemas.microsoft.com/office/drawing/2014/main" id="{B140E4F9-138B-4D85-8FCC-CBF96410BBC3}"/>
              </a:ext>
            </a:extLst>
          </p:cNvPr>
          <p:cNvPicPr>
            <a:picLocks noChangeAspect="1"/>
          </p:cNvPicPr>
          <p:nvPr/>
        </p:nvPicPr>
        <p:blipFill>
          <a:blip r:embed="rId7"/>
          <a:stretch>
            <a:fillRect/>
          </a:stretch>
        </p:blipFill>
        <p:spPr>
          <a:xfrm>
            <a:off x="838201" y="1655104"/>
            <a:ext cx="3677816" cy="2893169"/>
          </a:xfrm>
          <a:prstGeom prst="rect">
            <a:avLst/>
          </a:prstGeom>
        </p:spPr>
      </p:pic>
      <p:pic>
        <p:nvPicPr>
          <p:cNvPr id="10" name="Picture 9">
            <a:extLst>
              <a:ext uri="{FF2B5EF4-FFF2-40B4-BE49-F238E27FC236}">
                <a16:creationId xmlns:a16="http://schemas.microsoft.com/office/drawing/2014/main" id="{4E031126-9498-4AD2-BF23-42B7EEF859A0}"/>
              </a:ext>
            </a:extLst>
          </p:cNvPr>
          <p:cNvPicPr>
            <a:picLocks noChangeAspect="1"/>
          </p:cNvPicPr>
          <p:nvPr/>
        </p:nvPicPr>
        <p:blipFill>
          <a:blip r:embed="rId8"/>
          <a:stretch>
            <a:fillRect/>
          </a:stretch>
        </p:blipFill>
        <p:spPr>
          <a:xfrm>
            <a:off x="987658" y="4624540"/>
            <a:ext cx="3318398" cy="1855006"/>
          </a:xfrm>
          <a:prstGeom prst="rect">
            <a:avLst/>
          </a:prstGeom>
        </p:spPr>
      </p:pic>
      <p:pic>
        <p:nvPicPr>
          <p:cNvPr id="11" name="Picture 10">
            <a:extLst>
              <a:ext uri="{FF2B5EF4-FFF2-40B4-BE49-F238E27FC236}">
                <a16:creationId xmlns:a16="http://schemas.microsoft.com/office/drawing/2014/main" id="{2A010AEA-E888-44C7-8B96-2B6244283944}"/>
              </a:ext>
            </a:extLst>
          </p:cNvPr>
          <p:cNvPicPr>
            <a:picLocks noChangeAspect="1"/>
          </p:cNvPicPr>
          <p:nvPr/>
        </p:nvPicPr>
        <p:blipFill>
          <a:blip r:embed="rId9"/>
          <a:stretch>
            <a:fillRect/>
          </a:stretch>
        </p:blipFill>
        <p:spPr>
          <a:xfrm>
            <a:off x="6032656" y="1677098"/>
            <a:ext cx="3706580" cy="3204647"/>
          </a:xfrm>
          <a:prstGeom prst="rect">
            <a:avLst/>
          </a:prstGeom>
        </p:spPr>
      </p:pic>
      <p:pic>
        <p:nvPicPr>
          <p:cNvPr id="12" name="Picture 11">
            <a:extLst>
              <a:ext uri="{FF2B5EF4-FFF2-40B4-BE49-F238E27FC236}">
                <a16:creationId xmlns:a16="http://schemas.microsoft.com/office/drawing/2014/main" id="{2BAE31C7-5010-4243-B57A-CD36D8750CF5}"/>
              </a:ext>
            </a:extLst>
          </p:cNvPr>
          <p:cNvPicPr>
            <a:picLocks noChangeAspect="1"/>
          </p:cNvPicPr>
          <p:nvPr/>
        </p:nvPicPr>
        <p:blipFill>
          <a:blip r:embed="rId10"/>
          <a:stretch>
            <a:fillRect/>
          </a:stretch>
        </p:blipFill>
        <p:spPr>
          <a:xfrm>
            <a:off x="6101694" y="4980006"/>
            <a:ext cx="3568503" cy="1560755"/>
          </a:xfrm>
          <a:prstGeom prst="rect">
            <a:avLst/>
          </a:prstGeom>
        </p:spPr>
      </p:pic>
    </p:spTree>
    <p:extLst>
      <p:ext uri="{BB962C8B-B14F-4D97-AF65-F5344CB8AC3E}">
        <p14:creationId xmlns:p14="http://schemas.microsoft.com/office/powerpoint/2010/main" val="151048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17</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graphicFrame>
        <p:nvGraphicFramePr>
          <p:cNvPr id="8" name="Content Placeholder 6">
            <a:extLst>
              <a:ext uri="{FF2B5EF4-FFF2-40B4-BE49-F238E27FC236}">
                <a16:creationId xmlns:a16="http://schemas.microsoft.com/office/drawing/2014/main" id="{C4ABFAA0-BDA2-4B53-8533-A47988E55CAA}"/>
              </a:ext>
            </a:extLst>
          </p:cNvPr>
          <p:cNvGraphicFramePr>
            <a:graphicFrameLocks/>
          </p:cNvGraphicFramePr>
          <p:nvPr/>
        </p:nvGraphicFramePr>
        <p:xfrm>
          <a:off x="457200" y="328912"/>
          <a:ext cx="11277600" cy="72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2BAE31C7-5010-4243-B57A-CD36D8750CF5}"/>
              </a:ext>
            </a:extLst>
          </p:cNvPr>
          <p:cNvPicPr>
            <a:picLocks noChangeAspect="1"/>
          </p:cNvPicPr>
          <p:nvPr/>
        </p:nvPicPr>
        <p:blipFill>
          <a:blip r:embed="rId7"/>
          <a:stretch>
            <a:fillRect/>
          </a:stretch>
        </p:blipFill>
        <p:spPr>
          <a:xfrm>
            <a:off x="5243614" y="1397862"/>
            <a:ext cx="6491186" cy="2839048"/>
          </a:xfrm>
          <a:prstGeom prst="rect">
            <a:avLst/>
          </a:prstGeom>
        </p:spPr>
      </p:pic>
      <p:sp>
        <p:nvSpPr>
          <p:cNvPr id="13" name="Content Placeholder 5">
            <a:extLst>
              <a:ext uri="{FF2B5EF4-FFF2-40B4-BE49-F238E27FC236}">
                <a16:creationId xmlns:a16="http://schemas.microsoft.com/office/drawing/2014/main" id="{BB330D25-C2CA-49E4-87BD-536F42782C5E}"/>
              </a:ext>
            </a:extLst>
          </p:cNvPr>
          <p:cNvSpPr>
            <a:spLocks noGrp="1"/>
          </p:cNvSpPr>
          <p:nvPr>
            <p:ph sz="half" idx="1"/>
          </p:nvPr>
        </p:nvSpPr>
        <p:spPr>
          <a:xfrm>
            <a:off x="457201" y="1750979"/>
            <a:ext cx="4879910" cy="4483566"/>
          </a:xfrm>
        </p:spPr>
        <p:txBody>
          <a:bodyPr/>
          <a:lstStyle/>
          <a:p>
            <a:r>
              <a:rPr lang="en-US" dirty="0"/>
              <a:t>Feedback system is embedded into this report </a:t>
            </a:r>
          </a:p>
          <a:p>
            <a:r>
              <a:rPr lang="en-US" dirty="0"/>
              <a:t>Result will send back to MSSQL to track.</a:t>
            </a:r>
          </a:p>
        </p:txBody>
      </p:sp>
    </p:spTree>
    <p:extLst>
      <p:ext uri="{BB962C8B-B14F-4D97-AF65-F5344CB8AC3E}">
        <p14:creationId xmlns:p14="http://schemas.microsoft.com/office/powerpoint/2010/main" val="227018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0A52-4EA5-4E62-9BF4-B899E6321C8E}"/>
              </a:ext>
            </a:extLst>
          </p:cNvPr>
          <p:cNvSpPr>
            <a:spLocks noGrp="1"/>
          </p:cNvSpPr>
          <p:nvPr>
            <p:ph type="title"/>
          </p:nvPr>
        </p:nvSpPr>
        <p:spPr/>
        <p:txBody>
          <a:bodyPr/>
          <a:lstStyle/>
          <a:p>
            <a:r>
              <a:rPr lang="en-US" dirty="0"/>
              <a:t>Challenges</a:t>
            </a:r>
          </a:p>
        </p:txBody>
      </p:sp>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18</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graphicFrame>
        <p:nvGraphicFramePr>
          <p:cNvPr id="7" name="Content Placeholder 6">
            <a:extLst>
              <a:ext uri="{FF2B5EF4-FFF2-40B4-BE49-F238E27FC236}">
                <a16:creationId xmlns:a16="http://schemas.microsoft.com/office/drawing/2014/main" id="{8B24B4D7-0AF7-4387-ABCF-1C66DFFA5BAA}"/>
              </a:ext>
            </a:extLst>
          </p:cNvPr>
          <p:cNvGraphicFramePr>
            <a:graphicFrameLocks noGrp="1"/>
          </p:cNvGraphicFramePr>
          <p:nvPr>
            <p:ph sz="half" idx="1"/>
            <p:extLst>
              <p:ext uri="{D42A27DB-BD31-4B8C-83A1-F6EECF244321}">
                <p14:modId xmlns:p14="http://schemas.microsoft.com/office/powerpoint/2010/main" val="3114914674"/>
              </p:ext>
            </p:extLst>
          </p:nvPr>
        </p:nvGraphicFramePr>
        <p:xfrm>
          <a:off x="457200" y="1751013"/>
          <a:ext cx="112776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5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C5732A18-F3FB-47E7-937F-7A4B3B2027EA}"/>
                                            </p:graphicEl>
                                          </p:spTgt>
                                        </p:tgtEl>
                                        <p:attrNameLst>
                                          <p:attrName>style.visibility</p:attrName>
                                        </p:attrNameLst>
                                      </p:cBhvr>
                                      <p:to>
                                        <p:strVal val="visible"/>
                                      </p:to>
                                    </p:set>
                                    <p:animEffect transition="in" filter="fade">
                                      <p:cBhvr>
                                        <p:cTn id="7" dur="500"/>
                                        <p:tgtEl>
                                          <p:spTgt spid="7">
                                            <p:graphicEl>
                                              <a:dgm id="{C5732A18-F3FB-47E7-937F-7A4B3B2027E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1163F302-90CC-4EDC-ABF5-D6D57F410A4C}"/>
                                            </p:graphicEl>
                                          </p:spTgt>
                                        </p:tgtEl>
                                        <p:attrNameLst>
                                          <p:attrName>style.visibility</p:attrName>
                                        </p:attrNameLst>
                                      </p:cBhvr>
                                      <p:to>
                                        <p:strVal val="visible"/>
                                      </p:to>
                                    </p:set>
                                    <p:animEffect transition="in" filter="fade">
                                      <p:cBhvr>
                                        <p:cTn id="10" dur="500"/>
                                        <p:tgtEl>
                                          <p:spTgt spid="7">
                                            <p:graphicEl>
                                              <a:dgm id="{1163F302-90CC-4EDC-ABF5-D6D57F410A4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6BDEA5BE-25A1-438F-B4A0-379B837EE18F}"/>
                                            </p:graphicEl>
                                          </p:spTgt>
                                        </p:tgtEl>
                                        <p:attrNameLst>
                                          <p:attrName>style.visibility</p:attrName>
                                        </p:attrNameLst>
                                      </p:cBhvr>
                                      <p:to>
                                        <p:strVal val="visible"/>
                                      </p:to>
                                    </p:set>
                                    <p:animEffect transition="in" filter="fade">
                                      <p:cBhvr>
                                        <p:cTn id="13" dur="500"/>
                                        <p:tgtEl>
                                          <p:spTgt spid="7">
                                            <p:graphicEl>
                                              <a:dgm id="{6BDEA5BE-25A1-438F-B4A0-379B837EE18F}"/>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graphicEl>
                                              <a:dgm id="{2FAEB44C-1030-4B9B-9B0E-2739792C1507}"/>
                                            </p:graphicEl>
                                          </p:spTgt>
                                        </p:tgtEl>
                                        <p:attrNameLst>
                                          <p:attrName>style.visibility</p:attrName>
                                        </p:attrNameLst>
                                      </p:cBhvr>
                                      <p:to>
                                        <p:strVal val="visible"/>
                                      </p:to>
                                    </p:set>
                                    <p:animEffect transition="in" filter="fade">
                                      <p:cBhvr>
                                        <p:cTn id="18" dur="500"/>
                                        <p:tgtEl>
                                          <p:spTgt spid="7">
                                            <p:graphicEl>
                                              <a:dgm id="{2FAEB44C-1030-4B9B-9B0E-2739792C1507}"/>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E7EA9B93-440B-4A0E-AA1F-E8D13D3FB7B2}"/>
                                            </p:graphicEl>
                                          </p:spTgt>
                                        </p:tgtEl>
                                        <p:attrNameLst>
                                          <p:attrName>style.visibility</p:attrName>
                                        </p:attrNameLst>
                                      </p:cBhvr>
                                      <p:to>
                                        <p:strVal val="visible"/>
                                      </p:to>
                                    </p:set>
                                    <p:animEffect transition="in" filter="fade">
                                      <p:cBhvr>
                                        <p:cTn id="21" dur="500"/>
                                        <p:tgtEl>
                                          <p:spTgt spid="7">
                                            <p:graphicEl>
                                              <a:dgm id="{E7EA9B93-440B-4A0E-AA1F-E8D13D3FB7B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graphicEl>
                                              <a:dgm id="{67230791-E134-4A89-A927-FA82118202DF}"/>
                                            </p:graphicEl>
                                          </p:spTgt>
                                        </p:tgtEl>
                                        <p:attrNameLst>
                                          <p:attrName>style.visibility</p:attrName>
                                        </p:attrNameLst>
                                      </p:cBhvr>
                                      <p:to>
                                        <p:strVal val="visible"/>
                                      </p:to>
                                    </p:set>
                                    <p:animEffect transition="in" filter="fade">
                                      <p:cBhvr>
                                        <p:cTn id="26" dur="500"/>
                                        <p:tgtEl>
                                          <p:spTgt spid="7">
                                            <p:graphicEl>
                                              <a:dgm id="{67230791-E134-4A89-A927-FA82118202DF}"/>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graphicEl>
                                              <a:dgm id="{0CF66F7B-0F51-49EF-87DB-C5F981511521}"/>
                                            </p:graphicEl>
                                          </p:spTgt>
                                        </p:tgtEl>
                                        <p:attrNameLst>
                                          <p:attrName>style.visibility</p:attrName>
                                        </p:attrNameLst>
                                      </p:cBhvr>
                                      <p:to>
                                        <p:strVal val="visible"/>
                                      </p:to>
                                    </p:set>
                                    <p:animEffect transition="in" filter="fade">
                                      <p:cBhvr>
                                        <p:cTn id="29" dur="500"/>
                                        <p:tgtEl>
                                          <p:spTgt spid="7">
                                            <p:graphicEl>
                                              <a:dgm id="{0CF66F7B-0F51-49EF-87DB-C5F98151152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0A52-4EA5-4E62-9BF4-B899E6321C8E}"/>
              </a:ext>
            </a:extLst>
          </p:cNvPr>
          <p:cNvSpPr>
            <a:spLocks noGrp="1"/>
          </p:cNvSpPr>
          <p:nvPr>
            <p:ph type="title"/>
          </p:nvPr>
        </p:nvSpPr>
        <p:spPr/>
        <p:txBody>
          <a:bodyPr/>
          <a:lstStyle/>
          <a:p>
            <a:r>
              <a:rPr lang="en-US" dirty="0"/>
              <a:t>Future Plan</a:t>
            </a:r>
          </a:p>
        </p:txBody>
      </p:sp>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19</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graphicFrame>
        <p:nvGraphicFramePr>
          <p:cNvPr id="7" name="Content Placeholder 6">
            <a:extLst>
              <a:ext uri="{FF2B5EF4-FFF2-40B4-BE49-F238E27FC236}">
                <a16:creationId xmlns:a16="http://schemas.microsoft.com/office/drawing/2014/main" id="{6869B49D-D141-4533-B776-58176A19A747}"/>
              </a:ext>
            </a:extLst>
          </p:cNvPr>
          <p:cNvGraphicFramePr>
            <a:graphicFrameLocks noGrp="1"/>
          </p:cNvGraphicFramePr>
          <p:nvPr>
            <p:ph sz="half" idx="1"/>
            <p:extLst>
              <p:ext uri="{D42A27DB-BD31-4B8C-83A1-F6EECF244321}">
                <p14:modId xmlns:p14="http://schemas.microsoft.com/office/powerpoint/2010/main" val="3724929411"/>
              </p:ext>
            </p:extLst>
          </p:nvPr>
        </p:nvGraphicFramePr>
        <p:xfrm>
          <a:off x="457200" y="1751013"/>
          <a:ext cx="112776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89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EEC3-83FF-465F-8B57-CC37F94A9903}"/>
              </a:ext>
            </a:extLst>
          </p:cNvPr>
          <p:cNvSpPr>
            <a:spLocks noGrp="1"/>
          </p:cNvSpPr>
          <p:nvPr>
            <p:ph type="title"/>
          </p:nvPr>
        </p:nvSpPr>
        <p:spPr/>
        <p:txBody>
          <a:bodyPr/>
          <a:lstStyle/>
          <a:p>
            <a:r>
              <a:rPr lang="en-US" dirty="0"/>
              <a:t>Current AD Team</a:t>
            </a:r>
          </a:p>
        </p:txBody>
      </p:sp>
      <p:sp>
        <p:nvSpPr>
          <p:cNvPr id="3" name="Footer Placeholder 2">
            <a:extLst>
              <a:ext uri="{FF2B5EF4-FFF2-40B4-BE49-F238E27FC236}">
                <a16:creationId xmlns:a16="http://schemas.microsoft.com/office/drawing/2014/main" id="{4E0F31C0-EB56-4FBF-94FC-54845D0742B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38666492-2A8C-4DBE-A1A8-0EE9A0700D7F}"/>
              </a:ext>
            </a:extLst>
          </p:cNvPr>
          <p:cNvSpPr>
            <a:spLocks noGrp="1"/>
          </p:cNvSpPr>
          <p:nvPr>
            <p:ph type="sldNum" sz="quarter" idx="12"/>
          </p:nvPr>
        </p:nvSpPr>
        <p:spPr/>
        <p:txBody>
          <a:bodyPr/>
          <a:lstStyle/>
          <a:p>
            <a:fld id="{B7E7695C-FCF1-4AA0-9B93-7941FED13DC4}" type="slidenum">
              <a:rPr lang="en-US" smtClean="0"/>
              <a:t>2</a:t>
            </a:fld>
            <a:endParaRPr lang="en-US"/>
          </a:p>
        </p:txBody>
      </p:sp>
      <p:sp>
        <p:nvSpPr>
          <p:cNvPr id="5" name="Text Placeholder 4">
            <a:extLst>
              <a:ext uri="{FF2B5EF4-FFF2-40B4-BE49-F238E27FC236}">
                <a16:creationId xmlns:a16="http://schemas.microsoft.com/office/drawing/2014/main" id="{F36BC13D-B7AE-4219-B798-5744D250A3BA}"/>
              </a:ext>
            </a:extLst>
          </p:cNvPr>
          <p:cNvSpPr>
            <a:spLocks noGrp="1"/>
          </p:cNvSpPr>
          <p:nvPr>
            <p:ph type="body" sz="quarter" idx="13"/>
          </p:nvPr>
        </p:nvSpPr>
        <p:spPr/>
        <p:txBody>
          <a:bodyPr/>
          <a:lstStyle/>
          <a:p>
            <a:endParaRPr lang="en-US" dirty="0"/>
          </a:p>
        </p:txBody>
      </p:sp>
      <p:graphicFrame>
        <p:nvGraphicFramePr>
          <p:cNvPr id="11" name="Content Placeholder 10">
            <a:extLst>
              <a:ext uri="{FF2B5EF4-FFF2-40B4-BE49-F238E27FC236}">
                <a16:creationId xmlns:a16="http://schemas.microsoft.com/office/drawing/2014/main" id="{04850CD4-59E4-49CF-9E72-29054E3450C0}"/>
              </a:ext>
            </a:extLst>
          </p:cNvPr>
          <p:cNvGraphicFramePr>
            <a:graphicFrameLocks noGrp="1"/>
          </p:cNvGraphicFramePr>
          <p:nvPr>
            <p:ph sz="half" idx="1"/>
            <p:extLst>
              <p:ext uri="{D42A27DB-BD31-4B8C-83A1-F6EECF244321}">
                <p14:modId xmlns:p14="http://schemas.microsoft.com/office/powerpoint/2010/main" val="1043255864"/>
              </p:ext>
            </p:extLst>
          </p:nvPr>
        </p:nvGraphicFramePr>
        <p:xfrm>
          <a:off x="457200" y="1714752"/>
          <a:ext cx="112776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78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0A52-4EA5-4E62-9BF4-B899E6321C8E}"/>
              </a:ext>
            </a:extLst>
          </p:cNvPr>
          <p:cNvSpPr>
            <a:spLocks noGrp="1"/>
          </p:cNvSpPr>
          <p:nvPr>
            <p:ph type="title"/>
          </p:nvPr>
        </p:nvSpPr>
        <p:spPr/>
        <p:txBody>
          <a:bodyPr/>
          <a:lstStyle/>
          <a:p>
            <a:r>
              <a:rPr lang="en-US" dirty="0"/>
              <a:t>Appendix</a:t>
            </a:r>
          </a:p>
        </p:txBody>
      </p:sp>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20</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dirty="0"/>
          </a:p>
        </p:txBody>
      </p:sp>
      <p:sp>
        <p:nvSpPr>
          <p:cNvPr id="6" name="Content Placeholder 5">
            <a:extLst>
              <a:ext uri="{FF2B5EF4-FFF2-40B4-BE49-F238E27FC236}">
                <a16:creationId xmlns:a16="http://schemas.microsoft.com/office/drawing/2014/main" id="{47D21382-E772-41CF-940E-1B1F560876A7}"/>
              </a:ext>
            </a:extLst>
          </p:cNvPr>
          <p:cNvSpPr>
            <a:spLocks noGrp="1"/>
          </p:cNvSpPr>
          <p:nvPr>
            <p:ph sz="half" idx="1"/>
          </p:nvPr>
        </p:nvSpPr>
        <p:spPr/>
        <p:txBody>
          <a:bodyPr/>
          <a:lstStyle/>
          <a:p>
            <a:r>
              <a:rPr lang="en-US" dirty="0"/>
              <a:t>Confluence Page</a:t>
            </a:r>
          </a:p>
          <a:p>
            <a:pPr lvl="1"/>
            <a:r>
              <a:rPr lang="en-US" dirty="0">
                <a:hlinkClick r:id="rId2"/>
              </a:rPr>
              <a:t>http://f10adintro/</a:t>
            </a:r>
            <a:endParaRPr lang="en-US" dirty="0"/>
          </a:p>
          <a:p>
            <a:r>
              <a:rPr lang="en-US" dirty="0"/>
              <a:t>Code Repo</a:t>
            </a:r>
          </a:p>
          <a:p>
            <a:pPr lvl="1"/>
            <a:r>
              <a:rPr lang="en-US" dirty="0">
                <a:hlinkClick r:id="rId3"/>
              </a:rPr>
              <a:t>https://bitbucket.micron.com/bbdc/projects/FDS/repos/chronic_ad_v2/browse</a:t>
            </a:r>
            <a:endParaRPr lang="en-US" dirty="0"/>
          </a:p>
          <a:p>
            <a:pPr lvl="1"/>
            <a:r>
              <a:rPr lang="en-US" dirty="0"/>
              <a:t>We build a few python packages/API to quick query space/sigma/lot attribute etc..</a:t>
            </a:r>
          </a:p>
          <a:p>
            <a:r>
              <a:rPr lang="en-US" dirty="0"/>
              <a:t>Dashboard</a:t>
            </a:r>
          </a:p>
          <a:p>
            <a:pPr lvl="1"/>
            <a:r>
              <a:rPr lang="en-US" dirty="0">
                <a:hlinkClick r:id="rId4"/>
              </a:rPr>
              <a:t>https://tableau-apac/#/site/F10FEMFG/views/F10_QM69A_V2_RDA_OOC_SUMMARY/AD?:iid=1</a:t>
            </a:r>
            <a:endParaRPr lang="en-US" dirty="0">
              <a:hlinkClick r:id="rId5"/>
            </a:endParaRPr>
          </a:p>
          <a:p>
            <a:pPr lvl="1"/>
            <a:r>
              <a:rPr lang="en-US" dirty="0">
                <a:hlinkClick r:id="rId5"/>
              </a:rPr>
              <a:t>https://tableau-apac/#/site/F10FEMFG/views/F10_CHRONIC_OOC_AD_SUMMARY/ChronicAD?:iid=1</a:t>
            </a:r>
            <a:endParaRPr lang="en-US" dirty="0"/>
          </a:p>
        </p:txBody>
      </p:sp>
    </p:spTree>
    <p:extLst>
      <p:ext uri="{BB962C8B-B14F-4D97-AF65-F5344CB8AC3E}">
        <p14:creationId xmlns:p14="http://schemas.microsoft.com/office/powerpoint/2010/main" val="199024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EC43-C874-47D8-8D5E-21CACD04075C}"/>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486D3E97-841F-465F-8550-76A4C9F3A29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15AC43A-3246-48CE-BC09-C4C7C2B8B191}"/>
              </a:ext>
            </a:extLst>
          </p:cNvPr>
          <p:cNvSpPr>
            <a:spLocks noGrp="1"/>
          </p:cNvSpPr>
          <p:nvPr>
            <p:ph type="sldNum" sz="quarter" idx="12"/>
          </p:nvPr>
        </p:nvSpPr>
        <p:spPr/>
        <p:txBody>
          <a:bodyPr/>
          <a:lstStyle/>
          <a:p>
            <a:fld id="{B7E7695C-FCF1-4AA0-9B93-7941FED13DC4}" type="slidenum">
              <a:rPr lang="en-US" smtClean="0"/>
              <a:t>21</a:t>
            </a:fld>
            <a:endParaRPr lang="en-US"/>
          </a:p>
        </p:txBody>
      </p:sp>
      <p:sp>
        <p:nvSpPr>
          <p:cNvPr id="5" name="Text Placeholder 4">
            <a:extLst>
              <a:ext uri="{FF2B5EF4-FFF2-40B4-BE49-F238E27FC236}">
                <a16:creationId xmlns:a16="http://schemas.microsoft.com/office/drawing/2014/main" id="{71046404-7597-4374-B15F-E7FC68470B85}"/>
              </a:ext>
            </a:extLst>
          </p:cNvPr>
          <p:cNvSpPr>
            <a:spLocks noGrp="1"/>
          </p:cNvSpPr>
          <p:nvPr>
            <p:ph type="body" sz="quarter" idx="13"/>
          </p:nvPr>
        </p:nvSpPr>
        <p:spPr/>
        <p:txBody>
          <a:bodyPr/>
          <a:lstStyle/>
          <a:p>
            <a:endParaRPr lang="en-US"/>
          </a:p>
        </p:txBody>
      </p:sp>
      <p:pic>
        <p:nvPicPr>
          <p:cNvPr id="2052" name="Picture 4" descr="Related image">
            <a:extLst>
              <a:ext uri="{FF2B5EF4-FFF2-40B4-BE49-F238E27FC236}">
                <a16:creationId xmlns:a16="http://schemas.microsoft.com/office/drawing/2014/main" id="{DFBFE562-FA28-48D9-B08A-EDAFA19EF7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48000" y="2278063"/>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525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38199" y="6333767"/>
            <a:ext cx="1387415" cy="365125"/>
          </a:xfrm>
        </p:spPr>
        <p:txBody>
          <a:bodyPr/>
          <a:lstStyle/>
          <a:p>
            <a:r>
              <a:rPr lang="en-US"/>
              <a:t>Micron Confidential</a:t>
            </a:r>
            <a:endParaRPr lang="en-US" dirty="0"/>
          </a:p>
        </p:txBody>
      </p:sp>
      <p:sp>
        <p:nvSpPr>
          <p:cNvPr id="3" name="Slide Number Placeholder 2"/>
          <p:cNvSpPr>
            <a:spLocks noGrp="1"/>
          </p:cNvSpPr>
          <p:nvPr>
            <p:ph type="sldNum" sz="quarter" idx="12"/>
          </p:nvPr>
        </p:nvSpPr>
        <p:spPr>
          <a:xfrm>
            <a:off x="1" y="6333767"/>
            <a:ext cx="838198" cy="365125"/>
          </a:xfrm>
        </p:spPr>
        <p:txBody>
          <a:bodyPr/>
          <a:lstStyle/>
          <a:p>
            <a:fld id="{B7E7695C-FCF1-4AA0-9B93-7941FED13DC4}" type="slidenum">
              <a:rPr lang="en-US" smtClean="0"/>
              <a:pPr/>
              <a:t>22</a:t>
            </a:fld>
            <a:endParaRPr lang="en-US" dirty="0"/>
          </a:p>
        </p:txBody>
      </p:sp>
    </p:spTree>
    <p:extLst>
      <p:ext uri="{BB962C8B-B14F-4D97-AF65-F5344CB8AC3E}">
        <p14:creationId xmlns:p14="http://schemas.microsoft.com/office/powerpoint/2010/main" val="235138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0A52-4EA5-4E62-9BF4-B899E6321C8E}"/>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3</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dirty="0"/>
          </a:p>
        </p:txBody>
      </p:sp>
      <p:graphicFrame>
        <p:nvGraphicFramePr>
          <p:cNvPr id="8" name="Content Placeholder 7">
            <a:extLst>
              <a:ext uri="{FF2B5EF4-FFF2-40B4-BE49-F238E27FC236}">
                <a16:creationId xmlns:a16="http://schemas.microsoft.com/office/drawing/2014/main" id="{815C1CC6-45E8-4BAF-8B57-388428A36BCE}"/>
              </a:ext>
            </a:extLst>
          </p:cNvPr>
          <p:cNvGraphicFramePr>
            <a:graphicFrameLocks noGrp="1"/>
          </p:cNvGraphicFramePr>
          <p:nvPr>
            <p:ph sz="half" idx="1"/>
            <p:extLst>
              <p:ext uri="{D42A27DB-BD31-4B8C-83A1-F6EECF244321}">
                <p14:modId xmlns:p14="http://schemas.microsoft.com/office/powerpoint/2010/main" val="2894770774"/>
              </p:ext>
            </p:extLst>
          </p:nvPr>
        </p:nvGraphicFramePr>
        <p:xfrm>
          <a:off x="457200" y="1751013"/>
          <a:ext cx="112776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138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8B-0950-43F1-91C3-A408AEC5982A}"/>
              </a:ext>
            </a:extLst>
          </p:cNvPr>
          <p:cNvSpPr>
            <a:spLocks noGrp="1"/>
          </p:cNvSpPr>
          <p:nvPr>
            <p:ph type="title"/>
          </p:nvPr>
        </p:nvSpPr>
        <p:spPr/>
        <p:txBody>
          <a:bodyPr/>
          <a:lstStyle/>
          <a:p>
            <a:r>
              <a:rPr lang="en-US" dirty="0"/>
              <a:t>Inline Auto Diagnostics</a:t>
            </a:r>
          </a:p>
        </p:txBody>
      </p:sp>
      <p:sp>
        <p:nvSpPr>
          <p:cNvPr id="3" name="Footer Placeholder 2">
            <a:extLst>
              <a:ext uri="{FF2B5EF4-FFF2-40B4-BE49-F238E27FC236}">
                <a16:creationId xmlns:a16="http://schemas.microsoft.com/office/drawing/2014/main" id="{6E8F807F-0569-4E8F-BC6E-CBE90F53B0C7}"/>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AE4AA5E3-C81D-42E5-83D3-31A432CCFA56}"/>
              </a:ext>
            </a:extLst>
          </p:cNvPr>
          <p:cNvSpPr>
            <a:spLocks noGrp="1"/>
          </p:cNvSpPr>
          <p:nvPr>
            <p:ph type="sldNum" sz="quarter" idx="12"/>
          </p:nvPr>
        </p:nvSpPr>
        <p:spPr/>
        <p:txBody>
          <a:bodyPr/>
          <a:lstStyle/>
          <a:p>
            <a:fld id="{B7E7695C-FCF1-4AA0-9B93-7941FED13DC4}" type="slidenum">
              <a:rPr lang="en-US" smtClean="0"/>
              <a:t>4</a:t>
            </a:fld>
            <a:endParaRPr lang="en-US"/>
          </a:p>
        </p:txBody>
      </p:sp>
      <p:sp>
        <p:nvSpPr>
          <p:cNvPr id="5" name="Text Placeholder 4">
            <a:extLst>
              <a:ext uri="{FF2B5EF4-FFF2-40B4-BE49-F238E27FC236}">
                <a16:creationId xmlns:a16="http://schemas.microsoft.com/office/drawing/2014/main" id="{41781C7D-BA88-45A0-A0E7-8C134F7243D4}"/>
              </a:ext>
            </a:extLst>
          </p:cNvPr>
          <p:cNvSpPr>
            <a:spLocks noGrp="1"/>
          </p:cNvSpPr>
          <p:nvPr>
            <p:ph type="body" sz="quarter" idx="13"/>
          </p:nvPr>
        </p:nvSpPr>
        <p:spPr/>
        <p:txBody>
          <a:bodyPr/>
          <a:lstStyle/>
          <a:p>
            <a:r>
              <a:rPr lang="en-US" dirty="0"/>
              <a:t>Background</a:t>
            </a:r>
          </a:p>
        </p:txBody>
      </p:sp>
      <p:pic>
        <p:nvPicPr>
          <p:cNvPr id="21" name="Content Placeholder 10" descr="Arrow: Slight curve">
            <a:extLst>
              <a:ext uri="{FF2B5EF4-FFF2-40B4-BE49-F238E27FC236}">
                <a16:creationId xmlns:a16="http://schemas.microsoft.com/office/drawing/2014/main" id="{2CB170F0-FFDF-4836-98C6-90AC21FB0DC2}"/>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8403" y="3335483"/>
            <a:ext cx="914400" cy="914400"/>
          </a:xfrm>
        </p:spPr>
      </p:pic>
      <p:pic>
        <p:nvPicPr>
          <p:cNvPr id="22" name="Picture 2" descr="https://www.micron.com/~/media/brand-portal/brand-portal-icons/01/01,-d-,blue.png">
            <a:extLst>
              <a:ext uri="{FF2B5EF4-FFF2-40B4-BE49-F238E27FC236}">
                <a16:creationId xmlns:a16="http://schemas.microsoft.com/office/drawing/2014/main" id="{DDA3FE05-A061-4527-BC81-69248779A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24701"/>
            <a:ext cx="2535964" cy="25359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machine semiconductors">
            <a:extLst>
              <a:ext uri="{FF2B5EF4-FFF2-40B4-BE49-F238E27FC236}">
                <a16:creationId xmlns:a16="http://schemas.microsoft.com/office/drawing/2014/main" id="{577619A6-E14B-472C-93E1-9102763C90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7288" y="2828277"/>
            <a:ext cx="2431276" cy="1928812"/>
          </a:xfrm>
          <a:prstGeom prst="rect">
            <a:avLst/>
          </a:prstGeom>
          <a:noFill/>
          <a:extLst>
            <a:ext uri="{909E8E84-426E-40DD-AFC4-6F175D3DCCD1}">
              <a14:hiddenFill xmlns:a14="http://schemas.microsoft.com/office/drawing/2010/main">
                <a:solidFill>
                  <a:srgbClr val="FFFFFF"/>
                </a:solidFill>
              </a14:hiddenFill>
            </a:ext>
          </a:extLst>
        </p:spPr>
      </p:pic>
      <p:pic>
        <p:nvPicPr>
          <p:cNvPr id="24" name="Content Placeholder 10" descr="Arrow: Slight curve">
            <a:extLst>
              <a:ext uri="{FF2B5EF4-FFF2-40B4-BE49-F238E27FC236}">
                <a16:creationId xmlns:a16="http://schemas.microsoft.com/office/drawing/2014/main" id="{30D88E3A-021B-4707-834C-1E0F788FA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3505" y="3335483"/>
            <a:ext cx="914400" cy="914400"/>
          </a:xfrm>
          <a:prstGeom prst="rect">
            <a:avLst/>
          </a:prstGeom>
        </p:spPr>
      </p:pic>
      <p:sp>
        <p:nvSpPr>
          <p:cNvPr id="25" name="TextBox 24">
            <a:extLst>
              <a:ext uri="{FF2B5EF4-FFF2-40B4-BE49-F238E27FC236}">
                <a16:creationId xmlns:a16="http://schemas.microsoft.com/office/drawing/2014/main" id="{2E857543-899F-4317-8E88-417925480B56}"/>
              </a:ext>
            </a:extLst>
          </p:cNvPr>
          <p:cNvSpPr txBox="1"/>
          <p:nvPr/>
        </p:nvSpPr>
        <p:spPr>
          <a:xfrm>
            <a:off x="5988779" y="3150817"/>
            <a:ext cx="659155" cy="369332"/>
          </a:xfrm>
          <a:prstGeom prst="rect">
            <a:avLst/>
          </a:prstGeom>
          <a:noFill/>
        </p:spPr>
        <p:txBody>
          <a:bodyPr wrap="none" rtlCol="0">
            <a:spAutoFit/>
          </a:bodyPr>
          <a:lstStyle/>
          <a:p>
            <a:r>
              <a:rPr lang="en-US" dirty="0"/>
              <a:t>SPC</a:t>
            </a:r>
          </a:p>
        </p:txBody>
      </p:sp>
      <p:sp>
        <p:nvSpPr>
          <p:cNvPr id="26" name="TextBox 25">
            <a:extLst>
              <a:ext uri="{FF2B5EF4-FFF2-40B4-BE49-F238E27FC236}">
                <a16:creationId xmlns:a16="http://schemas.microsoft.com/office/drawing/2014/main" id="{CB0803E0-E5DD-409C-8FF6-E1D3DEDC265B}"/>
              </a:ext>
            </a:extLst>
          </p:cNvPr>
          <p:cNvSpPr txBox="1"/>
          <p:nvPr/>
        </p:nvSpPr>
        <p:spPr>
          <a:xfrm>
            <a:off x="7138255" y="2065123"/>
            <a:ext cx="1693605" cy="369332"/>
          </a:xfrm>
          <a:prstGeom prst="rect">
            <a:avLst/>
          </a:prstGeom>
          <a:noFill/>
        </p:spPr>
        <p:txBody>
          <a:bodyPr wrap="none" rtlCol="0">
            <a:spAutoFit/>
          </a:bodyPr>
          <a:lstStyle/>
          <a:p>
            <a:r>
              <a:rPr lang="en-US" dirty="0"/>
              <a:t>SPACE Charts</a:t>
            </a:r>
          </a:p>
        </p:txBody>
      </p:sp>
      <p:pic>
        <p:nvPicPr>
          <p:cNvPr id="27" name="Picture 26">
            <a:extLst>
              <a:ext uri="{FF2B5EF4-FFF2-40B4-BE49-F238E27FC236}">
                <a16:creationId xmlns:a16="http://schemas.microsoft.com/office/drawing/2014/main" id="{20AE3840-844F-4519-B8E9-8881ECBCE480}"/>
              </a:ext>
            </a:extLst>
          </p:cNvPr>
          <p:cNvPicPr>
            <a:picLocks noChangeAspect="1"/>
          </p:cNvPicPr>
          <p:nvPr/>
        </p:nvPicPr>
        <p:blipFill>
          <a:blip r:embed="rId6"/>
          <a:stretch>
            <a:fillRect/>
          </a:stretch>
        </p:blipFill>
        <p:spPr>
          <a:xfrm>
            <a:off x="7148120" y="2682782"/>
            <a:ext cx="3772763" cy="2625754"/>
          </a:xfrm>
          <a:prstGeom prst="rect">
            <a:avLst/>
          </a:prstGeom>
        </p:spPr>
      </p:pic>
    </p:spTree>
    <p:extLst>
      <p:ext uri="{BB962C8B-B14F-4D97-AF65-F5344CB8AC3E}">
        <p14:creationId xmlns:p14="http://schemas.microsoft.com/office/powerpoint/2010/main" val="198534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8B-0950-43F1-91C3-A408AEC5982A}"/>
              </a:ext>
            </a:extLst>
          </p:cNvPr>
          <p:cNvSpPr>
            <a:spLocks noGrp="1"/>
          </p:cNvSpPr>
          <p:nvPr>
            <p:ph type="title"/>
          </p:nvPr>
        </p:nvSpPr>
        <p:spPr/>
        <p:txBody>
          <a:bodyPr/>
          <a:lstStyle/>
          <a:p>
            <a:r>
              <a:rPr lang="en-US" dirty="0"/>
              <a:t>Inline Auto Diagnostics</a:t>
            </a:r>
          </a:p>
        </p:txBody>
      </p:sp>
      <p:sp>
        <p:nvSpPr>
          <p:cNvPr id="3" name="Footer Placeholder 2">
            <a:extLst>
              <a:ext uri="{FF2B5EF4-FFF2-40B4-BE49-F238E27FC236}">
                <a16:creationId xmlns:a16="http://schemas.microsoft.com/office/drawing/2014/main" id="{6E8F807F-0569-4E8F-BC6E-CBE90F53B0C7}"/>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AE4AA5E3-C81D-42E5-83D3-31A432CCFA56}"/>
              </a:ext>
            </a:extLst>
          </p:cNvPr>
          <p:cNvSpPr>
            <a:spLocks noGrp="1"/>
          </p:cNvSpPr>
          <p:nvPr>
            <p:ph type="sldNum" sz="quarter" idx="12"/>
          </p:nvPr>
        </p:nvSpPr>
        <p:spPr/>
        <p:txBody>
          <a:bodyPr/>
          <a:lstStyle/>
          <a:p>
            <a:fld id="{B7E7695C-FCF1-4AA0-9B93-7941FED13DC4}" type="slidenum">
              <a:rPr lang="en-US" smtClean="0"/>
              <a:t>5</a:t>
            </a:fld>
            <a:endParaRPr lang="en-US"/>
          </a:p>
        </p:txBody>
      </p:sp>
      <p:sp>
        <p:nvSpPr>
          <p:cNvPr id="5" name="Text Placeholder 4">
            <a:extLst>
              <a:ext uri="{FF2B5EF4-FFF2-40B4-BE49-F238E27FC236}">
                <a16:creationId xmlns:a16="http://schemas.microsoft.com/office/drawing/2014/main" id="{41781C7D-BA88-45A0-A0E7-8C134F7243D4}"/>
              </a:ext>
            </a:extLst>
          </p:cNvPr>
          <p:cNvSpPr>
            <a:spLocks noGrp="1"/>
          </p:cNvSpPr>
          <p:nvPr>
            <p:ph type="body" sz="quarter" idx="13"/>
          </p:nvPr>
        </p:nvSpPr>
        <p:spPr/>
        <p:txBody>
          <a:bodyPr/>
          <a:lstStyle/>
          <a:p>
            <a:r>
              <a:rPr lang="en-US" dirty="0"/>
              <a:t>Background</a:t>
            </a:r>
          </a:p>
          <a:p>
            <a:endParaRPr lang="en-US" dirty="0"/>
          </a:p>
        </p:txBody>
      </p:sp>
      <p:pic>
        <p:nvPicPr>
          <p:cNvPr id="15" name="Picture 14">
            <a:extLst>
              <a:ext uri="{FF2B5EF4-FFF2-40B4-BE49-F238E27FC236}">
                <a16:creationId xmlns:a16="http://schemas.microsoft.com/office/drawing/2014/main" id="{7C8D4403-B131-44C3-96B4-1AED44D19804}"/>
              </a:ext>
            </a:extLst>
          </p:cNvPr>
          <p:cNvPicPr>
            <a:picLocks noChangeAspect="1"/>
          </p:cNvPicPr>
          <p:nvPr/>
        </p:nvPicPr>
        <p:blipFill>
          <a:blip r:embed="rId2"/>
          <a:stretch>
            <a:fillRect/>
          </a:stretch>
        </p:blipFill>
        <p:spPr>
          <a:xfrm>
            <a:off x="3038645" y="1585444"/>
            <a:ext cx="6878732" cy="4787434"/>
          </a:xfrm>
          <a:prstGeom prst="rect">
            <a:avLst/>
          </a:prstGeom>
        </p:spPr>
      </p:pic>
      <p:cxnSp>
        <p:nvCxnSpPr>
          <p:cNvPr id="16" name="Straight Arrow Connector 15">
            <a:extLst>
              <a:ext uri="{FF2B5EF4-FFF2-40B4-BE49-F238E27FC236}">
                <a16:creationId xmlns:a16="http://schemas.microsoft.com/office/drawing/2014/main" id="{D0594280-0F79-421D-B1A5-E96581CCD629}"/>
              </a:ext>
            </a:extLst>
          </p:cNvPr>
          <p:cNvCxnSpPr>
            <a:cxnSpLocks/>
          </p:cNvCxnSpPr>
          <p:nvPr/>
        </p:nvCxnSpPr>
        <p:spPr>
          <a:xfrm flipH="1" flipV="1">
            <a:off x="4890782" y="4012090"/>
            <a:ext cx="1510018" cy="457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8ACEDC-F4DD-4AF3-9556-01FBC5004EB9}"/>
              </a:ext>
            </a:extLst>
          </p:cNvPr>
          <p:cNvSpPr txBox="1"/>
          <p:nvPr/>
        </p:nvSpPr>
        <p:spPr>
          <a:xfrm>
            <a:off x="6542212" y="4146085"/>
            <a:ext cx="1710725" cy="646331"/>
          </a:xfrm>
          <a:prstGeom prst="rect">
            <a:avLst/>
          </a:prstGeom>
          <a:noFill/>
        </p:spPr>
        <p:txBody>
          <a:bodyPr wrap="none" rtlCol="0">
            <a:spAutoFit/>
          </a:bodyPr>
          <a:lstStyle/>
          <a:p>
            <a:r>
              <a:rPr lang="en-US" dirty="0"/>
              <a:t>Out-of-Control </a:t>
            </a:r>
          </a:p>
          <a:p>
            <a:r>
              <a:rPr lang="en-US" dirty="0"/>
              <a:t>(OOC)  Points</a:t>
            </a:r>
          </a:p>
        </p:txBody>
      </p:sp>
      <p:cxnSp>
        <p:nvCxnSpPr>
          <p:cNvPr id="18" name="Straight Arrow Connector 17">
            <a:extLst>
              <a:ext uri="{FF2B5EF4-FFF2-40B4-BE49-F238E27FC236}">
                <a16:creationId xmlns:a16="http://schemas.microsoft.com/office/drawing/2014/main" id="{F3B8181F-AA3B-4616-A121-489AB0860E62}"/>
              </a:ext>
            </a:extLst>
          </p:cNvPr>
          <p:cNvCxnSpPr>
            <a:cxnSpLocks/>
          </p:cNvCxnSpPr>
          <p:nvPr/>
        </p:nvCxnSpPr>
        <p:spPr>
          <a:xfrm>
            <a:off x="1978822" y="3933381"/>
            <a:ext cx="1596286" cy="7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D130DD6-9609-489F-B9E1-F61420EC6CB2}"/>
              </a:ext>
            </a:extLst>
          </p:cNvPr>
          <p:cNvSpPr txBox="1"/>
          <p:nvPr/>
        </p:nvSpPr>
        <p:spPr>
          <a:xfrm>
            <a:off x="268097" y="3688925"/>
            <a:ext cx="1710725" cy="646331"/>
          </a:xfrm>
          <a:prstGeom prst="rect">
            <a:avLst/>
          </a:prstGeom>
          <a:noFill/>
        </p:spPr>
        <p:txBody>
          <a:bodyPr wrap="none" rtlCol="0">
            <a:spAutoFit/>
          </a:bodyPr>
          <a:lstStyle/>
          <a:p>
            <a:r>
              <a:rPr lang="en-US" dirty="0"/>
              <a:t>Out-of-Control </a:t>
            </a:r>
          </a:p>
          <a:p>
            <a:r>
              <a:rPr lang="en-US" dirty="0"/>
              <a:t>(OOC)  Limit</a:t>
            </a:r>
          </a:p>
        </p:txBody>
      </p:sp>
      <p:cxnSp>
        <p:nvCxnSpPr>
          <p:cNvPr id="20" name="Straight Arrow Connector 19">
            <a:extLst>
              <a:ext uri="{FF2B5EF4-FFF2-40B4-BE49-F238E27FC236}">
                <a16:creationId xmlns:a16="http://schemas.microsoft.com/office/drawing/2014/main" id="{70B51107-45B6-42B2-84CE-5745F7CB73F7}"/>
              </a:ext>
            </a:extLst>
          </p:cNvPr>
          <p:cNvCxnSpPr>
            <a:cxnSpLocks/>
          </p:cNvCxnSpPr>
          <p:nvPr/>
        </p:nvCxnSpPr>
        <p:spPr>
          <a:xfrm flipV="1">
            <a:off x="1978822" y="3060400"/>
            <a:ext cx="1596286" cy="623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13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CD92-0683-4298-8BC8-020BF9839EA3}"/>
              </a:ext>
            </a:extLst>
          </p:cNvPr>
          <p:cNvSpPr>
            <a:spLocks noGrp="1"/>
          </p:cNvSpPr>
          <p:nvPr>
            <p:ph type="title"/>
          </p:nvPr>
        </p:nvSpPr>
        <p:spPr/>
        <p:txBody>
          <a:bodyPr/>
          <a:lstStyle/>
          <a:p>
            <a:r>
              <a:rPr lang="en-US" dirty="0"/>
              <a:t>Inline Auto Diagnostics</a:t>
            </a:r>
          </a:p>
        </p:txBody>
      </p:sp>
      <p:sp>
        <p:nvSpPr>
          <p:cNvPr id="3" name="Footer Placeholder 2">
            <a:extLst>
              <a:ext uri="{FF2B5EF4-FFF2-40B4-BE49-F238E27FC236}">
                <a16:creationId xmlns:a16="http://schemas.microsoft.com/office/drawing/2014/main" id="{683CD636-B8A3-4AC5-B0D8-7A5FA885067B}"/>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DC2541F2-3AA7-494F-8302-8FD70A3684E9}"/>
              </a:ext>
            </a:extLst>
          </p:cNvPr>
          <p:cNvSpPr>
            <a:spLocks noGrp="1"/>
          </p:cNvSpPr>
          <p:nvPr>
            <p:ph type="sldNum" sz="quarter" idx="12"/>
          </p:nvPr>
        </p:nvSpPr>
        <p:spPr/>
        <p:txBody>
          <a:bodyPr/>
          <a:lstStyle/>
          <a:p>
            <a:fld id="{B7E7695C-FCF1-4AA0-9B93-7941FED13DC4}" type="slidenum">
              <a:rPr lang="en-US" smtClean="0"/>
              <a:t>6</a:t>
            </a:fld>
            <a:endParaRPr lang="en-US"/>
          </a:p>
        </p:txBody>
      </p:sp>
      <p:sp>
        <p:nvSpPr>
          <p:cNvPr id="5" name="Text Placeholder 4">
            <a:extLst>
              <a:ext uri="{FF2B5EF4-FFF2-40B4-BE49-F238E27FC236}">
                <a16:creationId xmlns:a16="http://schemas.microsoft.com/office/drawing/2014/main" id="{E9602BE1-B00F-48EB-8C85-9A22D62145D4}"/>
              </a:ext>
            </a:extLst>
          </p:cNvPr>
          <p:cNvSpPr>
            <a:spLocks noGrp="1"/>
          </p:cNvSpPr>
          <p:nvPr>
            <p:ph type="body" sz="quarter" idx="13"/>
          </p:nvPr>
        </p:nvSpPr>
        <p:spPr/>
        <p:txBody>
          <a:bodyPr/>
          <a:lstStyle/>
          <a:p>
            <a:r>
              <a:rPr lang="en-US" dirty="0"/>
              <a:t>Background</a:t>
            </a:r>
          </a:p>
          <a:p>
            <a:endParaRPr lang="en-US" dirty="0"/>
          </a:p>
        </p:txBody>
      </p:sp>
      <p:pic>
        <p:nvPicPr>
          <p:cNvPr id="8" name="Content Placeholder 7">
            <a:extLst>
              <a:ext uri="{FF2B5EF4-FFF2-40B4-BE49-F238E27FC236}">
                <a16:creationId xmlns:a16="http://schemas.microsoft.com/office/drawing/2014/main" id="{90FB22D8-7B94-4112-A26A-BFE55AE93D0B}"/>
              </a:ext>
            </a:extLst>
          </p:cNvPr>
          <p:cNvPicPr>
            <a:picLocks noGrp="1" noChangeAspect="1"/>
          </p:cNvPicPr>
          <p:nvPr>
            <p:ph sz="half" idx="1"/>
          </p:nvPr>
        </p:nvPicPr>
        <p:blipFill>
          <a:blip r:embed="rId2"/>
          <a:stretch>
            <a:fillRect/>
          </a:stretch>
        </p:blipFill>
        <p:spPr>
          <a:xfrm>
            <a:off x="2875272" y="1714752"/>
            <a:ext cx="6441456" cy="4483100"/>
          </a:xfrm>
          <a:prstGeom prst="rect">
            <a:avLst/>
          </a:prstGeom>
        </p:spPr>
      </p:pic>
      <p:sp>
        <p:nvSpPr>
          <p:cNvPr id="9" name="Oval 8">
            <a:extLst>
              <a:ext uri="{FF2B5EF4-FFF2-40B4-BE49-F238E27FC236}">
                <a16:creationId xmlns:a16="http://schemas.microsoft.com/office/drawing/2014/main" id="{7E80B217-5A12-44F6-97E6-F84B62A4011F}"/>
              </a:ext>
            </a:extLst>
          </p:cNvPr>
          <p:cNvSpPr/>
          <p:nvPr/>
        </p:nvSpPr>
        <p:spPr>
          <a:xfrm>
            <a:off x="4426760" y="3824213"/>
            <a:ext cx="335560" cy="264178"/>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Question mark">
            <a:extLst>
              <a:ext uri="{FF2B5EF4-FFF2-40B4-BE49-F238E27FC236}">
                <a16:creationId xmlns:a16="http://schemas.microsoft.com/office/drawing/2014/main" id="{8F269532-DAE4-4DA2-A33D-A08EC2DC7E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540" y="3956302"/>
            <a:ext cx="914400" cy="914400"/>
          </a:xfrm>
          <a:prstGeom prst="rect">
            <a:avLst/>
          </a:prstGeom>
        </p:spPr>
      </p:pic>
      <p:sp>
        <p:nvSpPr>
          <p:cNvPr id="14" name="TextBox 13">
            <a:extLst>
              <a:ext uri="{FF2B5EF4-FFF2-40B4-BE49-F238E27FC236}">
                <a16:creationId xmlns:a16="http://schemas.microsoft.com/office/drawing/2014/main" id="{A105ABCB-798C-4957-A90C-26D00E063C89}"/>
              </a:ext>
            </a:extLst>
          </p:cNvPr>
          <p:cNvSpPr txBox="1"/>
          <p:nvPr/>
        </p:nvSpPr>
        <p:spPr>
          <a:xfrm>
            <a:off x="5289215" y="4228836"/>
            <a:ext cx="4198585" cy="369332"/>
          </a:xfrm>
          <a:prstGeom prst="rect">
            <a:avLst/>
          </a:prstGeom>
          <a:noFill/>
        </p:spPr>
        <p:txBody>
          <a:bodyPr wrap="none" rtlCol="0">
            <a:spAutoFit/>
          </a:bodyPr>
          <a:lstStyle/>
          <a:p>
            <a:r>
              <a:rPr lang="en-US" dirty="0">
                <a:solidFill>
                  <a:srgbClr val="FF0000"/>
                </a:solidFill>
              </a:rPr>
              <a:t>What is the root cause of these OOCs?</a:t>
            </a:r>
          </a:p>
        </p:txBody>
      </p:sp>
    </p:spTree>
    <p:extLst>
      <p:ext uri="{BB962C8B-B14F-4D97-AF65-F5344CB8AC3E}">
        <p14:creationId xmlns:p14="http://schemas.microsoft.com/office/powerpoint/2010/main" val="25091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9F2A-770D-4921-AD51-8FC64F885E6B}"/>
              </a:ext>
            </a:extLst>
          </p:cNvPr>
          <p:cNvSpPr>
            <a:spLocks noGrp="1"/>
          </p:cNvSpPr>
          <p:nvPr>
            <p:ph type="title"/>
          </p:nvPr>
        </p:nvSpPr>
        <p:spPr/>
        <p:txBody>
          <a:bodyPr/>
          <a:lstStyle/>
          <a:p>
            <a:r>
              <a:rPr lang="en-US" dirty="0"/>
              <a:t>Manual Diagnostics</a:t>
            </a:r>
          </a:p>
        </p:txBody>
      </p:sp>
      <p:sp>
        <p:nvSpPr>
          <p:cNvPr id="3" name="Footer Placeholder 2">
            <a:extLst>
              <a:ext uri="{FF2B5EF4-FFF2-40B4-BE49-F238E27FC236}">
                <a16:creationId xmlns:a16="http://schemas.microsoft.com/office/drawing/2014/main" id="{530CAB58-14DF-432E-8673-D35AE13C51E4}"/>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B74E34B-A35C-4FD3-BDB6-0B2DC39B276F}"/>
              </a:ext>
            </a:extLst>
          </p:cNvPr>
          <p:cNvSpPr>
            <a:spLocks noGrp="1"/>
          </p:cNvSpPr>
          <p:nvPr>
            <p:ph type="sldNum" sz="quarter" idx="12"/>
          </p:nvPr>
        </p:nvSpPr>
        <p:spPr/>
        <p:txBody>
          <a:bodyPr/>
          <a:lstStyle/>
          <a:p>
            <a:fld id="{B7E7695C-FCF1-4AA0-9B93-7941FED13DC4}" type="slidenum">
              <a:rPr lang="en-US" smtClean="0"/>
              <a:t>7</a:t>
            </a:fld>
            <a:endParaRPr lang="en-US"/>
          </a:p>
        </p:txBody>
      </p:sp>
      <p:sp>
        <p:nvSpPr>
          <p:cNvPr id="5" name="Text Placeholder 4">
            <a:extLst>
              <a:ext uri="{FF2B5EF4-FFF2-40B4-BE49-F238E27FC236}">
                <a16:creationId xmlns:a16="http://schemas.microsoft.com/office/drawing/2014/main" id="{0C11E516-D54B-4A6A-8099-C0705C23D901}"/>
              </a:ext>
            </a:extLst>
          </p:cNvPr>
          <p:cNvSpPr>
            <a:spLocks noGrp="1"/>
          </p:cNvSpPr>
          <p:nvPr>
            <p:ph type="body" sz="quarter" idx="13"/>
          </p:nvPr>
        </p:nvSpPr>
        <p:spPr/>
        <p:txBody>
          <a:bodyPr/>
          <a:lstStyle/>
          <a:p>
            <a:r>
              <a:rPr lang="en-US" dirty="0"/>
              <a:t>How engineers normally do the diagnostics?</a:t>
            </a:r>
          </a:p>
        </p:txBody>
      </p:sp>
      <p:sp>
        <p:nvSpPr>
          <p:cNvPr id="6" name="Content Placeholder 5">
            <a:extLst>
              <a:ext uri="{FF2B5EF4-FFF2-40B4-BE49-F238E27FC236}">
                <a16:creationId xmlns:a16="http://schemas.microsoft.com/office/drawing/2014/main" id="{B0CE02AA-EF86-4D9E-B4AD-C296B5EBCB9C}"/>
              </a:ext>
            </a:extLst>
          </p:cNvPr>
          <p:cNvSpPr>
            <a:spLocks noGrp="1"/>
          </p:cNvSpPr>
          <p:nvPr>
            <p:ph sz="half" idx="1"/>
          </p:nvPr>
        </p:nvSpPr>
        <p:spPr/>
        <p:txBody>
          <a:bodyPr numCol="2"/>
          <a:lstStyle/>
          <a:p>
            <a:r>
              <a:rPr lang="en-US" dirty="0"/>
              <a:t>SPACE Match</a:t>
            </a:r>
          </a:p>
          <a:p>
            <a:endParaRPr lang="en-US" dirty="0"/>
          </a:p>
          <a:p>
            <a:endParaRPr lang="en-US" dirty="0"/>
          </a:p>
          <a:p>
            <a:endParaRPr lang="en-US" dirty="0"/>
          </a:p>
          <a:p>
            <a:endParaRPr lang="en-US" dirty="0"/>
          </a:p>
          <a:p>
            <a:endParaRPr lang="en-US" dirty="0"/>
          </a:p>
          <a:p>
            <a:r>
              <a:rPr lang="en-US" dirty="0"/>
              <a:t>FMEA </a:t>
            </a:r>
          </a:p>
          <a:p>
            <a:r>
              <a:rPr lang="en-US" dirty="0"/>
              <a:t>Domain</a:t>
            </a:r>
          </a:p>
          <a:p>
            <a:endParaRPr lang="en-US" dirty="0"/>
          </a:p>
          <a:p>
            <a:endParaRPr lang="en-US" dirty="0"/>
          </a:p>
          <a:p>
            <a:endParaRPr lang="en-US" dirty="0"/>
          </a:p>
          <a:p>
            <a:r>
              <a:rPr lang="en-US" dirty="0"/>
              <a:t>Tool Commonality</a:t>
            </a:r>
          </a:p>
          <a:p>
            <a:r>
              <a:rPr lang="en-US" dirty="0"/>
              <a:t>Incoming measurement drift</a:t>
            </a:r>
          </a:p>
          <a:p>
            <a:r>
              <a:rPr lang="en-US" dirty="0"/>
              <a:t>Important tool parameters</a:t>
            </a:r>
          </a:p>
          <a:p>
            <a:endParaRPr lang="en-US" dirty="0"/>
          </a:p>
          <a:p>
            <a:endParaRPr lang="en-US" dirty="0"/>
          </a:p>
          <a:p>
            <a:endParaRPr lang="en-US" dirty="0"/>
          </a:p>
          <a:p>
            <a:r>
              <a:rPr lang="en-US" dirty="0"/>
              <a:t>Qual History</a:t>
            </a:r>
          </a:p>
          <a:p>
            <a:r>
              <a:rPr lang="en-US" dirty="0"/>
              <a:t>PM/CM Records</a:t>
            </a:r>
          </a:p>
          <a:p>
            <a:r>
              <a:rPr lang="en-US" dirty="0"/>
              <a:t>R2R Tuning History</a:t>
            </a:r>
          </a:p>
          <a:p>
            <a:r>
              <a:rPr lang="en-US" dirty="0"/>
              <a:t>SWR/Conversion</a:t>
            </a:r>
          </a:p>
          <a:p>
            <a:pPr marL="0" indent="0">
              <a:buNone/>
            </a:pPr>
            <a:endParaRPr lang="en-US" dirty="0"/>
          </a:p>
        </p:txBody>
      </p:sp>
      <p:cxnSp>
        <p:nvCxnSpPr>
          <p:cNvPr id="8" name="Straight Connector 7">
            <a:extLst>
              <a:ext uri="{FF2B5EF4-FFF2-40B4-BE49-F238E27FC236}">
                <a16:creationId xmlns:a16="http://schemas.microsoft.com/office/drawing/2014/main" id="{B640E7BB-0A7F-4033-922F-4E18D264E1FC}"/>
              </a:ext>
            </a:extLst>
          </p:cNvPr>
          <p:cNvCxnSpPr>
            <a:stCxn id="6" idx="0"/>
            <a:endCxn id="6" idx="2"/>
          </p:cNvCxnSpPr>
          <p:nvPr/>
        </p:nvCxnSpPr>
        <p:spPr>
          <a:xfrm>
            <a:off x="6096000" y="1750979"/>
            <a:ext cx="0" cy="448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739A30-9AB6-46F4-B17E-81C5A37A87C1}"/>
              </a:ext>
            </a:extLst>
          </p:cNvPr>
          <p:cNvCxnSpPr>
            <a:stCxn id="6" idx="1"/>
            <a:endCxn id="6" idx="3"/>
          </p:cNvCxnSpPr>
          <p:nvPr/>
        </p:nvCxnSpPr>
        <p:spPr>
          <a:xfrm>
            <a:off x="457200" y="3992762"/>
            <a:ext cx="11277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Content Placeholder 7">
            <a:extLst>
              <a:ext uri="{FF2B5EF4-FFF2-40B4-BE49-F238E27FC236}">
                <a16:creationId xmlns:a16="http://schemas.microsoft.com/office/drawing/2014/main" id="{E6FFC742-5B8A-416E-9090-62E699E6FFEF}"/>
              </a:ext>
            </a:extLst>
          </p:cNvPr>
          <p:cNvPicPr>
            <a:picLocks noChangeAspect="1"/>
          </p:cNvPicPr>
          <p:nvPr/>
        </p:nvPicPr>
        <p:blipFill>
          <a:blip r:embed="rId2"/>
          <a:stretch>
            <a:fillRect/>
          </a:stretch>
        </p:blipFill>
        <p:spPr>
          <a:xfrm>
            <a:off x="2822891" y="1726235"/>
            <a:ext cx="3273109" cy="2278006"/>
          </a:xfrm>
          <a:prstGeom prst="rect">
            <a:avLst/>
          </a:prstGeom>
        </p:spPr>
      </p:pic>
      <p:pic>
        <p:nvPicPr>
          <p:cNvPr id="13" name="Graphic 12" descr="Checklist">
            <a:extLst>
              <a:ext uri="{FF2B5EF4-FFF2-40B4-BE49-F238E27FC236}">
                <a16:creationId xmlns:a16="http://schemas.microsoft.com/office/drawing/2014/main" id="{72201E12-F9E7-43AE-B6FE-9D9336FE5F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727" y="4076995"/>
            <a:ext cx="2096273" cy="2096273"/>
          </a:xfrm>
          <a:prstGeom prst="rect">
            <a:avLst/>
          </a:prstGeom>
        </p:spPr>
      </p:pic>
      <p:pic>
        <p:nvPicPr>
          <p:cNvPr id="14" name="Picture 13">
            <a:extLst>
              <a:ext uri="{FF2B5EF4-FFF2-40B4-BE49-F238E27FC236}">
                <a16:creationId xmlns:a16="http://schemas.microsoft.com/office/drawing/2014/main" id="{9FBE9F5D-A34B-48B2-BD71-70D762920243}"/>
              </a:ext>
            </a:extLst>
          </p:cNvPr>
          <p:cNvPicPr>
            <a:picLocks noChangeAspect="1"/>
          </p:cNvPicPr>
          <p:nvPr/>
        </p:nvPicPr>
        <p:blipFill>
          <a:blip r:embed="rId5"/>
          <a:stretch>
            <a:fillRect/>
          </a:stretch>
        </p:blipFill>
        <p:spPr>
          <a:xfrm>
            <a:off x="9884617" y="1766250"/>
            <a:ext cx="1269478" cy="1172887"/>
          </a:xfrm>
          <a:prstGeom prst="rect">
            <a:avLst/>
          </a:prstGeom>
        </p:spPr>
      </p:pic>
    </p:spTree>
    <p:extLst>
      <p:ext uri="{BB962C8B-B14F-4D97-AF65-F5344CB8AC3E}">
        <p14:creationId xmlns:p14="http://schemas.microsoft.com/office/powerpoint/2010/main" val="328202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0A52-4EA5-4E62-9BF4-B899E6321C8E}"/>
              </a:ext>
            </a:extLst>
          </p:cNvPr>
          <p:cNvSpPr>
            <a:spLocks noGrp="1"/>
          </p:cNvSpPr>
          <p:nvPr>
            <p:ph type="title"/>
          </p:nvPr>
        </p:nvSpPr>
        <p:spPr/>
        <p:txBody>
          <a:bodyPr/>
          <a:lstStyle/>
          <a:p>
            <a:r>
              <a:rPr lang="en-US" dirty="0"/>
              <a:t>Overall Inline AD Flow</a:t>
            </a:r>
          </a:p>
        </p:txBody>
      </p:sp>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8</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graphicFrame>
        <p:nvGraphicFramePr>
          <p:cNvPr id="8" name="Content Placeholder 7">
            <a:extLst>
              <a:ext uri="{FF2B5EF4-FFF2-40B4-BE49-F238E27FC236}">
                <a16:creationId xmlns:a16="http://schemas.microsoft.com/office/drawing/2014/main" id="{DC6C5605-BAED-4C19-9D62-136FBC6F3FFF}"/>
              </a:ext>
            </a:extLst>
          </p:cNvPr>
          <p:cNvGraphicFramePr>
            <a:graphicFrameLocks noGrp="1"/>
          </p:cNvGraphicFramePr>
          <p:nvPr>
            <p:ph sz="half" idx="1"/>
            <p:extLst>
              <p:ext uri="{D42A27DB-BD31-4B8C-83A1-F6EECF244321}">
                <p14:modId xmlns:p14="http://schemas.microsoft.com/office/powerpoint/2010/main" val="1042913805"/>
              </p:ext>
            </p:extLst>
          </p:nvPr>
        </p:nvGraphicFramePr>
        <p:xfrm>
          <a:off x="457200" y="1751013"/>
          <a:ext cx="112776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FF884D02-C623-48CF-B28B-D4ECD693F14C}"/>
              </a:ext>
            </a:extLst>
          </p:cNvPr>
          <p:cNvSpPr/>
          <p:nvPr/>
        </p:nvSpPr>
        <p:spPr>
          <a:xfrm>
            <a:off x="457200" y="5440218"/>
            <a:ext cx="11277600" cy="618837"/>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Daily Scan,~6 hour data latency, each report generation takes ~5 min</a:t>
            </a:r>
          </a:p>
        </p:txBody>
      </p:sp>
    </p:spTree>
    <p:extLst>
      <p:ext uri="{BB962C8B-B14F-4D97-AF65-F5344CB8AC3E}">
        <p14:creationId xmlns:p14="http://schemas.microsoft.com/office/powerpoint/2010/main" val="136991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7F018026-495C-4BBC-A1A0-8E6CB18F238A}"/>
                                            </p:graphicEl>
                                          </p:spTgt>
                                        </p:tgtEl>
                                        <p:attrNameLst>
                                          <p:attrName>style.visibility</p:attrName>
                                        </p:attrNameLst>
                                      </p:cBhvr>
                                      <p:to>
                                        <p:strVal val="visible"/>
                                      </p:to>
                                    </p:set>
                                    <p:animEffect transition="in" filter="fade">
                                      <p:cBhvr>
                                        <p:cTn id="7" dur="500"/>
                                        <p:tgtEl>
                                          <p:spTgt spid="8">
                                            <p:graphicEl>
                                              <a:dgm id="{7F018026-495C-4BBC-A1A0-8E6CB18F238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93989395-155C-44CF-B72C-F78A614DF59E}"/>
                                            </p:graphicEl>
                                          </p:spTgt>
                                        </p:tgtEl>
                                        <p:attrNameLst>
                                          <p:attrName>style.visibility</p:attrName>
                                        </p:attrNameLst>
                                      </p:cBhvr>
                                      <p:to>
                                        <p:strVal val="visible"/>
                                      </p:to>
                                    </p:set>
                                    <p:animEffect transition="in" filter="fade">
                                      <p:cBhvr>
                                        <p:cTn id="10" dur="500"/>
                                        <p:tgtEl>
                                          <p:spTgt spid="8">
                                            <p:graphicEl>
                                              <a:dgm id="{93989395-155C-44CF-B72C-F78A614DF59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0B6DD838-6927-4571-A2A7-AF48AF7A2094}"/>
                                            </p:graphicEl>
                                          </p:spTgt>
                                        </p:tgtEl>
                                        <p:attrNameLst>
                                          <p:attrName>style.visibility</p:attrName>
                                        </p:attrNameLst>
                                      </p:cBhvr>
                                      <p:to>
                                        <p:strVal val="visible"/>
                                      </p:to>
                                    </p:set>
                                    <p:animEffect transition="in" filter="fade">
                                      <p:cBhvr>
                                        <p:cTn id="15" dur="500"/>
                                        <p:tgtEl>
                                          <p:spTgt spid="8">
                                            <p:graphicEl>
                                              <a:dgm id="{0B6DD838-6927-4571-A2A7-AF48AF7A209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DF9A53C3-D974-4B53-A9EF-4DDE677ADB58}"/>
                                            </p:graphicEl>
                                          </p:spTgt>
                                        </p:tgtEl>
                                        <p:attrNameLst>
                                          <p:attrName>style.visibility</p:attrName>
                                        </p:attrNameLst>
                                      </p:cBhvr>
                                      <p:to>
                                        <p:strVal val="visible"/>
                                      </p:to>
                                    </p:set>
                                    <p:animEffect transition="in" filter="fade">
                                      <p:cBhvr>
                                        <p:cTn id="18" dur="500"/>
                                        <p:tgtEl>
                                          <p:spTgt spid="8">
                                            <p:graphicEl>
                                              <a:dgm id="{DF9A53C3-D974-4B53-A9EF-4DDE677ADB5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D307DEBC-9F31-4890-92B3-A25D13908E20}"/>
                                            </p:graphicEl>
                                          </p:spTgt>
                                        </p:tgtEl>
                                        <p:attrNameLst>
                                          <p:attrName>style.visibility</p:attrName>
                                        </p:attrNameLst>
                                      </p:cBhvr>
                                      <p:to>
                                        <p:strVal val="visible"/>
                                      </p:to>
                                    </p:set>
                                    <p:animEffect transition="in" filter="fade">
                                      <p:cBhvr>
                                        <p:cTn id="23" dur="500"/>
                                        <p:tgtEl>
                                          <p:spTgt spid="8">
                                            <p:graphicEl>
                                              <a:dgm id="{D307DEBC-9F31-4890-92B3-A25D13908E20}"/>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65C0D2D2-2744-4F8C-9072-68D514AD103B}"/>
                                            </p:graphicEl>
                                          </p:spTgt>
                                        </p:tgtEl>
                                        <p:attrNameLst>
                                          <p:attrName>style.visibility</p:attrName>
                                        </p:attrNameLst>
                                      </p:cBhvr>
                                      <p:to>
                                        <p:strVal val="visible"/>
                                      </p:to>
                                    </p:set>
                                    <p:animEffect transition="in" filter="fade">
                                      <p:cBhvr>
                                        <p:cTn id="26" dur="500"/>
                                        <p:tgtEl>
                                          <p:spTgt spid="8">
                                            <p:graphicEl>
                                              <a:dgm id="{65C0D2D2-2744-4F8C-9072-68D514AD103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graphicEl>
                                              <a:dgm id="{256B6B09-9433-45B2-A4DF-6812EEB7E705}"/>
                                            </p:graphicEl>
                                          </p:spTgt>
                                        </p:tgtEl>
                                        <p:attrNameLst>
                                          <p:attrName>style.visibility</p:attrName>
                                        </p:attrNameLst>
                                      </p:cBhvr>
                                      <p:to>
                                        <p:strVal val="visible"/>
                                      </p:to>
                                    </p:set>
                                    <p:animEffect transition="in" filter="fade">
                                      <p:cBhvr>
                                        <p:cTn id="31" dur="500"/>
                                        <p:tgtEl>
                                          <p:spTgt spid="8">
                                            <p:graphicEl>
                                              <a:dgm id="{256B6B09-9433-45B2-A4DF-6812EEB7E705}"/>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graphicEl>
                                              <a:dgm id="{662FC432-6C23-45E6-80EB-01AFB0081CCC}"/>
                                            </p:graphicEl>
                                          </p:spTgt>
                                        </p:tgtEl>
                                        <p:attrNameLst>
                                          <p:attrName>style.visibility</p:attrName>
                                        </p:attrNameLst>
                                      </p:cBhvr>
                                      <p:to>
                                        <p:strVal val="visible"/>
                                      </p:to>
                                    </p:set>
                                    <p:animEffect transition="in" filter="fade">
                                      <p:cBhvr>
                                        <p:cTn id="34" dur="500"/>
                                        <p:tgtEl>
                                          <p:spTgt spid="8">
                                            <p:graphicEl>
                                              <a:dgm id="{662FC432-6C23-45E6-80EB-01AFB0081CCC}"/>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0A52-4EA5-4E62-9BF4-B899E6321C8E}"/>
              </a:ext>
            </a:extLst>
          </p:cNvPr>
          <p:cNvSpPr>
            <a:spLocks noGrp="1"/>
          </p:cNvSpPr>
          <p:nvPr>
            <p:ph type="title"/>
          </p:nvPr>
        </p:nvSpPr>
        <p:spPr/>
        <p:txBody>
          <a:bodyPr/>
          <a:lstStyle/>
          <a:p>
            <a:r>
              <a:rPr lang="en-US" dirty="0"/>
              <a:t>Overall ORION AD Flow</a:t>
            </a:r>
          </a:p>
        </p:txBody>
      </p:sp>
      <p:sp>
        <p:nvSpPr>
          <p:cNvPr id="3" name="Footer Placeholder 2">
            <a:extLst>
              <a:ext uri="{FF2B5EF4-FFF2-40B4-BE49-F238E27FC236}">
                <a16:creationId xmlns:a16="http://schemas.microsoft.com/office/drawing/2014/main" id="{24AF8673-B70E-4C85-85D3-0C8BCB4F367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224B65D-D973-4742-BD26-491D1B15DC19}"/>
              </a:ext>
            </a:extLst>
          </p:cNvPr>
          <p:cNvSpPr>
            <a:spLocks noGrp="1"/>
          </p:cNvSpPr>
          <p:nvPr>
            <p:ph type="sldNum" sz="quarter" idx="12"/>
          </p:nvPr>
        </p:nvSpPr>
        <p:spPr/>
        <p:txBody>
          <a:bodyPr/>
          <a:lstStyle/>
          <a:p>
            <a:fld id="{B7E7695C-FCF1-4AA0-9B93-7941FED13DC4}" type="slidenum">
              <a:rPr lang="en-US" smtClean="0"/>
              <a:t>9</a:t>
            </a:fld>
            <a:endParaRPr lang="en-US"/>
          </a:p>
        </p:txBody>
      </p:sp>
      <p:sp>
        <p:nvSpPr>
          <p:cNvPr id="5" name="Text Placeholder 4">
            <a:extLst>
              <a:ext uri="{FF2B5EF4-FFF2-40B4-BE49-F238E27FC236}">
                <a16:creationId xmlns:a16="http://schemas.microsoft.com/office/drawing/2014/main" id="{55EC6FB6-DD36-4984-BACD-0CBF9F782A9B}"/>
              </a:ext>
            </a:extLst>
          </p:cNvPr>
          <p:cNvSpPr>
            <a:spLocks noGrp="1"/>
          </p:cNvSpPr>
          <p:nvPr>
            <p:ph type="body" sz="quarter" idx="13"/>
          </p:nvPr>
        </p:nvSpPr>
        <p:spPr/>
        <p:txBody>
          <a:bodyPr/>
          <a:lstStyle/>
          <a:p>
            <a:endParaRPr lang="en-US"/>
          </a:p>
        </p:txBody>
      </p:sp>
      <p:graphicFrame>
        <p:nvGraphicFramePr>
          <p:cNvPr id="8" name="Content Placeholder 7">
            <a:extLst>
              <a:ext uri="{FF2B5EF4-FFF2-40B4-BE49-F238E27FC236}">
                <a16:creationId xmlns:a16="http://schemas.microsoft.com/office/drawing/2014/main" id="{DC6C5605-BAED-4C19-9D62-136FBC6F3FFF}"/>
              </a:ext>
            </a:extLst>
          </p:cNvPr>
          <p:cNvGraphicFramePr>
            <a:graphicFrameLocks noGrp="1"/>
          </p:cNvGraphicFramePr>
          <p:nvPr>
            <p:ph sz="half" idx="1"/>
            <p:extLst>
              <p:ext uri="{D42A27DB-BD31-4B8C-83A1-F6EECF244321}">
                <p14:modId xmlns:p14="http://schemas.microsoft.com/office/powerpoint/2010/main" val="2934462162"/>
              </p:ext>
            </p:extLst>
          </p:nvPr>
        </p:nvGraphicFramePr>
        <p:xfrm>
          <a:off x="457200" y="1751013"/>
          <a:ext cx="112776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573A2AE2-F9A5-4F0D-B4F2-F052249B61F9}"/>
              </a:ext>
            </a:extLst>
          </p:cNvPr>
          <p:cNvSpPr/>
          <p:nvPr/>
        </p:nvSpPr>
        <p:spPr>
          <a:xfrm>
            <a:off x="457200" y="5440218"/>
            <a:ext cx="11277600" cy="618837"/>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Triggering based, ~15 min data latency, each report generation takes &lt; 3 min</a:t>
            </a:r>
          </a:p>
        </p:txBody>
      </p:sp>
    </p:spTree>
    <p:extLst>
      <p:ext uri="{BB962C8B-B14F-4D97-AF65-F5344CB8AC3E}">
        <p14:creationId xmlns:p14="http://schemas.microsoft.com/office/powerpoint/2010/main" val="19696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7F018026-495C-4BBC-A1A0-8E6CB18F238A}"/>
                                            </p:graphicEl>
                                          </p:spTgt>
                                        </p:tgtEl>
                                        <p:attrNameLst>
                                          <p:attrName>style.visibility</p:attrName>
                                        </p:attrNameLst>
                                      </p:cBhvr>
                                      <p:to>
                                        <p:strVal val="visible"/>
                                      </p:to>
                                    </p:set>
                                    <p:animEffect transition="in" filter="fade">
                                      <p:cBhvr>
                                        <p:cTn id="7" dur="500"/>
                                        <p:tgtEl>
                                          <p:spTgt spid="8">
                                            <p:graphicEl>
                                              <a:dgm id="{7F018026-495C-4BBC-A1A0-8E6CB18F238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93989395-155C-44CF-B72C-F78A614DF59E}"/>
                                            </p:graphicEl>
                                          </p:spTgt>
                                        </p:tgtEl>
                                        <p:attrNameLst>
                                          <p:attrName>style.visibility</p:attrName>
                                        </p:attrNameLst>
                                      </p:cBhvr>
                                      <p:to>
                                        <p:strVal val="visible"/>
                                      </p:to>
                                    </p:set>
                                    <p:animEffect transition="in" filter="fade">
                                      <p:cBhvr>
                                        <p:cTn id="10" dur="500"/>
                                        <p:tgtEl>
                                          <p:spTgt spid="8">
                                            <p:graphicEl>
                                              <a:dgm id="{93989395-155C-44CF-B72C-F78A614DF59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0B6DD838-6927-4571-A2A7-AF48AF7A2094}"/>
                                            </p:graphicEl>
                                          </p:spTgt>
                                        </p:tgtEl>
                                        <p:attrNameLst>
                                          <p:attrName>style.visibility</p:attrName>
                                        </p:attrNameLst>
                                      </p:cBhvr>
                                      <p:to>
                                        <p:strVal val="visible"/>
                                      </p:to>
                                    </p:set>
                                    <p:animEffect transition="in" filter="fade">
                                      <p:cBhvr>
                                        <p:cTn id="15" dur="500"/>
                                        <p:tgtEl>
                                          <p:spTgt spid="8">
                                            <p:graphicEl>
                                              <a:dgm id="{0B6DD838-6927-4571-A2A7-AF48AF7A209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DF9A53C3-D974-4B53-A9EF-4DDE677ADB58}"/>
                                            </p:graphicEl>
                                          </p:spTgt>
                                        </p:tgtEl>
                                        <p:attrNameLst>
                                          <p:attrName>style.visibility</p:attrName>
                                        </p:attrNameLst>
                                      </p:cBhvr>
                                      <p:to>
                                        <p:strVal val="visible"/>
                                      </p:to>
                                    </p:set>
                                    <p:animEffect transition="in" filter="fade">
                                      <p:cBhvr>
                                        <p:cTn id="18" dur="500"/>
                                        <p:tgtEl>
                                          <p:spTgt spid="8">
                                            <p:graphicEl>
                                              <a:dgm id="{DF9A53C3-D974-4B53-A9EF-4DDE677ADB5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D307DEBC-9F31-4890-92B3-A25D13908E20}"/>
                                            </p:graphicEl>
                                          </p:spTgt>
                                        </p:tgtEl>
                                        <p:attrNameLst>
                                          <p:attrName>style.visibility</p:attrName>
                                        </p:attrNameLst>
                                      </p:cBhvr>
                                      <p:to>
                                        <p:strVal val="visible"/>
                                      </p:to>
                                    </p:set>
                                    <p:animEffect transition="in" filter="fade">
                                      <p:cBhvr>
                                        <p:cTn id="23" dur="500"/>
                                        <p:tgtEl>
                                          <p:spTgt spid="8">
                                            <p:graphicEl>
                                              <a:dgm id="{D307DEBC-9F31-4890-92B3-A25D13908E20}"/>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65C0D2D2-2744-4F8C-9072-68D514AD103B}"/>
                                            </p:graphicEl>
                                          </p:spTgt>
                                        </p:tgtEl>
                                        <p:attrNameLst>
                                          <p:attrName>style.visibility</p:attrName>
                                        </p:attrNameLst>
                                      </p:cBhvr>
                                      <p:to>
                                        <p:strVal val="visible"/>
                                      </p:to>
                                    </p:set>
                                    <p:animEffect transition="in" filter="fade">
                                      <p:cBhvr>
                                        <p:cTn id="26" dur="500"/>
                                        <p:tgtEl>
                                          <p:spTgt spid="8">
                                            <p:graphicEl>
                                              <a:dgm id="{65C0D2D2-2744-4F8C-9072-68D514AD103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graphicEl>
                                              <a:dgm id="{256B6B09-9433-45B2-A4DF-6812EEB7E705}"/>
                                            </p:graphicEl>
                                          </p:spTgt>
                                        </p:tgtEl>
                                        <p:attrNameLst>
                                          <p:attrName>style.visibility</p:attrName>
                                        </p:attrNameLst>
                                      </p:cBhvr>
                                      <p:to>
                                        <p:strVal val="visible"/>
                                      </p:to>
                                    </p:set>
                                    <p:animEffect transition="in" filter="fade">
                                      <p:cBhvr>
                                        <p:cTn id="31" dur="500"/>
                                        <p:tgtEl>
                                          <p:spTgt spid="8">
                                            <p:graphicEl>
                                              <a:dgm id="{256B6B09-9433-45B2-A4DF-6812EEB7E705}"/>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graphicEl>
                                              <a:dgm id="{662FC432-6C23-45E6-80EB-01AFB0081CCC}"/>
                                            </p:graphicEl>
                                          </p:spTgt>
                                        </p:tgtEl>
                                        <p:attrNameLst>
                                          <p:attrName>style.visibility</p:attrName>
                                        </p:attrNameLst>
                                      </p:cBhvr>
                                      <p:to>
                                        <p:strVal val="visible"/>
                                      </p:to>
                                    </p:set>
                                    <p:animEffect transition="in" filter="fade">
                                      <p:cBhvr>
                                        <p:cTn id="34" dur="500"/>
                                        <p:tgtEl>
                                          <p:spTgt spid="8">
                                            <p:graphicEl>
                                              <a:dgm id="{662FC432-6C23-45E6-80EB-01AFB0081CCC}"/>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P spid="7" grpId="0" animBg="1"/>
    </p:bldLst>
  </p:timing>
</p:sld>
</file>

<file path=ppt/theme/theme1.xml><?xml version="1.0" encoding="utf-8"?>
<a:theme xmlns:a="http://schemas.openxmlformats.org/drawingml/2006/main" name="Micron Theme 2.0">
  <a:themeElements>
    <a:clrScheme name="Micron Brand 2.0">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_Master_PPT_ Template_2019_1_29.pptx" id="{2BD795A8-BB1D-45F6-BDBE-319DC230F764}" vid="{E8C524FC-11CA-4356-850E-8B11DE5E0A9A}"/>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 Template_2019_1_29.pptx" id="{2BD795A8-BB1D-45F6-BDBE-319DC230F764}" vid="{79D0F9A4-EA4B-4AD4-B0F9-EA4ADA9681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F4B94B5C02E84E9C54733B193F1CA4" ma:contentTypeVersion="1" ma:contentTypeDescription="Create a new document." ma:contentTypeScope="" ma:versionID="38171505920e6d9ab449980c8dbdaa0b">
  <xsd:schema xmlns:xsd="http://www.w3.org/2001/XMLSchema" xmlns:xs="http://www.w3.org/2001/XMLSchema" xmlns:p="http://schemas.microsoft.com/office/2006/metadata/properties" xmlns:ns2="e9c63b83-9ae7-4466-bdf2-8f5b1cb0817e" targetNamespace="http://schemas.microsoft.com/office/2006/metadata/properties" ma:root="true" ma:fieldsID="69ccfc1ac41e13c0a7991c13157654ea" ns2:_="">
    <xsd:import namespace="e9c63b83-9ae7-4466-bdf2-8f5b1cb0817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63b83-9ae7-4466-bdf2-8f5b1cb0817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77B43D-842C-4CA8-845B-D566E8E378E3}"/>
</file>

<file path=customXml/itemProps2.xml><?xml version="1.0" encoding="utf-8"?>
<ds:datastoreItem xmlns:ds="http://schemas.openxmlformats.org/officeDocument/2006/customXml" ds:itemID="{D7FA8D8A-DA05-418A-A656-D8494073544E}"/>
</file>

<file path=customXml/itemProps3.xml><?xml version="1.0" encoding="utf-8"?>
<ds:datastoreItem xmlns:ds="http://schemas.openxmlformats.org/officeDocument/2006/customXml" ds:itemID="{D8807266-4B22-4D92-8F6E-8FEF2534BCED}"/>
</file>

<file path=docProps/app.xml><?xml version="1.0" encoding="utf-8"?>
<Properties xmlns="http://schemas.openxmlformats.org/officeDocument/2006/extended-properties" xmlns:vt="http://schemas.openxmlformats.org/officeDocument/2006/docPropsVTypes">
  <Template>blank</Template>
  <TotalTime>0</TotalTime>
  <Words>658</Words>
  <Application>Microsoft Office PowerPoint</Application>
  <PresentationFormat>Widescreen</PresentationFormat>
  <Paragraphs>263</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Segoe UI</vt:lpstr>
      <vt:lpstr>Verdana</vt:lpstr>
      <vt:lpstr>Wingdings</vt:lpstr>
      <vt:lpstr>Micron Theme 2.0</vt:lpstr>
      <vt:lpstr>CPG Theme 2.0</vt:lpstr>
      <vt:lpstr>Inline AD Introduction</vt:lpstr>
      <vt:lpstr>Current AD Team</vt:lpstr>
      <vt:lpstr>Agenda</vt:lpstr>
      <vt:lpstr>Inline Auto Diagnostics</vt:lpstr>
      <vt:lpstr>Inline Auto Diagnostics</vt:lpstr>
      <vt:lpstr>Inline Auto Diagnostics</vt:lpstr>
      <vt:lpstr>Manual Diagnostics</vt:lpstr>
      <vt:lpstr>Overall Inline AD Flow</vt:lpstr>
      <vt:lpstr>Overall ORION AD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Future Plan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2019-05-22T02:40:36Z</dcterms:created>
  <dcterms:modified xsi:type="dcterms:W3CDTF">2019-05-22T15:19:02Z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0x01010087F4B94B5C02E84E9C54733B193F1CA4</vt:lpwstr>
  </property>
</Properties>
</file>