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D60-4F00-437D-A94F-BDB7A1F001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2DF2-2411-4BE3-94F2-8279466E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6158"/>
            <a:ext cx="9159755" cy="688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96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570"/>
            <a:ext cx="9144000" cy="68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20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71" y="0"/>
            <a:ext cx="917627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85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13648"/>
            <a:ext cx="9182100" cy="68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2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2" y="0"/>
            <a:ext cx="915196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9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6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3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1610"/>
            <a:ext cx="9150824" cy="687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60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5" y="14785"/>
            <a:ext cx="9144000" cy="684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2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97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9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7" y="-23884"/>
            <a:ext cx="9144000" cy="68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24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2746"/>
            <a:ext cx="9163050" cy="683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6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32" y="0"/>
            <a:ext cx="918153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05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7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2" y="-18198"/>
            <a:ext cx="9144000" cy="695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1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2021-07-31T22:39:57Z</dcterms:created>
  <dcterms:modified xsi:type="dcterms:W3CDTF">2021-08-01T01:08:11Z</dcterms:modified>
</cp:coreProperties>
</file>