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557C-3518-433D-BEE7-05944CF3B40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rifat@gmail.com" TargetMode="External"/><Relationship Id="rId3" Type="http://schemas.openxmlformats.org/officeDocument/2006/relationships/hyperlink" Target="mailto:neamothk@gmail.com" TargetMode="External"/><Relationship Id="rId7" Type="http://schemas.openxmlformats.org/officeDocument/2006/relationships/hyperlink" Target="mailto:sadia@gmail.com" TargetMode="External"/><Relationship Id="rId2" Type="http://schemas.openxmlformats.org/officeDocument/2006/relationships/hyperlink" Target="mailto:nemaoth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ifat2@gmail.com" TargetMode="External"/><Relationship Id="rId11" Type="http://schemas.openxmlformats.org/officeDocument/2006/relationships/hyperlink" Target="mailto:Ridwan@yahoo.com" TargetMode="External"/><Relationship Id="rId5" Type="http://schemas.openxmlformats.org/officeDocument/2006/relationships/hyperlink" Target="mailto:sifat@gmail.com" TargetMode="External"/><Relationship Id="rId10" Type="http://schemas.openxmlformats.org/officeDocument/2006/relationships/hyperlink" Target="mailto:prapti@outlook.com" TargetMode="External"/><Relationship Id="rId4" Type="http://schemas.openxmlformats.org/officeDocument/2006/relationships/hyperlink" Target="mailto:keya@gmail.com" TargetMode="External"/><Relationship Id="rId9" Type="http://schemas.openxmlformats.org/officeDocument/2006/relationships/hyperlink" Target="mailto:rifat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rifat@gmail.com" TargetMode="External"/><Relationship Id="rId3" Type="http://schemas.openxmlformats.org/officeDocument/2006/relationships/hyperlink" Target="mailto:neamothk@gmail.com" TargetMode="External"/><Relationship Id="rId7" Type="http://schemas.openxmlformats.org/officeDocument/2006/relationships/hyperlink" Target="mailto:sadia@gmail.com" TargetMode="External"/><Relationship Id="rId2" Type="http://schemas.openxmlformats.org/officeDocument/2006/relationships/hyperlink" Target="mailto:nemaoth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ifat2@gmail.com" TargetMode="External"/><Relationship Id="rId11" Type="http://schemas.openxmlformats.org/officeDocument/2006/relationships/hyperlink" Target="mailto:Ridwan@yahoo.com" TargetMode="External"/><Relationship Id="rId5" Type="http://schemas.openxmlformats.org/officeDocument/2006/relationships/hyperlink" Target="mailto:sifat@gmail.com" TargetMode="External"/><Relationship Id="rId10" Type="http://schemas.openxmlformats.org/officeDocument/2006/relationships/hyperlink" Target="mailto:prapti@outlook.com" TargetMode="External"/><Relationship Id="rId4" Type="http://schemas.openxmlformats.org/officeDocument/2006/relationships/hyperlink" Target="mailto:keya@gmail.com" TargetMode="External"/><Relationship Id="rId9" Type="http://schemas.openxmlformats.org/officeDocument/2006/relationships/hyperlink" Target="mailto:rifat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877800" cy="1496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/>
                <a:gridCol w="1219200"/>
                <a:gridCol w="914400"/>
                <a:gridCol w="914400"/>
                <a:gridCol w="1981200"/>
                <a:gridCol w="1524000"/>
                <a:gridCol w="1752600"/>
                <a:gridCol w="1447800"/>
                <a:gridCol w="1905000"/>
              </a:tblGrid>
              <a:tr h="67351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First</a:t>
                      </a:r>
                    </a:p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Last</a:t>
                      </a:r>
                    </a:p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Enroll</a:t>
                      </a:r>
                    </a:p>
                    <a:p>
                      <a:pPr algn="l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Course</a:t>
                      </a:r>
                    </a:p>
                    <a:p>
                      <a:pPr algn="l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Course</a:t>
                      </a:r>
                    </a:p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490">
                <a:tc>
                  <a:txBody>
                    <a:bodyPr/>
                    <a:lstStyle/>
                    <a:p>
                      <a:r>
                        <a:rPr lang="en-US" dirty="0" smtClean="0"/>
                        <a:t>Neamoth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Neamoth-</a:t>
                      </a:r>
                      <a:r>
                        <a:rPr lang="en-US" dirty="0" err="1" smtClean="0"/>
                        <a:t>IsAlive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Neamoth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nemaothcse@gmail.com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Mailarmatha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34j314j2h4khjj3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CSE311-AHS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490">
                <a:tc>
                  <a:txBody>
                    <a:bodyPr/>
                    <a:lstStyle/>
                    <a:p>
                      <a:r>
                        <a:rPr lang="en-US" dirty="0" smtClean="0"/>
                        <a:t>Neamoth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Neamoth-</a:t>
                      </a:r>
                      <a:r>
                        <a:rPr lang="en-US" dirty="0" err="1" smtClean="0"/>
                        <a:t>IsAlive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Neamoth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neamothk@gmail.com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Mailarmatha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4nj3bk414bh2k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CSE312-TS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Database Management System Lab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563">
                <a:tc>
                  <a:txBody>
                    <a:bodyPr/>
                    <a:lstStyle/>
                    <a:p>
                      <a:r>
                        <a:rPr lang="en-US" dirty="0" smtClean="0"/>
                        <a:t>Keya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keyaThe</a:t>
                      </a:r>
                      <a:r>
                        <a:rPr lang="en-US" dirty="0" smtClean="0"/>
                        <a:t>-password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Islam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keya@gmail.com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Mirpur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Dhaka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23j4314j2l42b3j4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BPH122-TA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Pharmacognosy-1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563">
                <a:tc>
                  <a:txBody>
                    <a:bodyPr/>
                    <a:lstStyle/>
                    <a:p>
                      <a:r>
                        <a:rPr lang="en-US" dirty="0" smtClean="0"/>
                        <a:t>Keya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keyaThe</a:t>
                      </a:r>
                      <a:r>
                        <a:rPr lang="en-US" dirty="0" smtClean="0"/>
                        <a:t>-password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Islam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keya@gmail.com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Mirpur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Dhaka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34j1bl41j4b5jk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BPH123-FRK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Pharmacy-1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sifatThe</a:t>
                      </a:r>
                      <a:r>
                        <a:rPr lang="en-US" dirty="0" smtClean="0"/>
                        <a:t>-Pro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sifat@gmail.com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Asulia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34j314j2h4khjj3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CSE311-AHS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sifatThe</a:t>
                      </a:r>
                      <a:r>
                        <a:rPr lang="en-US" dirty="0" smtClean="0"/>
                        <a:t>-Pro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hlinkClick r:id="rId6"/>
                        </a:rPr>
                        <a:t>sifat2@gmail.com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Asulia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4nj3bk414bh2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CSE312-TS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Database Management System Lab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5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sadiaThe-Noob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Jannat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sadia@gmail.com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Asulia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Savar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23j4314j2l42b3j4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BPH122-TA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Pharmacognosy-1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5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sadiaThe-Noob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Jannat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sadia@gmail.com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Asulia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Savar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34j1bl41j4b5jk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BPH123-FRK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Pharmacy-1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RifatIsSad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Radoun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rifat@gmail.com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DhormoSagorPar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Cumilla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34j314j2h4khjj3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CSE311-AHS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 System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RifatIsSad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Radoun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hlinkClick r:id="rId9"/>
                        </a:rPr>
                        <a:t>rifatr@gmail.com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DhormoSagorPar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Cumilla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4nj3bk414bh2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CSE312-TS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Database Management System Lab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PraptiIs-NotRubel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Sharkar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prapti@outlook.com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Dampara</a:t>
                      </a:r>
                      <a:r>
                        <a:rPr lang="en-US" dirty="0" smtClean="0"/>
                        <a:t>,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23j4314j2l42b3j4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BPH122-TA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Pharmacognosy-1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PraptiIs-NotRubel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Sharkar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prapti@outlook.com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Dampara</a:t>
                      </a:r>
                      <a:r>
                        <a:rPr lang="en-US" dirty="0" smtClean="0"/>
                        <a:t>,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34j1bl41j4b5jk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BPH123-FRK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Pharmacy-1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PraptiIs-NotRubel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Sharkar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prapti@outlook.com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Dampara</a:t>
                      </a:r>
                      <a:r>
                        <a:rPr lang="en-US" dirty="0" smtClean="0"/>
                        <a:t>,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f3423lkj2kj2j4n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BPH124-SS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Pharmacy-1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Ridwan-</a:t>
                      </a:r>
                      <a:r>
                        <a:rPr lang="en-US" baseline="0" dirty="0" err="1" smtClean="0"/>
                        <a:t>IsSingle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1"/>
                        </a:rPr>
                        <a:t>Ridwan@yahoo.com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Monohardi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Narshingdi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34j314j2h4khjj3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CSE311-AHS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Ridwan-</a:t>
                      </a:r>
                      <a:r>
                        <a:rPr lang="en-US" baseline="0" dirty="0" err="1" smtClean="0"/>
                        <a:t>IsSingle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1"/>
                        </a:rPr>
                        <a:t>Ridwan@yahoo.com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Monohardi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Narshingdi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4nj3bk414bh2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CSE312-TS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Database Management System Lab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609600"/>
            <a:ext cx="426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Applying 1NF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066800"/>
          <a:ext cx="7239000" cy="4840664"/>
        </p:xfrm>
        <a:graphic>
          <a:graphicData uri="http://schemas.openxmlformats.org/drawingml/2006/table">
            <a:tbl>
              <a:tblPr/>
              <a:tblGrid>
                <a:gridCol w="550492"/>
                <a:gridCol w="535075"/>
                <a:gridCol w="427456"/>
                <a:gridCol w="501822"/>
                <a:gridCol w="477335"/>
                <a:gridCol w="1089220"/>
                <a:gridCol w="914400"/>
                <a:gridCol w="914400"/>
                <a:gridCol w="838200"/>
                <a:gridCol w="990600"/>
              </a:tblGrid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Username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Password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First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Last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Dept.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Email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address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Code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nemaothcse@gmail.com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neamothk@gmail.com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34j314j2h4khjj3,4nj3bk414bh2k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keyaThe-password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Islam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B.Pharm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/>
                        </a:rPr>
                        <a:t>keya@gmail.com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Mirpur, Dhaka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23j4314j2l42b3j4,34j1bl41j4b5jk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BPH122-TA, </a:t>
                      </a:r>
                      <a:r>
                        <a:rPr lang="en-US" sz="800" dirty="0" smtClean="0"/>
                        <a:t>BPH123-FRK </a:t>
                      </a: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Pharmacognosy-1, </a:t>
                      </a:r>
                      <a:r>
                        <a:rPr lang="en-US" sz="800" dirty="0" smtClean="0"/>
                        <a:t>Organic Pharmacy-1</a:t>
                      </a: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sifatThe-Pro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Amin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sifat@gmail.com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sifat2@gmail.com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Sadia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sadiaThe-Noob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Sadia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Jannat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B.Pharm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7"/>
                        </a:rPr>
                        <a:t>sadia@gmail.com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23j4314j2l42b3j4,34j1bl41j4b5jk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BPH122-TA, </a:t>
                      </a:r>
                      <a:r>
                        <a:rPr lang="en-US" sz="700" dirty="0" smtClean="0"/>
                        <a:t>BPH123-FRK </a:t>
                      </a: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Pharmacognosy-1, </a:t>
                      </a:r>
                      <a:r>
                        <a:rPr lang="en-US" sz="700" dirty="0" smtClean="0"/>
                        <a:t>Organic Pharmacy-1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600" dirty="0">
                        <a:latin typeface="Calibri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RifatIsSad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Radoun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8"/>
                        </a:rPr>
                        <a:t>rifat@gmail.com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9"/>
                        </a:rPr>
                        <a:t>rifatr@gmail.com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DhormoSagorPar, Cumilla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Prapti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PraptiIs-NotRubel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Prapti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Sharkar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B.Pharm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10"/>
                        </a:rPr>
                        <a:t>prapti@outlook.com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Dampara, Chittagong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23j4314j2l42b3j4,34j1bl41j4b5jk, f3423lkj2kj2j4n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BPH122-TA, </a:t>
                      </a:r>
                      <a:r>
                        <a:rPr lang="en-US" sz="700" dirty="0" smtClean="0"/>
                        <a:t>BPH123-FRK 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BPH124-SS </a:t>
                      </a:r>
                      <a:endParaRPr lang="en-US" sz="700" dirty="0" smtClean="0"/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600" dirty="0">
                        <a:latin typeface="Calibri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Pharmacognosy-1, </a:t>
                      </a:r>
                      <a:r>
                        <a:rPr lang="en-US" sz="700" dirty="0" smtClean="0"/>
                        <a:t>Organic Pharmacy-1,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mtClean="0"/>
                        <a:t>Physical</a:t>
                      </a:r>
                      <a:r>
                        <a:rPr lang="en-US" sz="800" baseline="0" smtClean="0"/>
                        <a:t> Pharmacy-1</a:t>
                      </a:r>
                      <a:endParaRPr lang="en-US" sz="7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600" dirty="0">
                        <a:latin typeface="Calibri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Ridwan-IsSingle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11"/>
                        </a:rPr>
                        <a:t>Ridwan@yahoo.com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372</Words>
  <Application>Microsoft Office PowerPoint</Application>
  <PresentationFormat>On-screen Show (4:3)</PresentationFormat>
  <Paragraphs>237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Neamoth</dc:creator>
  <cp:lastModifiedBy>Neamoth</cp:lastModifiedBy>
  <cp:revision>22</cp:revision>
  <dcterms:created xsi:type="dcterms:W3CDTF">2022-03-26T05:46:19Z</dcterms:created>
  <dcterms:modified xsi:type="dcterms:W3CDTF">2022-03-26T09:43:14Z</dcterms:modified>
</cp:coreProperties>
</file>