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0" r:id="rId5"/>
    <p:sldId id="275" r:id="rId6"/>
    <p:sldId id="276" r:id="rId7"/>
    <p:sldId id="272" r:id="rId8"/>
    <p:sldId id="273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C630"/>
    <a:srgbClr val="5D7373"/>
    <a:srgbClr val="00A0A8"/>
    <a:srgbClr val="52C9BD"/>
    <a:srgbClr val="52CBBE"/>
    <a:srgbClr val="FF5969"/>
    <a:srgbClr val="F0EE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-984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27.03.2022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324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343150" y="3105987"/>
            <a:ext cx="88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		DATABASE MANAGEMENT SYSTEM</a:t>
            </a:r>
            <a:endParaRPr lang="en-US" sz="28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63282" y="3759023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PRESENTING BY ULTIMATE SLEEPING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5913163" y="1065051"/>
            <a:ext cx="2248016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2249913"/>
            <a:chOff x="2795389" y="3874286"/>
            <a:chExt cx="6791601" cy="2249913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LECTURER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640205" y="4379315"/>
              <a:ext cx="3143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Tw Cen MT" panose="020B0602020104020603" pitchFamily="34" charset="0"/>
                </a:rPr>
                <a:t>Afjal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Hossain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Sorwar</a:t>
              </a:r>
              <a:endParaRPr lang="en-US" sz="2400" dirty="0"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Tw Cen MT" panose="020B0602020104020603" pitchFamily="34" charset="0"/>
                </a:rPr>
                <a:t>Depetment</a:t>
              </a:r>
              <a:r>
                <a:rPr lang="en-US" dirty="0" smtClean="0">
                  <a:latin typeface="Tw Cen MT" panose="020B0602020104020603" pitchFamily="34" charset="0"/>
                </a:rPr>
                <a:t> of SWE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1905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2485506" y="1509265"/>
            <a:ext cx="1514994" cy="1691135"/>
            <a:chOff x="1466851" y="1754971"/>
            <a:chExt cx="2362200" cy="2362200"/>
          </a:xfrm>
        </p:grpSpPr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9" cy="2057396"/>
            </a:xfrm>
            <a:prstGeom prst="ellipse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497367" y="1480202"/>
            <a:ext cx="1541483" cy="1739248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=""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6485750" y="1570301"/>
            <a:ext cx="1477150" cy="1706299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=""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2337993" y="1608401"/>
            <a:ext cx="662608" cy="523220"/>
            <a:chOff x="668600" y="2123782"/>
            <a:chExt cx="662608" cy="523220"/>
          </a:xfrm>
        </p:grpSpPr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4338243" y="1627451"/>
            <a:ext cx="662608" cy="523220"/>
            <a:chOff x="668600" y="2123782"/>
            <a:chExt cx="662608" cy="523220"/>
          </a:xfrm>
        </p:grpSpPr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6262293" y="1665551"/>
            <a:ext cx="662608" cy="523220"/>
            <a:chOff x="668600" y="2123782"/>
            <a:chExt cx="662608" cy="523220"/>
          </a:xfrm>
        </p:grpSpPr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8364517" y="1499252"/>
            <a:ext cx="1636733" cy="1796398"/>
            <a:chOff x="4388156" y="1754971"/>
            <a:chExt cx="2362200" cy="2362200"/>
          </a:xfrm>
          <a:solidFill>
            <a:srgbClr val="FEC630"/>
          </a:solidFill>
        </p:grpSpPr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8205393" y="1684601"/>
            <a:ext cx="662608" cy="523220"/>
            <a:chOff x="668600" y="2123782"/>
            <a:chExt cx="662608" cy="523220"/>
          </a:xfrm>
        </p:grpSpPr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832753" y="3902692"/>
            <a:ext cx="2758297" cy="1079175"/>
            <a:chOff x="264581" y="4416136"/>
            <a:chExt cx="3048141" cy="1225702"/>
          </a:xfrm>
        </p:grpSpPr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Md. Neamoth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3852053" y="3883642"/>
            <a:ext cx="2758297" cy="1079175"/>
            <a:chOff x="264581" y="4416136"/>
            <a:chExt cx="3048141" cy="1225702"/>
          </a:xfrm>
        </p:grpSpPr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SM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Sifat</a:t>
              </a:r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Amin</a:t>
              </a:r>
              <a:endParaRPr lang="en-US" sz="2400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5795153" y="3883642"/>
            <a:ext cx="2758297" cy="1079175"/>
            <a:chOff x="264581" y="4416136"/>
            <a:chExt cx="3048141" cy="1225702"/>
          </a:xfrm>
        </p:grpSpPr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Radoun</a:t>
              </a:r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Rifat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7738253" y="3883642"/>
            <a:ext cx="2758297" cy="1079175"/>
            <a:chOff x="264581" y="4416136"/>
            <a:chExt cx="3048141" cy="1225702"/>
          </a:xfrm>
        </p:grpSpPr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Ridwan</a:t>
              </a:r>
              <a:r>
                <a:rPr lang="en-US" sz="2400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 Ahmed</a:t>
              </a:r>
              <a:endParaRPr lang="en-US" sz="2400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98520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87965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4004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898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87965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56436" y="4542206"/>
            <a:ext cx="2289049" cy="733322"/>
            <a:chOff x="14761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5294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Eliminate repeating group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Identify with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41092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1st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45346" y="4523156"/>
            <a:ext cx="2289049" cy="1102654"/>
            <a:chOff x="1476140" y="4816886"/>
            <a:chExt cx="2289049" cy="1102654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829148" y="5088543"/>
              <a:ext cx="1849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obey 1NF rules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Non-key attributes are functional dependant on the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4090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2nd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855435" y="4485056"/>
            <a:ext cx="2289049" cy="917988"/>
            <a:chOff x="145709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45709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8862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be in 2NF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 transitive partial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dependancy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40330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3rd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20270" y="223216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=""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22512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=""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=""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223216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=""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3067050" y="1314450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Normalization is a database design technique that reduces data redundancy and eliminates undesirable characteristics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BEA41108-70F3-44FD-9476-BB5FCAD01852}"/>
              </a:ext>
            </a:extLst>
          </p:cNvPr>
          <p:cNvSpPr/>
          <p:nvPr/>
        </p:nvSpPr>
        <p:spPr>
          <a:xfrm>
            <a:off x="1581150" y="342900"/>
            <a:ext cx="7791450" cy="6248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31141"/>
            <a:ext cx="8115299" cy="55555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4" name="Picture 33" descr="1N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1500"/>
            <a:ext cx="7924800" cy="5753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=""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=""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=""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=""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=""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=""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=""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=""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=""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=""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=""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57959593"/>
      </p:ext>
    </p:extLst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290</Words>
  <Application>Microsoft Office PowerPoint</Application>
  <PresentationFormat>Custom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Neamoth</cp:lastModifiedBy>
  <cp:revision>73</cp:revision>
  <dcterms:created xsi:type="dcterms:W3CDTF">2017-01-05T13:17:27Z</dcterms:created>
  <dcterms:modified xsi:type="dcterms:W3CDTF">2022-03-27T02:01:31Z</dcterms:modified>
</cp:coreProperties>
</file>