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48" autoAdjust="0"/>
  </p:normalViewPr>
  <p:slideViewPr>
    <p:cSldViewPr>
      <p:cViewPr>
        <p:scale>
          <a:sx n="100" d="100"/>
          <a:sy n="100" d="100"/>
        </p:scale>
        <p:origin x="-7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557C-3518-433D-BEE7-05944CF3B40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amothk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dwan@yahoo.com" TargetMode="External"/><Relationship Id="rId5" Type="http://schemas.openxmlformats.org/officeDocument/2006/relationships/hyperlink" Target="mailto:rifat@gmail.com" TargetMode="External"/><Relationship Id="rId4" Type="http://schemas.openxmlformats.org/officeDocument/2006/relationships/hyperlink" Target="mailto:sifa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ifat@gmail.com" TargetMode="External"/><Relationship Id="rId2" Type="http://schemas.openxmlformats.org/officeDocument/2006/relationships/hyperlink" Target="mailto:neamothk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idwan@yahoo.com" TargetMode="External"/><Relationship Id="rId4" Type="http://schemas.openxmlformats.org/officeDocument/2006/relationships/hyperlink" Target="mailto:rifat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ifat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dwan@yahoo.com" TargetMode="External"/><Relationship Id="rId5" Type="http://schemas.openxmlformats.org/officeDocument/2006/relationships/hyperlink" Target="mailto:rifatr@gmail.com" TargetMode="External"/><Relationship Id="rId4" Type="http://schemas.openxmlformats.org/officeDocument/2006/relationships/hyperlink" Target="mailto:rifa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66800"/>
          <a:ext cx="7239000" cy="2926416"/>
        </p:xfrm>
        <a:graphic>
          <a:graphicData uri="http://schemas.openxmlformats.org/drawingml/2006/table">
            <a:tbl>
              <a:tblPr/>
              <a:tblGrid>
                <a:gridCol w="550492"/>
                <a:gridCol w="535075"/>
                <a:gridCol w="427456"/>
                <a:gridCol w="501822"/>
                <a:gridCol w="477335"/>
                <a:gridCol w="1089220"/>
                <a:gridCol w="914400"/>
                <a:gridCol w="914400"/>
                <a:gridCol w="838200"/>
                <a:gridCol w="9906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neamothk@gmail.com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sifat@gmail.com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rifat@gmail.com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Cumilla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2743200" cy="1542551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9906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(*)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5410200" cy="2794399"/>
        </p:xfrm>
        <a:graphic>
          <a:graphicData uri="http://schemas.openxmlformats.org/drawingml/2006/table">
            <a:tbl>
              <a:tblPr/>
              <a:tblGrid>
                <a:gridCol w="550492"/>
                <a:gridCol w="535075"/>
                <a:gridCol w="427456"/>
                <a:gridCol w="501822"/>
                <a:gridCol w="477335"/>
                <a:gridCol w="1089220"/>
                <a:gridCol w="914400"/>
                <a:gridCol w="9144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(*)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brilliant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Calibri"/>
                          <a:hlinkClick r:id="rId2"/>
                        </a:rPr>
                        <a:t>neamothk@gmail.com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neamothk@gmail.com</a:t>
                      </a: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sifat@gmail.com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rifat@gmail.com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Cumilla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Ridwan@yahoo.com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Ridwan@yahoo.com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609600"/>
            <a:ext cx="2895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Applying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2NF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133600"/>
            <a:ext cx="426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Rules: Remove partia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 dependency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66800"/>
          <a:ext cx="7239000" cy="3372993"/>
        </p:xfrm>
        <a:graphic>
          <a:graphicData uri="http://schemas.openxmlformats.org/drawingml/2006/table">
            <a:tbl>
              <a:tblPr/>
              <a:tblGrid>
                <a:gridCol w="550492"/>
                <a:gridCol w="535075"/>
                <a:gridCol w="427456"/>
                <a:gridCol w="501822"/>
                <a:gridCol w="477335"/>
                <a:gridCol w="1089220"/>
                <a:gridCol w="914400"/>
                <a:gridCol w="914400"/>
                <a:gridCol w="838200"/>
                <a:gridCol w="99060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brilliant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34j314j2h4khjj3,4nj3bk414bh2k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sifat@gmail.com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rifat@gmail.com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8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rifatr@gmail.com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DhormoSagorPar, Cumilla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307</Words>
  <Application>Microsoft Office PowerPoint</Application>
  <PresentationFormat>On-screen Show (4:3)</PresentationFormat>
  <Paragraphs>204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Neamoth</dc:creator>
  <cp:lastModifiedBy>Neamoth</cp:lastModifiedBy>
  <cp:revision>41</cp:revision>
  <dcterms:created xsi:type="dcterms:W3CDTF">2022-03-26T05:46:19Z</dcterms:created>
  <dcterms:modified xsi:type="dcterms:W3CDTF">2022-04-10T18:22:40Z</dcterms:modified>
</cp:coreProperties>
</file>