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0" r:id="rId5"/>
    <p:sldId id="275" r:id="rId6"/>
    <p:sldId id="276" r:id="rId7"/>
    <p:sldId id="272" r:id="rId8"/>
    <p:sldId id="277" r:id="rId9"/>
    <p:sldId id="27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C630"/>
    <a:srgbClr val="5D7373"/>
    <a:srgbClr val="00A0A8"/>
    <a:srgbClr val="52C9BD"/>
    <a:srgbClr val="52CBBE"/>
    <a:srgbClr val="FF5969"/>
    <a:srgbClr val="F0EE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691" autoAdjust="0"/>
    <p:restoredTop sz="94660"/>
  </p:normalViewPr>
  <p:slideViewPr>
    <p:cSldViewPr snapToGrid="0">
      <p:cViewPr>
        <p:scale>
          <a:sx n="66" d="100"/>
          <a:sy n="66" d="100"/>
        </p:scale>
        <p:origin x="-45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10.04.2022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CB825-EAFB-4901-8C7E-D5477E0D31C8}"/>
              </a:ext>
            </a:extLst>
          </p:cNvPr>
          <p:cNvGrpSpPr/>
          <p:nvPr/>
        </p:nvGrpSpPr>
        <p:grpSpPr>
          <a:xfrm>
            <a:off x="56324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343150" y="3105987"/>
            <a:ext cx="88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		DATABASE MANAGEMENT SYSTEM</a:t>
            </a:r>
            <a:endParaRPr lang="en-US" sz="28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063282" y="3759023"/>
            <a:ext cx="727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PRESENTING BY ULTIMATE SLEEPING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6791601" cy="1695915"/>
            <a:chOff x="2795389" y="3874286"/>
            <a:chExt cx="6791601" cy="16959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LECTURER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7DC9F996-36A0-4A1D-8C4B-F6DAF0FDA7C8}"/>
                </a:ext>
              </a:extLst>
            </p:cNvPr>
            <p:cNvSpPr txBox="1"/>
            <p:nvPr/>
          </p:nvSpPr>
          <p:spPr>
            <a:xfrm>
              <a:off x="4640205" y="4379315"/>
              <a:ext cx="3143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Tw Cen MT" panose="020B0602020104020603" pitchFamily="34" charset="0"/>
                </a:rPr>
                <a:t>Afjal</a:t>
              </a:r>
              <a:r>
                <a:rPr lang="en-US" sz="2400" dirty="0" smtClean="0"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latin typeface="Tw Cen MT" panose="020B0602020104020603" pitchFamily="34" charset="0"/>
                </a:rPr>
                <a:t>Hossain</a:t>
              </a:r>
              <a:r>
                <a:rPr lang="en-US" sz="2400" dirty="0" smtClean="0"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latin typeface="Tw Cen MT" panose="020B0602020104020603" pitchFamily="34" charset="0"/>
                </a:rPr>
                <a:t>Sarowar</a:t>
              </a:r>
              <a:endParaRPr lang="en-US" sz="2400" dirty="0"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Daffodil International University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2050" name="Picture 2" descr="C:\Users\Neamoth\Downloads\imgonline-com-ua-shape-IOPpnByoTTb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6484" y="930275"/>
            <a:ext cx="2393496" cy="2393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26788" y="-1905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8A4AD62D-BD7E-415D-B725-6AC37487928F}"/>
              </a:ext>
            </a:extLst>
          </p:cNvPr>
          <p:cNvSpPr/>
          <p:nvPr/>
        </p:nvSpPr>
        <p:spPr>
          <a:xfrm>
            <a:off x="2485506" y="1567321"/>
            <a:ext cx="1514994" cy="1691135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8106C475-63FF-4B88-9037-7D4296DCF408}"/>
              </a:ext>
            </a:extLst>
          </p:cNvPr>
          <p:cNvSpPr/>
          <p:nvPr/>
        </p:nvSpPr>
        <p:spPr>
          <a:xfrm>
            <a:off x="4497367" y="1480202"/>
            <a:ext cx="1541483" cy="1739248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BEA41108-70F3-44FD-9476-BB5FCAD01852}"/>
              </a:ext>
            </a:extLst>
          </p:cNvPr>
          <p:cNvSpPr/>
          <p:nvPr/>
        </p:nvSpPr>
        <p:spPr>
          <a:xfrm>
            <a:off x="6485750" y="1570301"/>
            <a:ext cx="1477150" cy="1706299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8106C475-63FF-4B88-9037-7D4296DCF408}"/>
              </a:ext>
            </a:extLst>
          </p:cNvPr>
          <p:cNvSpPr/>
          <p:nvPr/>
        </p:nvSpPr>
        <p:spPr>
          <a:xfrm>
            <a:off x="8364517" y="1499252"/>
            <a:ext cx="1636733" cy="1796398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1832753" y="3902692"/>
            <a:ext cx="2758297" cy="1079175"/>
            <a:chOff x="264581" y="4416136"/>
            <a:chExt cx="3048141" cy="122570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Md. Neamoth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3852053" y="3883642"/>
            <a:ext cx="2758297" cy="1079175"/>
            <a:chOff x="264581" y="4416136"/>
            <a:chExt cx="3048141" cy="122570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SM </a:t>
              </a:r>
              <a:r>
                <a:rPr lang="en-US" sz="2400" dirty="0" err="1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Sifat</a:t>
              </a:r>
              <a:r>
                <a:rPr lang="en-US" sz="2400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Amin</a:t>
              </a:r>
              <a:endParaRPr lang="en-US" sz="2400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5795153" y="3883642"/>
            <a:ext cx="2758297" cy="1079175"/>
            <a:chOff x="264581" y="4416136"/>
            <a:chExt cx="3048141" cy="122570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Radoun</a:t>
              </a:r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Rifat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7738253" y="3883642"/>
            <a:ext cx="2758297" cy="1079175"/>
            <a:chOff x="264581" y="4416136"/>
            <a:chExt cx="3048141" cy="1225702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Ridwan</a:t>
              </a:r>
              <a:r>
                <a:rPr lang="en-US" sz="2400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 Ahmed</a:t>
              </a:r>
              <a:endParaRPr lang="en-US" sz="2400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97" name="Picture 96" descr="imgonline-com-ua-shape-prfnsl6sAnU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3157" y="1538514"/>
            <a:ext cx="1416606" cy="1611086"/>
          </a:xfrm>
          <a:prstGeom prst="rect">
            <a:avLst/>
          </a:prstGeom>
        </p:spPr>
      </p:pic>
      <p:pic>
        <p:nvPicPr>
          <p:cNvPr id="98" name="Picture 97" descr="imgonline-com-ua-shape-F7ovWfUcCUU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6373" y="1654627"/>
            <a:ext cx="1411513" cy="1553029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4323729" y="1525853"/>
            <a:ext cx="662608" cy="523220"/>
            <a:chOff x="668600" y="2123782"/>
            <a:chExt cx="662608" cy="5232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2323479" y="1608401"/>
            <a:ext cx="662608" cy="523220"/>
            <a:chOff x="668600" y="2123782"/>
            <a:chExt cx="662608" cy="52322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pic>
        <p:nvPicPr>
          <p:cNvPr id="1028" name="Picture 4" descr="C:\Users\Neamoth\Downloads\imgonline-com-ua-shape-HwfgBLtKasKQFL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7313" y="1594533"/>
            <a:ext cx="1465944" cy="1627639"/>
          </a:xfrm>
          <a:prstGeom prst="rect">
            <a:avLst/>
          </a:prstGeom>
          <a:noFill/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8205393" y="1583003"/>
            <a:ext cx="662608" cy="523220"/>
            <a:chOff x="668600" y="2123782"/>
            <a:chExt cx="662608" cy="52322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032" name="Picture 8" descr="C:\Users\Neamoth\Downloads\imgonline-com-ua-shape-xfOoqCaXh71WSFI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8686" y="1654628"/>
            <a:ext cx="1371600" cy="1582057"/>
          </a:xfrm>
          <a:prstGeom prst="rect">
            <a:avLst/>
          </a:prstGeom>
          <a:noFill/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6291321" y="1578467"/>
            <a:ext cx="662608" cy="523220"/>
            <a:chOff x="668600" y="2123782"/>
            <a:chExt cx="662608" cy="52322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184133" y="5715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/>
          <p:nvPr/>
        </p:nvCxnSpPr>
        <p:spPr>
          <a:xfrm>
            <a:off x="3850016" y="398520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3638922" y="387965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>
            <a:off x="5997735" y="4004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5816929" y="3898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7934360" y="387965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E9582EE9-5831-4F6F-B29E-0BEB719C4F1E}"/>
              </a:ext>
            </a:extLst>
          </p:cNvPr>
          <p:cNvGrpSpPr/>
          <p:nvPr/>
        </p:nvGrpSpPr>
        <p:grpSpPr>
          <a:xfrm>
            <a:off x="2556436" y="4542206"/>
            <a:ext cx="2289049" cy="733322"/>
            <a:chOff x="14761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95C2AE9-E6EE-4572-8B9B-0A1C8899D6FE}"/>
                </a:ext>
              </a:extLst>
            </p:cNvPr>
            <p:cNvSpPr txBox="1"/>
            <p:nvPr/>
          </p:nvSpPr>
          <p:spPr>
            <a:xfrm>
              <a:off x="14761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DC71A93-B148-4A8B-B0CA-4AD086FE8D7B}"/>
                </a:ext>
              </a:extLst>
            </p:cNvPr>
            <p:cNvSpPr txBox="1"/>
            <p:nvPr/>
          </p:nvSpPr>
          <p:spPr>
            <a:xfrm>
              <a:off x="175294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Eliminate repeating group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Identify with primary key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594536" y="410920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1st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EEB19012-A13E-4E01-97E1-4BD9BE0B2C4A}"/>
              </a:ext>
            </a:extLst>
          </p:cNvPr>
          <p:cNvGrpSpPr/>
          <p:nvPr/>
        </p:nvGrpSpPr>
        <p:grpSpPr>
          <a:xfrm>
            <a:off x="4745346" y="4523156"/>
            <a:ext cx="2289049" cy="1102654"/>
            <a:chOff x="1476140" y="4816886"/>
            <a:chExt cx="2289049" cy="110265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5FF83314-6443-4064-B8AD-715FDF38C0B1}"/>
                </a:ext>
              </a:extLst>
            </p:cNvPr>
            <p:cNvSpPr txBox="1"/>
            <p:nvPr/>
          </p:nvSpPr>
          <p:spPr>
            <a:xfrm>
              <a:off x="14761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AFB0129A-D09E-4693-96AE-20F4A2C31E42}"/>
                </a:ext>
              </a:extLst>
            </p:cNvPr>
            <p:cNvSpPr txBox="1"/>
            <p:nvPr/>
          </p:nvSpPr>
          <p:spPr>
            <a:xfrm>
              <a:off x="1829148" y="5088543"/>
              <a:ext cx="18497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Must obey 1NF rules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Non-key attributes are functional dependant on the primary key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4783446" y="4090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2nd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115D3786-3CB0-4D98-9C2D-11D4FBA5EAB9}"/>
              </a:ext>
            </a:extLst>
          </p:cNvPr>
          <p:cNvGrpSpPr/>
          <p:nvPr/>
        </p:nvGrpSpPr>
        <p:grpSpPr>
          <a:xfrm>
            <a:off x="6855435" y="4485056"/>
            <a:ext cx="2289049" cy="917988"/>
            <a:chOff x="1457090" y="4816886"/>
            <a:chExt cx="2289049" cy="91798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572131EC-94E6-4982-85F7-903D6FA72171}"/>
                </a:ext>
              </a:extLst>
            </p:cNvPr>
            <p:cNvSpPr txBox="1"/>
            <p:nvPr/>
          </p:nvSpPr>
          <p:spPr>
            <a:xfrm>
              <a:off x="145709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60C2261-B057-44FB-B300-F0F52E3F90C0}"/>
                </a:ext>
              </a:extLst>
            </p:cNvPr>
            <p:cNvSpPr txBox="1"/>
            <p:nvPr/>
          </p:nvSpPr>
          <p:spPr>
            <a:xfrm>
              <a:off x="18862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Must be in 2NF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 transitive partial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dependancy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6912585" y="403300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3rd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3120270" y="223216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91C1607-C8B7-4B99-9DC5-3321A9E92D49}"/>
              </a:ext>
            </a:extLst>
          </p:cNvPr>
          <p:cNvGrpSpPr/>
          <p:nvPr/>
        </p:nvGrpSpPr>
        <p:grpSpPr>
          <a:xfrm>
            <a:off x="5280540" y="22512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xmlns="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xmlns="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7391281" y="223216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95C2AE9-E6EE-4572-8B9B-0A1C8899D6FE}"/>
              </a:ext>
            </a:extLst>
          </p:cNvPr>
          <p:cNvSpPr txBox="1"/>
          <p:nvPr/>
        </p:nvSpPr>
        <p:spPr>
          <a:xfrm>
            <a:off x="3067050" y="1314450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Normalization is a database design technique that reduces data redundancy and eliminates undesirable characteristics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BEA41108-70F3-44FD-9476-BB5FCAD01852}"/>
              </a:ext>
            </a:extLst>
          </p:cNvPr>
          <p:cNvSpPr/>
          <p:nvPr/>
        </p:nvSpPr>
        <p:spPr>
          <a:xfrm>
            <a:off x="1581150" y="342900"/>
            <a:ext cx="7791450" cy="6248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67000" y="762000"/>
            <a:ext cx="5334000" cy="6858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DIU BLC Database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  <p:pic>
        <p:nvPicPr>
          <p:cNvPr id="38" name="Picture 37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463" y="1699478"/>
            <a:ext cx="7704242" cy="367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5" name="Picture 34" descr="rules of 1st n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589" y="427505"/>
            <a:ext cx="4303421" cy="554690"/>
          </a:xfrm>
          <a:prstGeom prst="rect">
            <a:avLst/>
          </a:prstGeom>
        </p:spPr>
      </p:pic>
      <p:pic>
        <p:nvPicPr>
          <p:cNvPr id="36" name="Picture 35" descr="rules of 1st nf detai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723" y="1476782"/>
            <a:ext cx="4528954" cy="627836"/>
          </a:xfrm>
          <a:prstGeom prst="rect">
            <a:avLst/>
          </a:prstGeom>
        </p:spPr>
      </p:pic>
      <p:sp>
        <p:nvSpPr>
          <p:cNvPr id="37" name="Down Arrow 36"/>
          <p:cNvSpPr/>
          <p:nvPr/>
        </p:nvSpPr>
        <p:spPr>
          <a:xfrm>
            <a:off x="5238750" y="1085850"/>
            <a:ext cx="3429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5238750" y="2105478"/>
            <a:ext cx="34290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1n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349" y="2546078"/>
            <a:ext cx="7797305" cy="32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5200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36821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Down Arrow 65"/>
          <p:cNvSpPr/>
          <p:nvPr/>
        </p:nvSpPr>
        <p:spPr>
          <a:xfrm>
            <a:off x="5238750" y="1073150"/>
            <a:ext cx="3429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5238750" y="2051050"/>
            <a:ext cx="342900" cy="381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2nfru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17" y="1481859"/>
            <a:ext cx="4376566" cy="566881"/>
          </a:xfrm>
          <a:prstGeom prst="rect">
            <a:avLst/>
          </a:prstGeom>
        </p:spPr>
      </p:pic>
      <p:pic>
        <p:nvPicPr>
          <p:cNvPr id="81" name="Picture 80" descr="2nd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33" y="471955"/>
            <a:ext cx="2931934" cy="554690"/>
          </a:xfrm>
          <a:prstGeom prst="rect">
            <a:avLst/>
          </a:prstGeom>
        </p:spPr>
      </p:pic>
      <p:pic>
        <p:nvPicPr>
          <p:cNvPr id="82" name="Picture 81" descr="2nf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68" y="2552023"/>
            <a:ext cx="5159712" cy="3079520"/>
          </a:xfrm>
          <a:prstGeom prst="rect">
            <a:avLst/>
          </a:prstGeom>
        </p:spPr>
      </p:pic>
      <p:sp>
        <p:nvSpPr>
          <p:cNvPr id="83" name="Cross 82"/>
          <p:cNvSpPr/>
          <p:nvPr/>
        </p:nvSpPr>
        <p:spPr>
          <a:xfrm>
            <a:off x="6037942" y="4992915"/>
            <a:ext cx="348343" cy="333828"/>
          </a:xfrm>
          <a:prstGeom prst="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2nf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254" y="4863517"/>
            <a:ext cx="2978300" cy="17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7959593"/>
      </p:ext>
    </p:extLst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22864" y="25400"/>
            <a:ext cx="10723898" cy="6858000"/>
            <a:chOff x="-10771479" y="-1"/>
            <a:chExt cx="11371955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71479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1" y="3170079"/>
              <a:ext cx="1992086" cy="68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End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7" name="Oval Callout 36"/>
          <p:cNvSpPr/>
          <p:nvPr/>
        </p:nvSpPr>
        <p:spPr>
          <a:xfrm>
            <a:off x="2046507" y="1930389"/>
            <a:ext cx="4557486" cy="3439886"/>
          </a:xfrm>
          <a:prstGeom prst="wedgeEllipse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Ask if you have any question,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Thank you.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172</Words>
  <Application>Microsoft Office PowerPoint</Application>
  <PresentationFormat>Custom</PresentationFormat>
  <Paragraphs>94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Neamoth</cp:lastModifiedBy>
  <cp:revision>96</cp:revision>
  <dcterms:created xsi:type="dcterms:W3CDTF">2017-01-05T13:17:27Z</dcterms:created>
  <dcterms:modified xsi:type="dcterms:W3CDTF">2022-04-10T18:21:52Z</dcterms:modified>
</cp:coreProperties>
</file>