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0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48" autoAdjust="0"/>
  </p:normalViewPr>
  <p:slideViewPr>
    <p:cSldViewPr>
      <p:cViewPr>
        <p:scale>
          <a:sx n="100" d="100"/>
          <a:sy n="100" d="100"/>
        </p:scale>
        <p:origin x="-7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6AEBC-47A3-4CAC-8769-506351A340A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8241E-99CD-4488-8993-F2D4C85089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241E-99CD-4488-8993-F2D4C850897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557C-3518-433D-BEE7-05944CF3B400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557C-3518-433D-BEE7-05944CF3B400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23A4F-05D5-44A7-90F1-6E97A9A9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eamothk@gmail.com" TargetMode="External"/><Relationship Id="rId2" Type="http://schemas.openxmlformats.org/officeDocument/2006/relationships/hyperlink" Target="mailto:nemaoth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Ridwan@yahoo.com" TargetMode="External"/><Relationship Id="rId5" Type="http://schemas.openxmlformats.org/officeDocument/2006/relationships/hyperlink" Target="mailto:rifat@gmail.com" TargetMode="External"/><Relationship Id="rId4" Type="http://schemas.openxmlformats.org/officeDocument/2006/relationships/hyperlink" Target="mailto:sifat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ifat@gmail.com" TargetMode="External"/><Relationship Id="rId2" Type="http://schemas.openxmlformats.org/officeDocument/2006/relationships/hyperlink" Target="mailto:neamothk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Ridwan@yahoo.com" TargetMode="External"/><Relationship Id="rId4" Type="http://schemas.openxmlformats.org/officeDocument/2006/relationships/hyperlink" Target="mailto:rifat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neamothk@gmail.com" TargetMode="External"/><Relationship Id="rId2" Type="http://schemas.openxmlformats.org/officeDocument/2006/relationships/hyperlink" Target="mailto:nemaoth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Ridwan@yahoo.com" TargetMode="External"/><Relationship Id="rId5" Type="http://schemas.openxmlformats.org/officeDocument/2006/relationships/hyperlink" Target="mailto:rifat@gmail.com" TargetMode="External"/><Relationship Id="rId4" Type="http://schemas.openxmlformats.org/officeDocument/2006/relationships/hyperlink" Target="mailto:sifat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ifat@gmail.com" TargetMode="External"/><Relationship Id="rId2" Type="http://schemas.openxmlformats.org/officeDocument/2006/relationships/hyperlink" Target="mailto:nemaoth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Ridwan@yahoo.com" TargetMode="External"/><Relationship Id="rId5" Type="http://schemas.openxmlformats.org/officeDocument/2006/relationships/hyperlink" Target="mailto:rifatr@gmail.com" TargetMode="External"/><Relationship Id="rId4" Type="http://schemas.openxmlformats.org/officeDocument/2006/relationships/hyperlink" Target="mailto:rifat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066800"/>
          <a:ext cx="6858001" cy="3733800"/>
        </p:xfrm>
        <a:graphic>
          <a:graphicData uri="http://schemas.openxmlformats.org/drawingml/2006/table">
            <a:tbl>
              <a:tblPr/>
              <a:tblGrid>
                <a:gridCol w="643340"/>
                <a:gridCol w="804175"/>
                <a:gridCol w="562923"/>
                <a:gridCol w="643340"/>
                <a:gridCol w="482505"/>
                <a:gridCol w="1688767"/>
                <a:gridCol w="723756"/>
                <a:gridCol w="1309195"/>
              </a:tblGrid>
              <a:tr h="6458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Username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Password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First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Last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Dept.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Email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err="1" smtClean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Calibri"/>
                        </a:rPr>
                        <a:t>Zip_Code</a:t>
                      </a:r>
                      <a:r>
                        <a:rPr lang="en-US" sz="1000" b="1" kern="1200" dirty="0" smtClean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Enroll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8126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Neamoth-IsAlive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Md.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2"/>
                        </a:rPr>
                        <a:t>nemaothcse@gmail.com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4000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6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Neamoth-IsAlive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Md.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3"/>
                        </a:rPr>
                        <a:t>neamothk@gmail.com</a:t>
                      </a: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4000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4nj3bk414bh2k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0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sifatThe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-Pro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Amin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4"/>
                        </a:rPr>
                        <a:t>sifat@gmail.com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1340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RifatIsSad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Radoun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5"/>
                        </a:rPr>
                        <a:t>rifat@gmail.com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3500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atin typeface="Calibri"/>
                          <a:ea typeface="Times New Roman"/>
                          <a:cs typeface="Times New Roman"/>
                        </a:rPr>
                        <a:t>Ridwanss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Ahmed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6"/>
                        </a:rPr>
                        <a:t>Ridwan@yahoo.com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1600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8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atin typeface="Calibri"/>
                          <a:ea typeface="Times New Roman"/>
                          <a:cs typeface="Times New Roman"/>
                        </a:rPr>
                        <a:t>Ridwanss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Ahmed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6"/>
                        </a:rPr>
                        <a:t>Ridwan@yahoo.com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1600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4nj3bk414bh2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3200400" cy="2184400"/>
        </p:xfrm>
        <a:graphic>
          <a:graphicData uri="http://schemas.openxmlformats.org/drawingml/2006/table">
            <a:tbl>
              <a:tblPr/>
              <a:tblGrid>
                <a:gridCol w="1066800"/>
                <a:gridCol w="977900"/>
                <a:gridCol w="1155700"/>
              </a:tblGrid>
              <a:tr h="5510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Enroll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 </a:t>
                      </a: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(*)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Course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Code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Course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8166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</a:t>
                      </a: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System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6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4nj3bk414bh2k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CSE312-TS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Management System Lab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1066799"/>
          <a:ext cx="7848598" cy="4724402"/>
        </p:xfrm>
        <a:graphic>
          <a:graphicData uri="http://schemas.openxmlformats.org/drawingml/2006/table">
            <a:tbl>
              <a:tblPr/>
              <a:tblGrid>
                <a:gridCol w="683141"/>
                <a:gridCol w="664009"/>
                <a:gridCol w="530457"/>
                <a:gridCol w="622743"/>
                <a:gridCol w="592355"/>
                <a:gridCol w="1351682"/>
                <a:gridCol w="1134737"/>
                <a:gridCol w="1134737"/>
                <a:gridCol w="1134737"/>
              </a:tblGrid>
              <a:tr h="7804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Username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(*)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Password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First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Last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Dept.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Email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address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err="1" smtClean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Calibri"/>
                        </a:rPr>
                        <a:t>Zip_Code</a:t>
                      </a:r>
                      <a:r>
                        <a:rPr lang="en-US" sz="1000" b="1" kern="1200" dirty="0" smtClean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Enroll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7804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Neamoth-IsAlive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Md.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200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Calibri"/>
                          <a:hlinkClick r:id="rId2"/>
                        </a:rPr>
                        <a:t>neamothk@gmail.com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 </a:t>
                      </a:r>
                      <a:endParaRPr lang="en-US" sz="1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Mailarmatha, Chittagong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4000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4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Neamoth-IsAlive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Md.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2"/>
                        </a:rPr>
                        <a:t>neamothk@gmail.com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Mailarmatha, Chittagong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4000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4nj3bk414bh2k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sifatThe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-Pro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Amin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3"/>
                        </a:rPr>
                        <a:t>sifat@gmail.com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Asulia, Savar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1340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4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RifatIsSad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Radoun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4"/>
                        </a:rPr>
                        <a:t>rifat@gmail.com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DhormoSagorPar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Cumilla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3500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Times New Roman"/>
                          <a:cs typeface="Times New Roman"/>
                        </a:rPr>
                        <a:t>Ridwanss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Ahmed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5"/>
                        </a:rPr>
                        <a:t>Ridwan@yahoo.com</a:t>
                      </a: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Monohardi, Narshingdi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1600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Times New Roman"/>
                          <a:cs typeface="Times New Roman"/>
                        </a:rPr>
                        <a:t>Ridwanss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Ahmed 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5"/>
                        </a:rPr>
                        <a:t>Ridwan@yahoo.com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Monohardi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Narshingdi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1600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4nj3bk414bh2 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2" y="990600"/>
          <a:ext cx="8458199" cy="4648198"/>
        </p:xfrm>
        <a:graphic>
          <a:graphicData uri="http://schemas.openxmlformats.org/drawingml/2006/table">
            <a:tbl>
              <a:tblPr/>
              <a:tblGrid>
                <a:gridCol w="571073"/>
                <a:gridCol w="555077"/>
                <a:gridCol w="443436"/>
                <a:gridCol w="520582"/>
                <a:gridCol w="495179"/>
                <a:gridCol w="1129937"/>
                <a:gridCol w="948583"/>
                <a:gridCol w="948583"/>
                <a:gridCol w="948583"/>
                <a:gridCol w="869534"/>
                <a:gridCol w="1027632"/>
              </a:tblGrid>
              <a:tr h="5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Username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Password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First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Last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Dept.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Email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address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err="1" smtClean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Calibri"/>
                        </a:rPr>
                        <a:t>Zip_Code</a:t>
                      </a:r>
                      <a:r>
                        <a:rPr lang="en-US" sz="1000" b="1" kern="1200" dirty="0" smtClean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Enroll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Course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Code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Course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6850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Neamoth-IsAlive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Md.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2"/>
                        </a:rPr>
                        <a:t>nemaothcse@gmail.com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Mailarmatha, Chittagong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4000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</a:t>
                      </a: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System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0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Neamoth-IsAlive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Md.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3"/>
                        </a:rPr>
                        <a:t>neamothk@gmail.com</a:t>
                      </a: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Mailarmatha, Chittagong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4000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4nj3bk414bh2k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CSE312-TS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Management System Lab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0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sifatThe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-Pro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Amin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4"/>
                        </a:rPr>
                        <a:t>sifat@gmail.com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Asulia, Savar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1340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0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RifatIsSad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Radoun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5"/>
                        </a:rPr>
                        <a:t>rifat@gmail.com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DhormoSagorPar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Cumilla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3500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</a:t>
                      </a: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System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0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atin typeface="Calibri"/>
                          <a:ea typeface="Times New Roman"/>
                          <a:cs typeface="Times New Roman"/>
                        </a:rPr>
                        <a:t>Ridwanss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Ahmed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6"/>
                        </a:rPr>
                        <a:t>Ridwan@yahoo.com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Monohardi, Narshingdi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1600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</a:t>
                      </a: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System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0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atin typeface="Calibri"/>
                          <a:ea typeface="Times New Roman"/>
                          <a:cs typeface="Times New Roman"/>
                        </a:rPr>
                        <a:t>Ridwanss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Ahmed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6"/>
                        </a:rPr>
                        <a:t>Ridwan@yahoo.com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Monohardi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Narshingdi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1600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4nj3bk414bh2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CSE312-TS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Management System Lab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1623700" cy="2059039"/>
        </p:xfrm>
        <a:graphic>
          <a:graphicData uri="http://schemas.openxmlformats.org/drawingml/2006/table">
            <a:tbl>
              <a:tblPr/>
              <a:tblGrid>
                <a:gridCol w="811850"/>
                <a:gridCol w="811850"/>
              </a:tblGrid>
              <a:tr h="4386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address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err="1" smtClean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Calibri"/>
                        </a:rPr>
                        <a:t>Zip_Code</a:t>
                      </a:r>
                      <a:r>
                        <a:rPr lang="en-US" sz="1000" b="1" kern="1200" dirty="0" smtClean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5519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Mailarmatha, Chittagong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4000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Asulia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Savar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1340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DhormoSagorPar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Cumilla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3500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Monohardi, Narshingdi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1600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0" y="609600"/>
            <a:ext cx="2895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Applying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NF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9800" y="2133600"/>
            <a:ext cx="4267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Rules: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 transitive partial dependency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066800"/>
          <a:ext cx="7238999" cy="4775073"/>
        </p:xfrm>
        <a:graphic>
          <a:graphicData uri="http://schemas.openxmlformats.org/drawingml/2006/table">
            <a:tbl>
              <a:tblPr/>
              <a:tblGrid>
                <a:gridCol w="488755"/>
                <a:gridCol w="475067"/>
                <a:gridCol w="379517"/>
                <a:gridCol w="445543"/>
                <a:gridCol w="423802"/>
                <a:gridCol w="967064"/>
                <a:gridCol w="811850"/>
                <a:gridCol w="811850"/>
                <a:gridCol w="811850"/>
                <a:gridCol w="744196"/>
                <a:gridCol w="879505"/>
              </a:tblGrid>
              <a:tr h="4386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Username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Password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First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Last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Dept.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Email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address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 err="1" smtClean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Calibri"/>
                        </a:rPr>
                        <a:t>Zip_code</a:t>
                      </a:r>
                      <a:r>
                        <a:rPr lang="en-US" sz="800" b="1" kern="1200" dirty="0" smtClean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Enroll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Key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Course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Code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Course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Name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5519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Neamoth-</a:t>
                      </a: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IsAlive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Md.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Neamoth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2"/>
                        </a:rPr>
                        <a:t>nemaothcse@gmail.com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Mailarmatha, Chittagong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4000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34j314j2h4khjj3,4nj3bk414bh2k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CSE311-AHS, CSE312-TS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System, Database Management System Lab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sifatThe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-Pro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Sifat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Amin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120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3"/>
                        </a:rPr>
                        <a:t>sifat@gmail.com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Asulia, Savar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1340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34j314j2h4khjj3,4nj3bk414bh2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CSE311-AHS, CSE312-TS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System, Database Management System Lab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RifatIsSad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Radoun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Rifat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4"/>
                        </a:rPr>
                        <a:t>rifat@gmail.com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1000" u="sng" kern="1200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5"/>
                        </a:rPr>
                        <a:t>rifatr@gmail.com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DhormoSagorPar, Cumilla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3500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34j314j2h4khjj3,4nj3bk414bh2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CSE311-AHS, CSE312-TS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System, Database Management System Lab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atin typeface="Calibri"/>
                          <a:ea typeface="Times New Roman"/>
                          <a:cs typeface="Times New Roman"/>
                        </a:rPr>
                        <a:t>Ridwanss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Ridwan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Ahmed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120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Calibri"/>
                          <a:hlinkClick r:id="rId6"/>
                        </a:rPr>
                        <a:t>Ridwan@yahoo.com</a:t>
                      </a: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Monohardi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1000" kern="12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Narshingdi</a:t>
                      </a: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latin typeface="Calibri"/>
                          <a:ea typeface="Times New Roman"/>
                          <a:cs typeface="Times New Roman"/>
                        </a:rPr>
                        <a:t>1600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34j314j2h4khjj3,4nj3bk414bh2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CSE311-AHS, CSE312-TS 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Database Management System, Database Management System Lab 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47" marR="32547" marT="16273" marB="162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599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408</Words>
  <Application>Microsoft Office PowerPoint</Application>
  <PresentationFormat>On-screen Show (4:3)</PresentationFormat>
  <Paragraphs>293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Neamoth</dc:creator>
  <cp:lastModifiedBy>Neamoth</cp:lastModifiedBy>
  <cp:revision>58</cp:revision>
  <dcterms:created xsi:type="dcterms:W3CDTF">2022-03-26T05:46:19Z</dcterms:created>
  <dcterms:modified xsi:type="dcterms:W3CDTF">2022-04-12T03:55:29Z</dcterms:modified>
</cp:coreProperties>
</file>