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535" r:id="rId2"/>
    <p:sldId id="543" r:id="rId3"/>
    <p:sldId id="541" r:id="rId4"/>
    <p:sldId id="544" r:id="rId5"/>
    <p:sldId id="545" r:id="rId6"/>
    <p:sldId id="546" r:id="rId7"/>
    <p:sldId id="540" r:id="rId8"/>
  </p:sldIdLst>
  <p:sldSz cx="9144000" cy="6858000" type="screen4x3"/>
  <p:notesSz cx="6735763" cy="9866313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551">
          <p15:clr>
            <a:srgbClr val="A4A3A4"/>
          </p15:clr>
        </p15:guide>
        <p15:guide id="3" pos="5641">
          <p15:clr>
            <a:srgbClr val="A4A3A4"/>
          </p15:clr>
        </p15:guide>
        <p15:guide id="4" pos="122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ABA"/>
    <a:srgbClr val="1782DB"/>
    <a:srgbClr val="1BA12B"/>
    <a:srgbClr val="8B8807"/>
    <a:srgbClr val="C07000"/>
    <a:srgbClr val="E73440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7239" autoAdjust="0"/>
  </p:normalViewPr>
  <p:slideViewPr>
    <p:cSldViewPr showGuides="1">
      <p:cViewPr varScale="1">
        <p:scale>
          <a:sx n="106" d="100"/>
          <a:sy n="106" d="100"/>
        </p:scale>
        <p:origin x="1673" y="45"/>
      </p:cViewPr>
      <p:guideLst>
        <p:guide orient="horz" pos="4065"/>
        <p:guide orient="horz" pos="551"/>
        <p:guide pos="5641"/>
        <p:guide pos="1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47" d="100"/>
          <a:sy n="47" d="100"/>
        </p:scale>
        <p:origin x="2732" y="60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6462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4406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 defTabSz="914406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 defTabSz="914406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GB" altLang="ja-JP"/>
              <a:t>Copyright 2018 FUJITSU COMPUTER TECHNOLOGIES LIMITED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89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4406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24C5381-6989-4206-8C01-482E730E3CFB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2" name="テキスト ボックス 1"/>
          <p:cNvSpPr txBox="1"/>
          <p:nvPr/>
        </p:nvSpPr>
        <p:spPr bwMode="gray">
          <a:xfrm>
            <a:off x="53975" y="53975"/>
            <a:ext cx="2085975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l"/>
            <a:r>
              <a:rPr kumimoji="1" lang="en-US" altLang="ja-JP" sz="1000" b="1"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kumimoji="1" lang="ja-JP" altLang="en-US" sz="10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05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6462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4406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 defTabSz="914406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477" y="4686538"/>
            <a:ext cx="5390810" cy="444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 defTabSz="914406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9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4406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F92722A-13CA-49BB-B125-2A56C31837E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2" name="テキスト ボックス 1"/>
          <p:cNvSpPr txBox="1"/>
          <p:nvPr/>
        </p:nvSpPr>
        <p:spPr bwMode="gray">
          <a:xfrm>
            <a:off x="53975" y="53975"/>
            <a:ext cx="2085975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l"/>
            <a:r>
              <a:rPr kumimoji="1" lang="en-US" altLang="ja-JP" sz="1000" b="1" i="0" u="none" baseline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kumimoji="1" lang="ja-JP" altLang="en-US" sz="1000" b="1" i="0" u="none" baseline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470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0324B-6458-4F02-B78B-16615212FD97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0104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529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750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007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920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91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FUJITSU COMPUTER TECHNOLOGIES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620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7" name="Picture 49" descr="TitleRed_L15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8" name="Group 50"/>
          <p:cNvGrpSpPr>
            <a:grpSpLocks noChangeAspect="1"/>
          </p:cNvGrpSpPr>
          <p:nvPr userDrawn="1"/>
        </p:nvGrpSpPr>
        <p:grpSpPr bwMode="gray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647219" name="AutoShape 51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0" name="Freeform 52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1" name="Freeform 53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2" name="Freeform 54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4" name="Freeform 56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5" name="Freeform 57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6" name="Freeform 58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7" name="Freeform 59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8" name="Freeform 60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6" name="Freeform 68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7" name="Freeform 69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0" name="Freeform 72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7" name="Freeform 79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8" name="Freeform 80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7249" name="Freeform 81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23850" y="4579200"/>
            <a:ext cx="7920038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altLang="ja-JP" noProof="0" dirty="0"/>
              <a:t>Master subtitle</a:t>
            </a:r>
          </a:p>
          <a:p>
            <a:pPr lvl="0"/>
            <a:r>
              <a:rPr lang="en-US" altLang="ja-JP" noProof="0" dirty="0"/>
              <a:t>Master subtitle</a:t>
            </a:r>
          </a:p>
          <a:p>
            <a:pPr lvl="0"/>
            <a:r>
              <a:rPr lang="en-US" altLang="ja-JP" noProof="0" dirty="0"/>
              <a:t>Master subtitle</a:t>
            </a:r>
          </a:p>
          <a:p>
            <a:pPr lvl="0"/>
            <a:r>
              <a:rPr lang="en-US" altLang="ja-JP" noProof="0" dirty="0"/>
              <a:t>Master subtitle</a:t>
            </a:r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23850" y="1738313"/>
            <a:ext cx="7920038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br>
              <a:rPr lang="en-US" altLang="ja-JP" noProof="0" dirty="0"/>
            </a:br>
            <a:r>
              <a:rPr lang="en-US" altLang="ja-JP" noProof="0" dirty="0"/>
              <a:t>Master title</a:t>
            </a:r>
            <a:br>
              <a:rPr lang="en-US" altLang="ja-JP" noProof="0" dirty="0"/>
            </a:br>
            <a:r>
              <a:rPr lang="en-US" altLang="ja-JP" noProof="0" dirty="0"/>
              <a:t>Master title</a:t>
            </a:r>
            <a:br>
              <a:rPr lang="en-US" altLang="ja-JP" noProof="0" dirty="0"/>
            </a:br>
            <a:r>
              <a:rPr lang="en-US" altLang="ja-JP" noProof="0" dirty="0"/>
              <a:t>Master title</a:t>
            </a:r>
            <a:endParaRPr lang="de-DE" altLang="ja-JP" noProof="0" dirty="0"/>
          </a:p>
        </p:txBody>
      </p:sp>
      <p:sp>
        <p:nvSpPr>
          <p:cNvPr id="647215" name="Rectangle 47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2018 FUJITSU COMPUTER TECHNOLOGIES LIMITED</a:t>
            </a:r>
          </a:p>
        </p:txBody>
      </p:sp>
      <p:sp>
        <p:nvSpPr>
          <p:cNvPr id="3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2" name="テキスト ボックス 1"/>
          <p:cNvSpPr txBox="1"/>
          <p:nvPr userDrawn="1"/>
        </p:nvSpPr>
        <p:spPr bwMode="gray">
          <a:xfrm>
            <a:off x="190500" y="6675438"/>
            <a:ext cx="2798763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kumimoji="1" lang="en-US" altLang="ja-JP" sz="1000" b="1" i="0" u="none" baseline="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kumimoji="1" lang="ja-JP" altLang="en-US" sz="1000" b="1" i="0" u="none" baseline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4" descr="F_Tool_Middle_Cover"/>
          <p:cNvGrpSpPr>
            <a:grpSpLocks/>
          </p:cNvGrpSpPr>
          <p:nvPr userDrawn="1"/>
        </p:nvGrpSpPr>
        <p:grpSpPr bwMode="gray">
          <a:xfrm>
            <a:off x="0" y="0"/>
            <a:ext cx="9144000" cy="3913188"/>
            <a:chOff x="0" y="0"/>
            <a:chExt cx="5760" cy="2465"/>
          </a:xfrm>
        </p:grpSpPr>
        <p:pic>
          <p:nvPicPr>
            <p:cNvPr id="40" name="Picture 39" descr="MiddleGray_L1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Group 43"/>
            <p:cNvGrpSpPr>
              <a:grpSpLocks noChangeAspect="1"/>
            </p:cNvGrpSpPr>
            <p:nvPr/>
          </p:nvGrpSpPr>
          <p:grpSpPr bwMode="gray">
            <a:xfrm>
              <a:off x="4604" y="117"/>
              <a:ext cx="1038" cy="580"/>
              <a:chOff x="4604" y="117"/>
              <a:chExt cx="1038" cy="580"/>
            </a:xfrm>
          </p:grpSpPr>
          <p:sp>
            <p:nvSpPr>
              <p:cNvPr id="42" name="AutoShape 42"/>
              <p:cNvSpPr>
                <a:spLocks noChangeAspect="1" noChangeArrowheads="1" noTextEdit="1"/>
              </p:cNvSpPr>
              <p:nvPr/>
            </p:nvSpPr>
            <p:spPr bwMode="gray">
              <a:xfrm>
                <a:off x="4604" y="117"/>
                <a:ext cx="1038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gray">
              <a:xfrm>
                <a:off x="5115" y="216"/>
                <a:ext cx="132" cy="102"/>
              </a:xfrm>
              <a:custGeom>
                <a:avLst/>
                <a:gdLst>
                  <a:gd name="T0" fmla="*/ 961 w 2365"/>
                  <a:gd name="T1" fmla="*/ 764 h 1825"/>
                  <a:gd name="T2" fmla="*/ 599 w 2365"/>
                  <a:gd name="T3" fmla="*/ 642 h 1825"/>
                  <a:gd name="T4" fmla="*/ 1 w 2365"/>
                  <a:gd name="T5" fmla="*/ 1235 h 1825"/>
                  <a:gd name="T6" fmla="*/ 599 w 2365"/>
                  <a:gd name="T7" fmla="*/ 1825 h 1825"/>
                  <a:gd name="T8" fmla="*/ 1053 w 2365"/>
                  <a:gd name="T9" fmla="*/ 1619 h 1825"/>
                  <a:gd name="T10" fmla="*/ 1053 w 2365"/>
                  <a:gd name="T11" fmla="*/ 1293 h 1825"/>
                  <a:gd name="T12" fmla="*/ 771 w 2365"/>
                  <a:gd name="T13" fmla="*/ 1568 h 1825"/>
                  <a:gd name="T14" fmla="*/ 599 w 2365"/>
                  <a:gd name="T15" fmla="*/ 1604 h 1825"/>
                  <a:gd name="T16" fmla="*/ 225 w 2365"/>
                  <a:gd name="T17" fmla="*/ 1235 h 1825"/>
                  <a:gd name="T18" fmla="*/ 599 w 2365"/>
                  <a:gd name="T19" fmla="*/ 863 h 1825"/>
                  <a:gd name="T20" fmla="*/ 861 w 2365"/>
                  <a:gd name="T21" fmla="*/ 972 h 1825"/>
                  <a:gd name="T22" fmla="*/ 1093 w 2365"/>
                  <a:gd name="T23" fmla="*/ 1239 h 1825"/>
                  <a:gd name="T24" fmla="*/ 1630 w 2365"/>
                  <a:gd name="T25" fmla="*/ 1473 h 1825"/>
                  <a:gd name="T26" fmla="*/ 2365 w 2365"/>
                  <a:gd name="T27" fmla="*/ 741 h 1825"/>
                  <a:gd name="T28" fmla="*/ 1630 w 2365"/>
                  <a:gd name="T29" fmla="*/ 0 h 1825"/>
                  <a:gd name="T30" fmla="*/ 1053 w 2365"/>
                  <a:gd name="T31" fmla="*/ 295 h 1825"/>
                  <a:gd name="T32" fmla="*/ 1053 w 2365"/>
                  <a:gd name="T33" fmla="*/ 735 h 1825"/>
                  <a:gd name="T34" fmla="*/ 1630 w 2365"/>
                  <a:gd name="T35" fmla="*/ 232 h 1825"/>
                  <a:gd name="T36" fmla="*/ 2134 w 2365"/>
                  <a:gd name="T37" fmla="*/ 741 h 1825"/>
                  <a:gd name="T38" fmla="*/ 1630 w 2365"/>
                  <a:gd name="T39" fmla="*/ 1245 h 1825"/>
                  <a:gd name="T40" fmla="*/ 1303 w 2365"/>
                  <a:gd name="T41" fmla="*/ 1125 h 1825"/>
                  <a:gd name="T42" fmla="*/ 961 w 2365"/>
                  <a:gd name="T43" fmla="*/ 764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gray">
              <a:xfrm>
                <a:off x="4899" y="327"/>
                <a:ext cx="91" cy="148"/>
              </a:xfrm>
              <a:custGeom>
                <a:avLst/>
                <a:gdLst>
                  <a:gd name="T0" fmla="*/ 0 w 1624"/>
                  <a:gd name="T1" fmla="*/ 0 h 2651"/>
                  <a:gd name="T2" fmla="*/ 1624 w 1624"/>
                  <a:gd name="T3" fmla="*/ 0 h 2651"/>
                  <a:gd name="T4" fmla="*/ 1624 w 1624"/>
                  <a:gd name="T5" fmla="*/ 452 h 2651"/>
                  <a:gd name="T6" fmla="*/ 1365 w 1624"/>
                  <a:gd name="T7" fmla="*/ 273 h 2651"/>
                  <a:gd name="T8" fmla="*/ 613 w 1624"/>
                  <a:gd name="T9" fmla="*/ 273 h 2651"/>
                  <a:gd name="T10" fmla="*/ 613 w 1624"/>
                  <a:gd name="T11" fmla="*/ 1053 h 2651"/>
                  <a:gd name="T12" fmla="*/ 1428 w 1624"/>
                  <a:gd name="T13" fmla="*/ 1053 h 2651"/>
                  <a:gd name="T14" fmla="*/ 1428 w 1624"/>
                  <a:gd name="T15" fmla="*/ 1467 h 2651"/>
                  <a:gd name="T16" fmla="*/ 1205 w 1624"/>
                  <a:gd name="T17" fmla="*/ 1335 h 2651"/>
                  <a:gd name="T18" fmla="*/ 613 w 1624"/>
                  <a:gd name="T19" fmla="*/ 1335 h 2651"/>
                  <a:gd name="T20" fmla="*/ 613 w 1624"/>
                  <a:gd name="T21" fmla="*/ 2401 h 2651"/>
                  <a:gd name="T22" fmla="*/ 784 w 1624"/>
                  <a:gd name="T23" fmla="*/ 2651 h 2651"/>
                  <a:gd name="T24" fmla="*/ 11 w 1624"/>
                  <a:gd name="T25" fmla="*/ 2651 h 2651"/>
                  <a:gd name="T26" fmla="*/ 173 w 1624"/>
                  <a:gd name="T27" fmla="*/ 2401 h 2651"/>
                  <a:gd name="T28" fmla="*/ 173 w 1624"/>
                  <a:gd name="T29" fmla="*/ 278 h 2651"/>
                  <a:gd name="T30" fmla="*/ 0 w 1624"/>
                  <a:gd name="T31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gray">
              <a:xfrm>
                <a:off x="5114" y="327"/>
                <a:ext cx="60" cy="207"/>
              </a:xfrm>
              <a:custGeom>
                <a:avLst/>
                <a:gdLst>
                  <a:gd name="T0" fmla="*/ 246 w 1072"/>
                  <a:gd name="T1" fmla="*/ 0 h 3696"/>
                  <a:gd name="T2" fmla="*/ 1072 w 1072"/>
                  <a:gd name="T3" fmla="*/ 0 h 3696"/>
                  <a:gd name="T4" fmla="*/ 887 w 1072"/>
                  <a:gd name="T5" fmla="*/ 230 h 3696"/>
                  <a:gd name="T6" fmla="*/ 887 w 1072"/>
                  <a:gd name="T7" fmla="*/ 2717 h 3696"/>
                  <a:gd name="T8" fmla="*/ 0 w 1072"/>
                  <a:gd name="T9" fmla="*/ 3693 h 3696"/>
                  <a:gd name="T10" fmla="*/ 423 w 1072"/>
                  <a:gd name="T11" fmla="*/ 2717 h 3696"/>
                  <a:gd name="T12" fmla="*/ 423 w 1072"/>
                  <a:gd name="T13" fmla="*/ 230 h 3696"/>
                  <a:gd name="T14" fmla="*/ 246 w 1072"/>
                  <a:gd name="T15" fmla="*/ 0 h 3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2" h="3696">
                    <a:moveTo>
                      <a:pt x="246" y="0"/>
                    </a:moveTo>
                    <a:cubicBezTo>
                      <a:pt x="1072" y="0"/>
                      <a:pt x="1072" y="0"/>
                      <a:pt x="1072" y="0"/>
                    </a:cubicBezTo>
                    <a:cubicBezTo>
                      <a:pt x="1072" y="0"/>
                      <a:pt x="887" y="87"/>
                      <a:pt x="887" y="230"/>
                    </a:cubicBezTo>
                    <a:cubicBezTo>
                      <a:pt x="887" y="2717"/>
                      <a:pt x="887" y="2717"/>
                      <a:pt x="887" y="2717"/>
                    </a:cubicBezTo>
                    <a:cubicBezTo>
                      <a:pt x="887" y="3558"/>
                      <a:pt x="44" y="3696"/>
                      <a:pt x="0" y="3693"/>
                    </a:cubicBezTo>
                    <a:cubicBezTo>
                      <a:pt x="72" y="3647"/>
                      <a:pt x="422" y="3349"/>
                      <a:pt x="423" y="2717"/>
                    </a:cubicBezTo>
                    <a:cubicBezTo>
                      <a:pt x="423" y="230"/>
                      <a:pt x="423" y="230"/>
                      <a:pt x="423" y="230"/>
                    </a:cubicBezTo>
                    <a:cubicBezTo>
                      <a:pt x="424" y="96"/>
                      <a:pt x="246" y="0"/>
                      <a:pt x="24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gray">
              <a:xfrm>
                <a:off x="5180" y="327"/>
                <a:ext cx="47" cy="148"/>
              </a:xfrm>
              <a:custGeom>
                <a:avLst/>
                <a:gdLst>
                  <a:gd name="T0" fmla="*/ 0 w 828"/>
                  <a:gd name="T1" fmla="*/ 0 h 2653"/>
                  <a:gd name="T2" fmla="*/ 828 w 828"/>
                  <a:gd name="T3" fmla="*/ 0 h 2653"/>
                  <a:gd name="T4" fmla="*/ 645 w 828"/>
                  <a:gd name="T5" fmla="*/ 235 h 2653"/>
                  <a:gd name="T6" fmla="*/ 645 w 828"/>
                  <a:gd name="T7" fmla="*/ 2401 h 2653"/>
                  <a:gd name="T8" fmla="*/ 828 w 828"/>
                  <a:gd name="T9" fmla="*/ 2653 h 2653"/>
                  <a:gd name="T10" fmla="*/ 0 w 828"/>
                  <a:gd name="T11" fmla="*/ 2653 h 2653"/>
                  <a:gd name="T12" fmla="*/ 184 w 828"/>
                  <a:gd name="T13" fmla="*/ 2401 h 2653"/>
                  <a:gd name="T14" fmla="*/ 184 w 828"/>
                  <a:gd name="T15" fmla="*/ 235 h 2653"/>
                  <a:gd name="T16" fmla="*/ 0 w 828"/>
                  <a:gd name="T17" fmla="*/ 0 h 2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gray">
              <a:xfrm>
                <a:off x="5227" y="327"/>
                <a:ext cx="111" cy="148"/>
              </a:xfrm>
              <a:custGeom>
                <a:avLst/>
                <a:gdLst>
                  <a:gd name="T0" fmla="*/ 161 w 1984"/>
                  <a:gd name="T1" fmla="*/ 0 h 2651"/>
                  <a:gd name="T2" fmla="*/ 1984 w 1984"/>
                  <a:gd name="T3" fmla="*/ 0 h 2651"/>
                  <a:gd name="T4" fmla="*/ 1829 w 1984"/>
                  <a:gd name="T5" fmla="*/ 482 h 2651"/>
                  <a:gd name="T6" fmla="*/ 1607 w 1984"/>
                  <a:gd name="T7" fmla="*/ 279 h 2651"/>
                  <a:gd name="T8" fmla="*/ 1229 w 1984"/>
                  <a:gd name="T9" fmla="*/ 279 h 2651"/>
                  <a:gd name="T10" fmla="*/ 1229 w 1984"/>
                  <a:gd name="T11" fmla="*/ 2401 h 2651"/>
                  <a:gd name="T12" fmla="*/ 1407 w 1984"/>
                  <a:gd name="T13" fmla="*/ 2651 h 2651"/>
                  <a:gd name="T14" fmla="*/ 595 w 1984"/>
                  <a:gd name="T15" fmla="*/ 2651 h 2651"/>
                  <a:gd name="T16" fmla="*/ 771 w 1984"/>
                  <a:gd name="T17" fmla="*/ 2401 h 2651"/>
                  <a:gd name="T18" fmla="*/ 771 w 1984"/>
                  <a:gd name="T19" fmla="*/ 279 h 2651"/>
                  <a:gd name="T20" fmla="*/ 315 w 1984"/>
                  <a:gd name="T21" fmla="*/ 279 h 2651"/>
                  <a:gd name="T22" fmla="*/ 0 w 1984"/>
                  <a:gd name="T23" fmla="*/ 522 h 2651"/>
                  <a:gd name="T24" fmla="*/ 161 w 1984"/>
                  <a:gd name="T25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8" name="Freeform 49"/>
              <p:cNvSpPr>
                <a:spLocks/>
              </p:cNvSpPr>
              <p:nvPr/>
            </p:nvSpPr>
            <p:spPr bwMode="gray">
              <a:xfrm>
                <a:off x="5429" y="327"/>
                <a:ext cx="124" cy="151"/>
              </a:xfrm>
              <a:custGeom>
                <a:avLst/>
                <a:gdLst>
                  <a:gd name="T0" fmla="*/ 1420 w 2219"/>
                  <a:gd name="T1" fmla="*/ 0 h 2693"/>
                  <a:gd name="T2" fmla="*/ 2219 w 2219"/>
                  <a:gd name="T3" fmla="*/ 0 h 2693"/>
                  <a:gd name="T4" fmla="*/ 2048 w 2219"/>
                  <a:gd name="T5" fmla="*/ 234 h 2693"/>
                  <a:gd name="T6" fmla="*/ 2048 w 2219"/>
                  <a:gd name="T7" fmla="*/ 1840 h 2693"/>
                  <a:gd name="T8" fmla="*/ 1131 w 2219"/>
                  <a:gd name="T9" fmla="*/ 2693 h 2693"/>
                  <a:gd name="T10" fmla="*/ 176 w 2219"/>
                  <a:gd name="T11" fmla="*/ 1840 h 2693"/>
                  <a:gd name="T12" fmla="*/ 176 w 2219"/>
                  <a:gd name="T13" fmla="*/ 234 h 2693"/>
                  <a:gd name="T14" fmla="*/ 0 w 2219"/>
                  <a:gd name="T15" fmla="*/ 0 h 2693"/>
                  <a:gd name="T16" fmla="*/ 821 w 2219"/>
                  <a:gd name="T17" fmla="*/ 0 h 2693"/>
                  <a:gd name="T18" fmla="*/ 638 w 2219"/>
                  <a:gd name="T19" fmla="*/ 234 h 2693"/>
                  <a:gd name="T20" fmla="*/ 638 w 2219"/>
                  <a:gd name="T21" fmla="*/ 1840 h 2693"/>
                  <a:gd name="T22" fmla="*/ 1131 w 2219"/>
                  <a:gd name="T23" fmla="*/ 2406 h 2693"/>
                  <a:gd name="T24" fmla="*/ 1601 w 2219"/>
                  <a:gd name="T25" fmla="*/ 1840 h 2693"/>
                  <a:gd name="T26" fmla="*/ 1601 w 2219"/>
                  <a:gd name="T27" fmla="*/ 234 h 2693"/>
                  <a:gd name="T28" fmla="*/ 1420 w 2219"/>
                  <a:gd name="T29" fmla="*/ 0 h 2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49" name="Freeform 50"/>
              <p:cNvSpPr>
                <a:spLocks/>
              </p:cNvSpPr>
              <p:nvPr/>
            </p:nvSpPr>
            <p:spPr bwMode="gray">
              <a:xfrm>
                <a:off x="4994" y="327"/>
                <a:ext cx="125" cy="151"/>
              </a:xfrm>
              <a:custGeom>
                <a:avLst/>
                <a:gdLst>
                  <a:gd name="T0" fmla="*/ 1427 w 2240"/>
                  <a:gd name="T1" fmla="*/ 0 h 2700"/>
                  <a:gd name="T2" fmla="*/ 2240 w 2240"/>
                  <a:gd name="T3" fmla="*/ 0 h 2700"/>
                  <a:gd name="T4" fmla="*/ 2068 w 2240"/>
                  <a:gd name="T5" fmla="*/ 237 h 2700"/>
                  <a:gd name="T6" fmla="*/ 2067 w 2240"/>
                  <a:gd name="T7" fmla="*/ 1838 h 2700"/>
                  <a:gd name="T8" fmla="*/ 1122 w 2240"/>
                  <a:gd name="T9" fmla="*/ 2700 h 2700"/>
                  <a:gd name="T10" fmla="*/ 166 w 2240"/>
                  <a:gd name="T11" fmla="*/ 1838 h 2700"/>
                  <a:gd name="T12" fmla="*/ 166 w 2240"/>
                  <a:gd name="T13" fmla="*/ 237 h 2700"/>
                  <a:gd name="T14" fmla="*/ 0 w 2240"/>
                  <a:gd name="T15" fmla="*/ 0 h 2700"/>
                  <a:gd name="T16" fmla="*/ 821 w 2240"/>
                  <a:gd name="T17" fmla="*/ 0 h 2700"/>
                  <a:gd name="T18" fmla="*/ 631 w 2240"/>
                  <a:gd name="T19" fmla="*/ 237 h 2700"/>
                  <a:gd name="T20" fmla="*/ 630 w 2240"/>
                  <a:gd name="T21" fmla="*/ 1838 h 2700"/>
                  <a:gd name="T22" fmla="*/ 1122 w 2240"/>
                  <a:gd name="T23" fmla="*/ 2413 h 2700"/>
                  <a:gd name="T24" fmla="*/ 1602 w 2240"/>
                  <a:gd name="T25" fmla="*/ 1838 h 2700"/>
                  <a:gd name="T26" fmla="*/ 1603 w 2240"/>
                  <a:gd name="T27" fmla="*/ 237 h 2700"/>
                  <a:gd name="T28" fmla="*/ 1427 w 2240"/>
                  <a:gd name="T29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  <p:sp>
            <p:nvSpPr>
              <p:cNvPr id="50" name="Freeform 51"/>
              <p:cNvSpPr>
                <a:spLocks/>
              </p:cNvSpPr>
              <p:nvPr/>
            </p:nvSpPr>
            <p:spPr bwMode="gray">
              <a:xfrm>
                <a:off x="5333" y="324"/>
                <a:ext cx="95" cy="154"/>
              </a:xfrm>
              <a:custGeom>
                <a:avLst/>
                <a:gdLst>
                  <a:gd name="T0" fmla="*/ 1467 w 1707"/>
                  <a:gd name="T1" fmla="*/ 479 h 2755"/>
                  <a:gd name="T2" fmla="*/ 1019 w 1707"/>
                  <a:gd name="T3" fmla="*/ 276 h 2755"/>
                  <a:gd name="T4" fmla="*/ 504 w 1707"/>
                  <a:gd name="T5" fmla="*/ 677 h 2755"/>
                  <a:gd name="T6" fmla="*/ 995 w 1707"/>
                  <a:gd name="T7" fmla="*/ 1174 h 2755"/>
                  <a:gd name="T8" fmla="*/ 1705 w 1707"/>
                  <a:gd name="T9" fmla="*/ 1974 h 2755"/>
                  <a:gd name="T10" fmla="*/ 651 w 1707"/>
                  <a:gd name="T11" fmla="*/ 2755 h 2755"/>
                  <a:gd name="T12" fmla="*/ 155 w 1707"/>
                  <a:gd name="T13" fmla="*/ 2686 h 2755"/>
                  <a:gd name="T14" fmla="*/ 0 w 1707"/>
                  <a:gd name="T15" fmla="*/ 2177 h 2755"/>
                  <a:gd name="T16" fmla="*/ 658 w 1707"/>
                  <a:gd name="T17" fmla="*/ 2466 h 2755"/>
                  <a:gd name="T18" fmla="*/ 1252 w 1707"/>
                  <a:gd name="T19" fmla="*/ 2030 h 2755"/>
                  <a:gd name="T20" fmla="*/ 46 w 1707"/>
                  <a:gd name="T21" fmla="*/ 731 h 2755"/>
                  <a:gd name="T22" fmla="*/ 973 w 1707"/>
                  <a:gd name="T23" fmla="*/ 0 h 2755"/>
                  <a:gd name="T24" fmla="*/ 1467 w 1707"/>
                  <a:gd name="T25" fmla="*/ 69 h 2755"/>
                  <a:gd name="T26" fmla="*/ 1467 w 1707"/>
                  <a:gd name="T27" fmla="*/ 479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ja-JP" altLang="en-US"/>
              </a:p>
            </p:txBody>
          </p:sp>
        </p:grpSp>
      </p:grpSp>
      <p:sp>
        <p:nvSpPr>
          <p:cNvPr id="647173" name="Rectangle 5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23850" y="3697200"/>
            <a:ext cx="7923600" cy="2595600"/>
          </a:xfrm>
        </p:spPr>
        <p:txBody>
          <a:bodyPr lIns="0" tIns="0" rIns="0" bIns="0"/>
          <a:lstStyle>
            <a:lvl1pPr marL="304800" marR="0" indent="-30480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sz="2400"/>
            </a:lvl1pPr>
          </a:lstStyle>
          <a:p>
            <a:pPr lvl="0"/>
            <a:r>
              <a:rPr lang="en-US" altLang="ja-JP" noProof="0" dirty="0"/>
              <a:t>Master subtitle</a:t>
            </a:r>
          </a:p>
          <a:p>
            <a:pPr lvl="0"/>
            <a:endParaRPr kumimoji="1" lang="de-DE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23850" y="2134800"/>
            <a:ext cx="7923600" cy="1047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br>
              <a:rPr lang="en-US" altLang="ja-JP" noProof="0" dirty="0"/>
            </a:br>
            <a:r>
              <a:rPr lang="en-US" altLang="ja-JP" noProof="0" dirty="0"/>
              <a:t>Master title</a:t>
            </a:r>
            <a:endParaRPr lang="de-DE" altLang="ja-JP" noProof="0" dirty="0"/>
          </a:p>
        </p:txBody>
      </p:sp>
      <p:sp>
        <p:nvSpPr>
          <p:cNvPr id="647215" name="Rectangle 47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 lIns="0" tIns="0" rIns="0" bIns="0"/>
          <a:lstStyle>
            <a:lvl1pPr>
              <a:defRPr/>
            </a:lvl1pPr>
          </a:lstStyle>
          <a:p>
            <a:r>
              <a:rPr lang="de-DE" altLang="ja-JP"/>
              <a:t>Copyright 2018 FUJITSU COMPUTER TECHNOLOGIES LIMITED</a:t>
            </a:r>
          </a:p>
        </p:txBody>
      </p:sp>
      <p:sp>
        <p:nvSpPr>
          <p:cNvPr id="51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52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90500" y="6675438"/>
            <a:ext cx="2798763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kumimoji="1" lang="en-US" altLang="ja-JP" sz="1000" b="1" i="0" u="none" baseline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kumimoji="1" lang="ja-JP" altLang="en-US" sz="1000" b="1" i="0" u="none" baseline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048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altLang="ja-JP" dirty="0"/>
              <a:t>Headline </a:t>
            </a:r>
          </a:p>
          <a:p>
            <a:pPr lvl="1"/>
            <a:r>
              <a:rPr lang="en-US" altLang="ja-JP" dirty="0"/>
              <a:t>1st subhead  </a:t>
            </a:r>
          </a:p>
          <a:p>
            <a:pPr lvl="2"/>
            <a:r>
              <a:rPr lang="en-US" altLang="ja-JP" dirty="0"/>
              <a:t>2nd subhead  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DE2B87E1-F9DF-4BEE-B07D-635D26011F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25316185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 bwMode="gray">
          <a:xfrm>
            <a:off x="168275" y="869950"/>
            <a:ext cx="4316413" cy="5592763"/>
          </a:xfrm>
        </p:spPr>
        <p:txBody>
          <a:bodyPr/>
          <a:lstStyle>
            <a:lvl1pPr marL="290513" marR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 sz="2400"/>
            </a:lvl1pPr>
            <a:lvl2pPr marL="581025" marR="0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sz="2000"/>
            </a:lvl2pPr>
            <a:lvl3pPr marL="795338" marR="0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800"/>
            </a:lvl3pPr>
            <a:lvl4pPr marL="1014413" marR="0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90513" marR="0" lvl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Headline </a:t>
            </a:r>
          </a:p>
          <a:p>
            <a:pPr marL="581025" marR="0" lvl="1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subhead  </a:t>
            </a:r>
          </a:p>
          <a:p>
            <a:pPr marL="795338" marR="0" lvl="2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2nd subhead  </a:t>
            </a:r>
          </a:p>
          <a:p>
            <a:pPr marL="1014413" marR="0" lvl="3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 bwMode="gray">
          <a:xfrm>
            <a:off x="4637088" y="869950"/>
            <a:ext cx="4318000" cy="5592763"/>
          </a:xfrm>
        </p:spPr>
        <p:txBody>
          <a:bodyPr/>
          <a:lstStyle>
            <a:lvl1pPr marL="290513" marR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 sz="2400"/>
            </a:lvl1pPr>
            <a:lvl2pPr marL="581025" marR="0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sz="2000"/>
            </a:lvl2pPr>
            <a:lvl3pPr marL="795338" marR="0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800"/>
            </a:lvl3pPr>
            <a:lvl4pPr marL="1014413" marR="0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90513" marR="0" lvl="0" indent="-2905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Headline </a:t>
            </a:r>
          </a:p>
          <a:p>
            <a:pPr marL="581025" marR="0" lvl="1" indent="-24288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subhead  </a:t>
            </a:r>
          </a:p>
          <a:p>
            <a:pPr marL="795338" marR="0" lvl="2" indent="-138113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2nd subhead  </a:t>
            </a:r>
          </a:p>
          <a:p>
            <a:pPr marL="1014413" marR="0" lvl="3" indent="-134938" algn="l" defTabSz="4572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FontTx/>
              <a:buChar char="•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FCB7B9BA-EF19-4458-B462-893E29D19B1E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7153210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1195C95A-030B-42EE-9D8D-E0455A77345A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207360625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E8E9CBD9-E97A-4244-BA2F-A59041725FCD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2610867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9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altLang="ja-JP"/>
              <a:t>Copyright 2018 FUJITSU COMPUTER TECHNOLOGIES LIMITED</a:t>
            </a:r>
          </a:p>
        </p:txBody>
      </p:sp>
      <p:grpSp>
        <p:nvGrpSpPr>
          <p:cNvPr id="4" name="Group 38" descr="Message Lockup"/>
          <p:cNvGrpSpPr>
            <a:grpSpLocks/>
          </p:cNvGrpSpPr>
          <p:nvPr userDrawn="1"/>
        </p:nvGrpSpPr>
        <p:grpSpPr bwMode="gray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6" name="Group 7"/>
            <p:cNvGrpSpPr>
              <a:grpSpLocks noChangeAspect="1"/>
            </p:cNvGrpSpPr>
            <p:nvPr/>
          </p:nvGrpSpPr>
          <p:grpSpPr bwMode="gray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AutoShape 6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619795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75" name="Picture 31" descr="ContentGray20_L15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14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9863" y="-1588"/>
            <a:ext cx="78581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Headline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endParaRPr lang="en-US" altLang="ja-JP" dirty="0"/>
          </a:p>
          <a:p>
            <a:pPr lvl="1"/>
            <a:r>
              <a:rPr lang="en-US" altLang="ja-JP" dirty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/>
              <a:t>Text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</a:p>
        </p:txBody>
      </p:sp>
      <p:grpSp>
        <p:nvGrpSpPr>
          <p:cNvPr id="646163" name="Group 19"/>
          <p:cNvGrpSpPr>
            <a:grpSpLocks noChangeAspect="1"/>
          </p:cNvGrpSpPr>
          <p:nvPr userDrawn="1"/>
        </p:nvGrpSpPr>
        <p:grpSpPr bwMode="gray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646162" name="AutoShape 18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64" name="Freeform 20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65" name="Freeform 21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66" name="Freeform 22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67" name="Freeform 23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68" name="Freeform 24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69" name="Freeform 25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70" name="Freeform 26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6171" name="Freeform 27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46173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646174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altLang="ja-JP"/>
              <a:t>Copyright 2018 FUJITSU COMPUTER TECHNOLOGIES LIMITED</a:t>
            </a:r>
          </a:p>
        </p:txBody>
      </p:sp>
      <p:sp>
        <p:nvSpPr>
          <p:cNvPr id="2" name="テキスト ボックス 1"/>
          <p:cNvSpPr txBox="1"/>
          <p:nvPr userDrawn="1"/>
        </p:nvSpPr>
        <p:spPr bwMode="gray">
          <a:xfrm>
            <a:off x="190500" y="6675438"/>
            <a:ext cx="2798763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kumimoji="1" lang="en-US" altLang="ja-JP" sz="1000" b="1" i="0" u="none" baseline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kumimoji="1" lang="ja-JP" altLang="en-US" sz="1000" b="1" i="0" u="none" baseline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1" r:id="rId2"/>
    <p:sldLayoutId id="2147483654" r:id="rId3"/>
    <p:sldLayoutId id="2147483656" r:id="rId4"/>
    <p:sldLayoutId id="2147483658" r:id="rId5"/>
    <p:sldLayoutId id="2147483659" r:id="rId6"/>
    <p:sldLayoutId id="2147483660" r:id="rId7"/>
  </p:sldLayoutIdLst>
  <p:hf hdr="0"/>
  <p:txStyles>
    <p:titleStyle>
      <a:lvl1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90513" indent="-290513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581025" indent="-242888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+mn-lt"/>
          <a:ea typeface="+mn-ea"/>
          <a:cs typeface="+mn-cs"/>
        </a:defRPr>
      </a:lvl2pPr>
      <a:lvl3pPr marL="795338" indent="-138113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+mn-lt"/>
          <a:ea typeface="+mn-ea"/>
          <a:cs typeface="+mn-cs"/>
        </a:defRPr>
      </a:lvl3pPr>
      <a:lvl4pPr marL="1014413" indent="-134938" algn="l" defTabSz="457200" rtl="0" fontAlgn="base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+mn-lt"/>
          <a:ea typeface="+mn-ea"/>
          <a:cs typeface="+mn-cs"/>
        </a:defRPr>
      </a:lvl4pPr>
      <a:lvl5pPr marL="23050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fontAlgn="base">
        <a:spcBef>
          <a:spcPct val="0"/>
        </a:spcBef>
        <a:spcAft>
          <a:spcPct val="0"/>
        </a:spcAft>
        <a:buBlip>
          <a:blip r:embed="rId10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ja-JP"/>
              <a:t>Copyright 2018 FUJITSU COMPUTER TECHNOLOGIES LIMITED</a:t>
            </a: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ja-JP"/>
            </a:br>
            <a:r>
              <a:rPr lang="en-US" altLang="ja-JP"/>
              <a:t>Introduction of OpenChain</a:t>
            </a:r>
            <a:endParaRPr lang="ja-JP" alt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C4FF1C-8F5E-4BC8-BCAF-207649A9C157}" type="slidenum">
              <a:rPr lang="de-DE" altLang="ja-JP" smtClean="0"/>
              <a:pPr/>
              <a:t>0</a:t>
            </a:fld>
            <a:endParaRPr lang="de-DE" altLang="ja-JP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What is                            ?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ja-JP"/>
              <a:t>Copyright 2018 FUJITSU COMPUTER TECHNOLOGIES LIMITED</a:t>
            </a:r>
          </a:p>
        </p:txBody>
      </p:sp>
      <p:pic>
        <p:nvPicPr>
          <p:cNvPr id="6" name="Picture 3" descr="X:\Pictures\OpenChain_Logo_Pant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2805966" cy="15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C4FF1C-8F5E-4BC8-BCAF-207649A9C157}" type="slidenum">
              <a:rPr lang="de-DE" altLang="ja-JP" smtClean="0"/>
              <a:pPr/>
              <a:t>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8686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OpenChain</a:t>
            </a:r>
            <a:r>
              <a:rPr lang="en-US" altLang="ja-JP" dirty="0"/>
              <a:t> is 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OpenChain</a:t>
            </a:r>
            <a:r>
              <a:rPr lang="en-US" altLang="ja-JP" dirty="0"/>
              <a:t> is a project under the Linux Foundation, </a:t>
            </a:r>
            <a:br>
              <a:rPr lang="en-US" altLang="ja-JP" dirty="0"/>
            </a:br>
            <a:r>
              <a:rPr lang="en-US" altLang="ja-JP" dirty="0"/>
              <a:t>was founded in 2013 led by Qualcomm.</a:t>
            </a:r>
          </a:p>
          <a:p>
            <a:r>
              <a:rPr lang="en-US" altLang="ja-JP" dirty="0"/>
              <a:t>The purpose is to spread OSS compliance for the software supply chain and to standardize it.</a:t>
            </a:r>
          </a:p>
          <a:p>
            <a:r>
              <a:rPr lang="en-US" altLang="ja-JP" dirty="0"/>
              <a:t>Intellectual property department and OSS support department participate from member companies.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https://www.openchainproject.org/</a:t>
            </a:r>
            <a:endParaRPr kumimoji="1" lang="ja-JP" altLang="en-US" sz="16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  <p:pic>
        <p:nvPicPr>
          <p:cNvPr id="8" name="Picture 2" descr="X:\Pictures\Screenshot from 2018-05-07 20-36-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29000"/>
            <a:ext cx="5027680" cy="28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5847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Recent activities (Global)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 Spec 2.0</a:t>
            </a:r>
          </a:p>
          <a:p>
            <a:pPr lvl="1"/>
            <a:r>
              <a:rPr lang="en-US" altLang="ja-JP" dirty="0"/>
              <a:t>Consistency with ISO(International Organization for Standardization)</a:t>
            </a:r>
          </a:p>
          <a:p>
            <a:pPr marL="338137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Multilingualization</a:t>
            </a:r>
            <a:endParaRPr lang="en-US" altLang="ja-JP" dirty="0"/>
          </a:p>
          <a:p>
            <a:pPr lvl="1"/>
            <a:r>
              <a:rPr lang="en-US" altLang="ja-JP" dirty="0"/>
              <a:t>Simplified Chinese, Traditional Chinese, French, German, Japanese, Korean, Portuguese, Spanish (Done)</a:t>
            </a:r>
          </a:p>
          <a:p>
            <a:pPr lvl="1"/>
            <a:r>
              <a:rPr lang="en-US" altLang="ja-JP" dirty="0"/>
              <a:t>Polish (translating on GitHub)</a:t>
            </a:r>
          </a:p>
          <a:p>
            <a:pPr lvl="1"/>
            <a:r>
              <a:rPr lang="en-US" altLang="ja-JP" dirty="0"/>
              <a:t>Russian, Hindi (working)</a:t>
            </a:r>
          </a:p>
          <a:p>
            <a:pPr lvl="1"/>
            <a:r>
              <a:rPr lang="en-US" altLang="ja-JP" dirty="0"/>
              <a:t>Italian (progress is unknown……)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3200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Recent activities (Japan)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Japan Working Group</a:t>
            </a:r>
          </a:p>
          <a:p>
            <a:pPr lvl="1"/>
            <a:r>
              <a:rPr lang="en-US" altLang="ja-JP" dirty="0"/>
              <a:t>June @Toyota Nagoya</a:t>
            </a:r>
          </a:p>
          <a:p>
            <a:pPr lvl="2"/>
            <a:r>
              <a:rPr lang="en-US" altLang="ja-JP" dirty="0"/>
              <a:t>43 people participated (the highest number ever).</a:t>
            </a:r>
          </a:p>
          <a:p>
            <a:pPr lvl="2"/>
            <a:r>
              <a:rPr lang="en-US" altLang="ja-JP" dirty="0"/>
              <a:t>There were many first participants from Toyota group.</a:t>
            </a:r>
          </a:p>
          <a:p>
            <a:pPr lvl="1"/>
            <a:r>
              <a:rPr lang="en-US" altLang="ja-JP" dirty="0"/>
              <a:t>August @Fujitsu Kawasaki</a:t>
            </a:r>
          </a:p>
          <a:p>
            <a:pPr lvl="2"/>
            <a:r>
              <a:rPr lang="en-US" altLang="ja-JP" dirty="0"/>
              <a:t>The Toyota group member continue to participate despite holding in Kawasaki, 59 people participated (the highest number ever).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Making deliverables (Not just information sharing)</a:t>
            </a:r>
          </a:p>
          <a:p>
            <a:pPr lvl="1"/>
            <a:r>
              <a:rPr lang="en-US" altLang="ja-JP" dirty="0"/>
              <a:t>Improve efficiency of license and copyright detection</a:t>
            </a:r>
          </a:p>
          <a:p>
            <a:pPr lvl="1"/>
            <a:r>
              <a:rPr lang="en-US" altLang="ja-JP" dirty="0"/>
              <a:t>Create leaflets to spread our activity to suppliers</a:t>
            </a:r>
          </a:p>
          <a:p>
            <a:pPr lvl="1"/>
            <a:r>
              <a:rPr lang="en-US" altLang="ja-JP" dirty="0"/>
              <a:t>Translation of SPDX into Japanese</a:t>
            </a:r>
          </a:p>
          <a:p>
            <a:pPr marL="879475" lvl="3" indent="0">
              <a:buNone/>
            </a:pPr>
            <a:r>
              <a:rPr lang="en-US" altLang="ja-JP" dirty="0" err="1"/>
              <a:t>etc</a:t>
            </a:r>
            <a:r>
              <a:rPr lang="en-US" altLang="ja-JP" dirty="0"/>
              <a:t> ……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B87E1-F9DF-4BEE-B07D-635D26011F4B}" type="slidenum">
              <a:rPr lang="de-DE" altLang="ja-JP" smtClean="0"/>
              <a:pPr/>
              <a:t>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678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FUJITSU COMPUTER TECHNOLOGIES LIMITED</a:t>
            </a:r>
            <a:endParaRPr lang="de-DE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74711"/>
            <a:ext cx="3374943" cy="253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74713"/>
            <a:ext cx="3370213" cy="252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6" y="3402373"/>
            <a:ext cx="3374941" cy="253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5918"/>
            <a:ext cx="3370213" cy="252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9CBD9-E97A-4244-BA2F-A59041725FCD}" type="slidenum">
              <a:rPr lang="de-DE" altLang="ja-JP" smtClean="0"/>
              <a:pPr/>
              <a:t>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845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04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F_Tool_2_EN_R">
  <a:themeElements>
    <a:clrScheme name="コーポレートカラー_v2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87867E"/>
      </a:accent1>
      <a:accent2>
        <a:srgbClr val="A30B1A"/>
      </a:accent2>
      <a:accent3>
        <a:srgbClr val="B1B1AC"/>
      </a:accent3>
      <a:accent4>
        <a:srgbClr val="DAD9D6"/>
      </a:accent4>
      <a:accent5>
        <a:srgbClr val="706F67"/>
      </a:accent5>
      <a:accent6>
        <a:srgbClr val="C6C6C0"/>
      </a:accent6>
      <a:hlink>
        <a:srgbClr val="105D9C"/>
      </a:hlink>
      <a:folHlink>
        <a:srgbClr val="4B4595"/>
      </a:folHlink>
    </a:clrScheme>
    <a:fontScheme name="F_Tool_2_JA_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AD9D6"/>
        </a:solidFill>
        <a:ln w="9525" cap="flat" cmpd="sng" algn="ctr">
          <a:solidFill>
            <a:srgbClr val="B1B1A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err="1" smtClean="0">
            <a:ln>
              <a:noFill/>
            </a:ln>
            <a:effectLst/>
            <a:latin typeface="+mj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latin typeface="+mn-lt"/>
          </a:defRPr>
        </a:defPPr>
      </a:lstStyle>
    </a:txDef>
  </a:objectDefaults>
  <a:extraClrSchemeLst>
    <a:extraClrScheme>
      <a:clrScheme name="F_Tool_2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화면 슬라이드 쇼(4:3)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Wingdings</vt:lpstr>
      <vt:lpstr>F_Tool_2_EN_R</vt:lpstr>
      <vt:lpstr> Introduction of OpenChain</vt:lpstr>
      <vt:lpstr>What is                            ? </vt:lpstr>
      <vt:lpstr>OpenChain is …</vt:lpstr>
      <vt:lpstr>Recent activities (Global)</vt:lpstr>
      <vt:lpstr>Recent activities (Japan)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/>
  <cp:lastModifiedBy/>
  <cp:revision>0</cp:revision>
  <dcterms:created xsi:type="dcterms:W3CDTF">2005-05-17T00:06:03Z</dcterms:created>
  <dcterms:modified xsi:type="dcterms:W3CDTF">2018-09-13T01:44:41Z</dcterms:modified>
</cp:coreProperties>
</file>