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5"/>
  </p:sldMasterIdLst>
  <p:sldIdLst>
    <p:sldId id="256" r:id="rId1"/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/>
</file>

<file path=ppt/_rels/presentation.xml.rels><?xml version="1.0" encoding="UTF-8" standalone="yes"?><Relationships xmlns="http://schemas.openxmlformats.org/package/2006/relationships"><Relationship Id="rId15" Type="http://schemas.openxmlformats.org/officeDocument/2006/relationships/slideMaster" Target="slideMasters/slideMaster1.xml"/><Relationship Id="rId8" Type="http://schemas.openxmlformats.org/officeDocument/2006/relationships/slide" Target="slides/slide14.xml"/><Relationship Id="rId12" Type="http://schemas.openxmlformats.org/officeDocument/2006/relationships/slide" Target="slides/slide9.xml"/><Relationship Id="rId3" Type="http://schemas.openxmlformats.org/officeDocument/2006/relationships/slide" Target="slides/slide8.xml"/><Relationship Id="rId1" Type="http://schemas.openxmlformats.org/officeDocument/2006/relationships/slide" Target="slides/slide1.xml"/><Relationship Id="rId9" Type="http://schemas.openxmlformats.org/officeDocument/2006/relationships/slide" Target="slides/slide5.xml"/><Relationship Id="rId4" Type="http://schemas.openxmlformats.org/officeDocument/2006/relationships/slide" Target="slides/slide10.xml"/><Relationship Id="rId6" Type="http://schemas.openxmlformats.org/officeDocument/2006/relationships/slide" Target="slides/slide13.xml"/><Relationship Id="rId11" Type="http://schemas.openxmlformats.org/officeDocument/2006/relationships/slide" Target="slides/slide4.xml"/><Relationship Id="rId14" Type="http://schemas.openxmlformats.org/officeDocument/2006/relationships/slide" Target="slides/slide12.xml"/><Relationship Id="rId7" Type="http://schemas.openxmlformats.org/officeDocument/2006/relationships/slide" Target="slides/slide11.xml"/><Relationship Id="rId2" Type="http://schemas.openxmlformats.org/officeDocument/2006/relationships/slide" Target="slides/slide6.xml"/><Relationship Id="rId5" Type="http://schemas.openxmlformats.org/officeDocument/2006/relationships/slide" Target="slides/slide7.xml"/><Relationship Id="rId10" Type="http://schemas.openxmlformats.org/officeDocument/2006/relationships/slide" Target="slides/slide2.xml"/><Relationship Id="rId13" Type="http://schemas.openxmlformats.org/officeDocument/2006/relationships/slide" Target="slides/slide3.xml"/><Relationship Id="rId16" Type="http://schemas.openxmlformats.org/officeDocument/2006/relationships/theme" Target="theme/theme1.xml"/><Relationship Id="rId17" Type="http://schemas.openxmlformats.org/officeDocument/2006/relationships/viewProps" Target="viewProps.xml"/><Relationship Id="rId18" Type="http://schemas.openxmlformats.org/officeDocument/2006/relationships/presProps" Target="presProps.xml"/><Relationship Id="rId19" Type="http://schemas.openxmlformats.org/officeDocument/2006/relationships/tableStyles" Target="tableStyles.xml"/><Relationship Id="rId20" Type="http://schemas.openxmlformats.org/officeDocument/2006/relationships/commentAuthors" Target="commentAuthors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 type="title">
  <p:cSld name="Title Slide">
    <p:spTree>
      <p:nvGrpSpPr>
        <p:cNvPr id="1" name=""/>
        <p:cNvGrpSpPr/>
        <p:nvPr/>
      </p:nvGrpSpPr>
      <p:grpSpPr/>
      <p:sp>
        <p:nvSpPr>
          <p:cNvPr id="19" name="标题 18"/>
          <p:cNvSpPr>
            <a:spLocks noGrp="1"/>
          </p:cNvSpPr>
          <p:nvPr>
            <p:ph type="title"/>
          </p:nvPr>
        </p:nvSpPr>
        <p:spPr bwMode="auto">
          <a:xfrm>
            <a:off x="2066747" y="1351751"/>
            <a:ext cx="8041080" cy="2077249"/>
          </a:xfrm>
          <a:prstGeom prst="rect">
            <a:avLst/>
          </a:prstGeom>
        </p:spPr>
        <p:txBody>
          <a:bodyPr anchor="b"/>
          <a:lstStyle>
            <a:lvl1pPr marL="0" marR="0" indent="0" algn="ctr" defTabSz="914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spc="0">
                <a:solidFill>
                  <a:schemeClr val="tx1"/>
                </a:solidFill>
                <a:effectLst/>
                <a:latin typeface="思源黑体"/>
                <a:ea typeface="思源黑体"/>
              </a:defRPr>
            </a:lvl1pPr>
          </a:lstStyle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 bwMode="auto">
          <a:xfrm>
            <a:off x="2075656" y="3533775"/>
            <a:ext cx="8040688" cy="179228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800" spc="0"/>
            </a:lvl1pPr>
            <a:lvl2pPr algn="ctr">
              <a:defRPr sz="1800"/>
            </a:lvl2pPr>
            <a:lvl3pPr algn="ctr">
              <a:defRPr sz="1800"/>
            </a:lvl3pPr>
            <a:lvl4pPr algn="ctr">
              <a:defRPr sz="1800"/>
            </a:lvl4pPr>
            <a:lvl5pPr algn="ctr">
              <a:defRPr sz="1800"/>
            </a:lvl5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ntent Only"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 bwMode="auto">
          <a:xfrm>
            <a:off x="3081337" y="1250950"/>
            <a:ext cx="6029325" cy="43561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 b="0" i="0">
                <a:latin typeface="思源黑体"/>
                <a:ea typeface="思源黑体"/>
              </a:defRPr>
            </a:lvl1pPr>
            <a:lvl2pPr>
              <a:defRPr sz="2400" b="0" i="0">
                <a:latin typeface="思源黑体"/>
                <a:ea typeface="思源黑体"/>
              </a:defRPr>
            </a:lvl2pPr>
            <a:lvl3pPr>
              <a:defRPr sz="2400" b="0" i="0">
                <a:latin typeface="思源黑体"/>
                <a:ea typeface="思源黑体"/>
              </a:defRPr>
            </a:lvl3pPr>
            <a:lvl4pPr>
              <a:defRPr sz="2400" b="0" i="0">
                <a:latin typeface="思源黑体"/>
                <a:ea typeface="思源黑体"/>
              </a:defRPr>
            </a:lvl4pPr>
            <a:lvl5pPr>
              <a:defRPr sz="2400" b="0" i="0">
                <a:latin typeface="思源黑体"/>
                <a:ea typeface="思源黑体"/>
              </a:defRPr>
            </a:lvl5pPr>
            <a:lvl6pPr>
              <a:defRPr sz="2400" b="0" i="0">
                <a:latin typeface="思源黑体"/>
                <a:ea typeface="思源黑体"/>
              </a:defRPr>
            </a:lvl6pPr>
            <a:lvl7pPr>
              <a:buFont typeface="Wingdings"/>
              <a:buChar char="n"/>
              <a:defRPr sz="2400" b="0" i="0">
                <a:latin typeface="思源黑体"/>
                <a:ea typeface="思源黑体"/>
              </a:defRPr>
            </a:lvl7pPr>
            <a:lvl8pPr>
              <a:buFont typeface="Wingdings"/>
              <a:buChar char="n"/>
              <a:defRPr sz="2400" b="0" i="0">
                <a:latin typeface="思源黑体"/>
                <a:ea typeface="思源黑体"/>
              </a:defRPr>
            </a:lvl8pPr>
            <a:lvl9pPr>
              <a:defRPr sz="2400" b="0" i="0">
                <a:latin typeface="思源黑体"/>
                <a:ea typeface="思源黑体"/>
              </a:defRPr>
            </a:lvl9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alient Facts"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 bwMode="auto">
          <a:xfrm>
            <a:off x="1262477" y="3968318"/>
            <a:ext cx="9667042" cy="781235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2400" b="0" spc="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endParaRPr lang="zh-CN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 bwMode="auto">
          <a:xfrm>
            <a:off x="1262477" y="1775933"/>
            <a:ext cx="9667875" cy="218281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buNone/>
              <a:defRPr sz="13000" b="1" i="0" spc="0">
                <a:latin typeface="思源黑体"/>
                <a:ea typeface="思源黑体"/>
              </a:defRPr>
            </a:lvl1pPr>
            <a:lvl2pPr algn="ctr">
              <a:lnSpc>
                <a:spcPct val="100000"/>
              </a:lnSpc>
              <a:defRPr sz="13000" b="1" i="0">
                <a:latin typeface="思源黑体"/>
                <a:ea typeface="思源黑体"/>
              </a:defRPr>
            </a:lvl2pPr>
            <a:lvl3pPr algn="ctr">
              <a:lnSpc>
                <a:spcPct val="100000"/>
              </a:lnSpc>
              <a:defRPr sz="13000" b="1" i="0">
                <a:latin typeface="思源黑体"/>
                <a:ea typeface="思源黑体"/>
              </a:defRPr>
            </a:lvl3pPr>
            <a:lvl4pPr algn="ctr">
              <a:lnSpc>
                <a:spcPct val="100000"/>
              </a:lnSpc>
              <a:defRPr sz="13000" b="1" i="0">
                <a:latin typeface="思源黑体"/>
                <a:ea typeface="思源黑体"/>
              </a:defRPr>
            </a:lvl4pPr>
            <a:lvl5pPr algn="ctr">
              <a:lnSpc>
                <a:spcPct val="100000"/>
              </a:lnSpc>
              <a:defRPr sz="13000" b="1" i="0">
                <a:latin typeface="思源黑体"/>
                <a:ea typeface="思源黑体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 type="objAndTwoObj">
  <p:cSld name="Multi-Picture Slide">
    <p:spTree>
      <p:nvGrpSpPr>
        <p:cNvPr id="1" name=""/>
        <p:cNvGrpSpPr/>
        <p:nvPr/>
      </p:nvGrpSpPr>
      <p:grpSpPr/>
      <p:sp>
        <p:nvSpPr>
          <p:cNvPr id="3" name="图片占位符 8"/>
          <p:cNvSpPr>
            <a:spLocks noGrp="1"/>
          </p:cNvSpPr>
          <p:nvPr>
            <p:ph type="pic" sz="quarter" idx="14"/>
          </p:nvPr>
        </p:nvSpPr>
        <p:spPr bwMode="auto">
          <a:xfrm>
            <a:off x="6384176" y="374650"/>
            <a:ext cx="5412054" cy="2883939"/>
          </a:xfrm>
          <a:prstGeom prst="rect">
            <a:avLst/>
          </a:prstGeom>
          <a:noFill/>
          <a:ln w="76200" cap="sq">
            <a:solidFill>
              <a:schemeClr val="bg1"/>
            </a:solidFill>
            <a:miter lim="800000"/>
          </a:ln>
          <a:effectLst>
            <a:outerShdw blurRad="365269" dist="19050" dir="5400000" sx="98688" sy="98688" algn="ctr" rotWithShape="0">
              <a:srgbClr val="000000">
                <a:alpha val="16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zh-CN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5"/>
          </p:nvPr>
        </p:nvSpPr>
        <p:spPr bwMode="auto">
          <a:xfrm>
            <a:off x="377688" y="374650"/>
            <a:ext cx="5718312" cy="6005513"/>
          </a:xfrm>
          <a:prstGeom prst="rect">
            <a:avLst/>
          </a:prstGeom>
          <a:noFill/>
          <a:ln w="76200" cap="sq">
            <a:solidFill>
              <a:schemeClr val="bg1"/>
            </a:solidFill>
            <a:miter lim="800000"/>
          </a:ln>
          <a:effectLst>
            <a:outerShdw blurRad="365269" dist="19050" dir="5400000" sx="98688" sy="98688" algn="ctr" rotWithShape="0">
              <a:srgbClr val="000000">
                <a:alpha val="16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zh-CN"/>
          </a:p>
        </p:txBody>
      </p:sp>
      <p:sp>
        <p:nvSpPr>
          <p:cNvPr id="5" name="图片占位符 8"/>
          <p:cNvSpPr>
            <a:spLocks noGrp="1"/>
          </p:cNvSpPr>
          <p:nvPr>
            <p:ph type="pic" sz="quarter" idx="16"/>
          </p:nvPr>
        </p:nvSpPr>
        <p:spPr bwMode="auto">
          <a:xfrm>
            <a:off x="6384176" y="3533486"/>
            <a:ext cx="5412054" cy="2883939"/>
          </a:xfrm>
          <a:prstGeom prst="rect">
            <a:avLst/>
          </a:prstGeom>
          <a:noFill/>
          <a:ln w="76200" cap="sq">
            <a:solidFill>
              <a:schemeClr val="bg1"/>
            </a:solidFill>
            <a:miter lim="800000"/>
          </a:ln>
          <a:effectLst>
            <a:outerShdw blurRad="365269" dist="19050" dir="5400000" sx="98688" sy="98688" algn="ctr" rotWithShape="0">
              <a:srgbClr val="000000">
                <a:alpha val="16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 type="objOnly">
  <p:cSld name="Big Picture">
    <p:spTree>
      <p:nvGrpSpPr>
        <p:cNvPr id="1" name=""/>
        <p:cNvGrpSpPr/>
        <p:nvPr/>
      </p:nvGrpSpPr>
      <p:grpSpPr/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341244" y="426243"/>
            <a:ext cx="11509512" cy="6005513"/>
          </a:xfrm>
          <a:noFill/>
          <a:ln w="76200" cap="sq">
            <a:solidFill>
              <a:schemeClr val="bg1"/>
            </a:solidFill>
            <a:miter lim="800000"/>
          </a:ln>
          <a:effectLst>
            <a:outerShdw blurRad="365269" dist="19050" dir="5400000" sx="98688" sy="98688" algn="ctr" rotWithShape="0">
              <a:srgbClr val="000000">
                <a:alpha val="16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>
              <a:defRPr lang="en-CN" dirty="0"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defRPr>
            </a:lvl1pPr>
          </a:lstStyle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 type="blank">
  <p:cSld name="Blank Slide"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 type="obj">
  <p:cSld name="Title and Content">
    <p:spTree>
      <p:nvGrpSpPr>
        <p:cNvPr id="1" name=""/>
        <p:cNvGrpSpPr/>
        <p:nvPr/>
      </p:nvGrpSpPr>
      <p:grpSpPr/>
      <p:sp>
        <p:nvSpPr>
          <p:cNvPr id="9" name="标题 18"/>
          <p:cNvSpPr>
            <a:spLocks noGrp="1"/>
          </p:cNvSpPr>
          <p:nvPr>
            <p:ph type="title"/>
          </p:nvPr>
        </p:nvSpPr>
        <p:spPr bwMode="auto">
          <a:xfrm>
            <a:off x="1252365" y="442800"/>
            <a:ext cx="9687271" cy="831465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spc="0">
                <a:solidFill>
                  <a:schemeClr val="tx1"/>
                </a:solidFill>
                <a:effectLst/>
                <a:latin typeface="思源黑体"/>
                <a:ea typeface="思源黑体"/>
              </a:defRPr>
            </a:lvl1pPr>
          </a:lstStyle>
          <a:p>
            <a:endParaRPr lang="zh-CN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 bwMode="auto">
          <a:xfrm>
            <a:off x="1252711" y="1436400"/>
            <a:ext cx="9686925" cy="4848513"/>
          </a:xfrm>
          <a:prstGeom prst="rect">
            <a:avLst/>
          </a:prstGeom>
        </p:spPr>
        <p:txBody>
          <a:bodyPr/>
          <a:lstStyle>
            <a:lvl1pPr>
              <a:buFont typeface="Wingdings"/>
              <a:buChar char="n"/>
              <a:defRPr spc="0"/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 type="secHead">
  <p:cSld name="Section Header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130120" y="1296628"/>
            <a:ext cx="8031892" cy="219953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lang="zh-CN" sz="3600" b="0" i="0" cap="none" spc="0">
                <a:solidFill>
                  <a:schemeClr val="bg1"/>
                </a:solidFill>
                <a:effectLst/>
                <a:latin typeface="思源黑体"/>
                <a:ea typeface="思源黑体"/>
                <a:cs typeface="+mn-cs"/>
              </a:defRPr>
            </a:lvl1pPr>
          </a:lstStyle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 bwMode="auto">
          <a:xfrm>
            <a:off x="1130849" y="3527574"/>
            <a:ext cx="8031163" cy="183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pc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 type="twoObj">
  <p:cSld name="Two Content">
    <p:spTree>
      <p:nvGrpSpPr>
        <p:cNvPr id="1" name=""/>
        <p:cNvGrpSpPr/>
        <p:nvPr/>
      </p:nvGrpSpPr>
      <p:grpSpPr/>
      <p:sp>
        <p:nvSpPr>
          <p:cNvPr id="9" name="标题 18"/>
          <p:cNvSpPr>
            <a:spLocks noGrp="1"/>
          </p:cNvSpPr>
          <p:nvPr>
            <p:ph type="title"/>
          </p:nvPr>
        </p:nvSpPr>
        <p:spPr bwMode="auto">
          <a:xfrm>
            <a:off x="1252364" y="442186"/>
            <a:ext cx="9687271" cy="831465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spc="0">
                <a:solidFill>
                  <a:schemeClr val="tx1"/>
                </a:solidFill>
                <a:effectLst/>
                <a:latin typeface="思源黑体"/>
                <a:ea typeface="思源黑体"/>
              </a:defRPr>
            </a:lvl1pPr>
          </a:lstStyle>
          <a:p>
            <a:endParaRPr lang="zh-CN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8"/>
          </p:nvPr>
        </p:nvSpPr>
        <p:spPr bwMode="auto">
          <a:xfrm>
            <a:off x="1252364" y="1436832"/>
            <a:ext cx="4711700" cy="4921250"/>
          </a:xfrm>
          <a:prstGeom prst="rect">
            <a:avLst/>
          </a:prstGeom>
        </p:spPr>
        <p:txBody>
          <a:bodyPr/>
          <a:lstStyle>
            <a:lvl1pPr>
              <a:defRPr spc="0"/>
            </a:lvl1pPr>
          </a:lstStyle>
          <a:p>
            <a:pPr lvl="0"/>
            <a:endParaRPr lang="en-US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9"/>
          </p:nvPr>
        </p:nvSpPr>
        <p:spPr bwMode="auto">
          <a:xfrm>
            <a:off x="6227938" y="1436832"/>
            <a:ext cx="4711700" cy="4921250"/>
          </a:xfrm>
          <a:prstGeom prst="rect">
            <a:avLst/>
          </a:prstGeom>
        </p:spPr>
        <p:txBody>
          <a:bodyPr/>
          <a:lstStyle>
            <a:lvl1pPr>
              <a:defRPr spc="0"/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 type="twoTxTwoObj">
  <p:cSld name="Comparison">
    <p:spTree>
      <p:nvGrpSpPr>
        <p:cNvPr id="1" name=""/>
        <p:cNvGrpSpPr/>
        <p:nvPr/>
      </p:nvGrpSpPr>
      <p:grpSpPr/>
      <p:sp>
        <p:nvSpPr>
          <p:cNvPr id="9" name="标题 18"/>
          <p:cNvSpPr>
            <a:spLocks noGrp="1"/>
          </p:cNvSpPr>
          <p:nvPr>
            <p:ph type="title"/>
          </p:nvPr>
        </p:nvSpPr>
        <p:spPr bwMode="auto">
          <a:xfrm>
            <a:off x="1252280" y="442800"/>
            <a:ext cx="9687271" cy="2077249"/>
          </a:xfrm>
          <a:prstGeom prst="rect">
            <a:avLst/>
          </a:prstGeom>
        </p:spPr>
        <p:txBody>
          <a:bodyPr anchor="b"/>
          <a:lstStyle>
            <a:lvl1pPr marL="0" marR="0" indent="0" algn="ctr" defTabSz="914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spc="0">
                <a:solidFill>
                  <a:schemeClr val="tx1"/>
                </a:solidFill>
                <a:effectLst/>
                <a:latin typeface="思源黑体"/>
                <a:ea typeface="思源黑体"/>
              </a:defRPr>
            </a:lvl1pPr>
          </a:lstStyle>
          <a:p>
            <a:endParaRPr lang="zh-CN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8"/>
          </p:nvPr>
        </p:nvSpPr>
        <p:spPr bwMode="auto">
          <a:xfrm>
            <a:off x="1252364" y="2660073"/>
            <a:ext cx="4711700" cy="3753427"/>
          </a:xfrm>
          <a:prstGeom prst="rect">
            <a:avLst/>
          </a:prstGeom>
        </p:spPr>
        <p:txBody>
          <a:bodyPr/>
          <a:lstStyle>
            <a:lvl1pPr>
              <a:defRPr spc="0"/>
            </a:lvl1pPr>
          </a:lstStyle>
          <a:p>
            <a:pPr lvl="0"/>
            <a:endParaRPr 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 bwMode="auto">
          <a:xfrm>
            <a:off x="6227938" y="2660073"/>
            <a:ext cx="4711700" cy="3753427"/>
          </a:xfrm>
          <a:prstGeom prst="rect">
            <a:avLst/>
          </a:prstGeom>
        </p:spPr>
        <p:txBody>
          <a:bodyPr/>
          <a:lstStyle>
            <a:lvl1pPr>
              <a:defRPr spc="0"/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 type="titleOnly">
  <p:cSld name="Title Only">
    <p:spTree>
      <p:nvGrpSpPr>
        <p:cNvPr id="1" name=""/>
        <p:cNvGrpSpPr/>
        <p:nvPr/>
      </p:nvGrpSpPr>
      <p:grpSpPr/>
      <p:sp>
        <p:nvSpPr>
          <p:cNvPr id="9" name="标题 18"/>
          <p:cNvSpPr>
            <a:spLocks noGrp="1"/>
          </p:cNvSpPr>
          <p:nvPr>
            <p:ph type="title"/>
          </p:nvPr>
        </p:nvSpPr>
        <p:spPr bwMode="auto">
          <a:xfrm>
            <a:off x="1252365" y="442800"/>
            <a:ext cx="9687271" cy="831465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spc="0">
                <a:solidFill>
                  <a:schemeClr val="tx1"/>
                </a:solidFill>
                <a:effectLst/>
                <a:latin typeface="思源黑体"/>
                <a:ea typeface="思源黑体"/>
              </a:defRPr>
            </a:lvl1pPr>
          </a:lstStyle>
          <a:p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 type="blank">
  <p:cSld name="Blank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 type="objTx">
  <p:cSld name="Content with Caption">
    <p:spTree>
      <p:nvGrpSpPr>
        <p:cNvPr id="1" name=""/>
        <p:cNvGrpSpPr/>
        <p:nvPr/>
      </p:nvGrpSpPr>
      <p:grpSpPr/>
      <p:sp>
        <p:nvSpPr>
          <p:cNvPr id="9" name="图片占位符 8"/>
          <p:cNvSpPr>
            <a:spLocks noGrp="1"/>
          </p:cNvSpPr>
          <p:nvPr>
            <p:ph type="pic" sz="quarter" idx="14"/>
          </p:nvPr>
        </p:nvSpPr>
        <p:spPr bwMode="auto">
          <a:xfrm>
            <a:off x="6911492" y="356895"/>
            <a:ext cx="4884737" cy="6005513"/>
          </a:xfrm>
          <a:prstGeom prst="rect">
            <a:avLst/>
          </a:prstGeom>
          <a:noFill/>
          <a:ln w="76200" cap="sq">
            <a:solidFill>
              <a:schemeClr val="bg1"/>
            </a:solidFill>
            <a:miter lim="800000"/>
          </a:ln>
          <a:effectLst>
            <a:outerShdw blurRad="365269" dist="19050" dir="5400000" sx="98688" sy="98688" algn="ctr" rotWithShape="0">
              <a:srgbClr val="000000">
                <a:alpha val="16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pc="0"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395771" y="356895"/>
            <a:ext cx="6029843" cy="216725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lang="zh-CN" sz="3600" b="0" i="0" cap="none" spc="0">
                <a:solidFill>
                  <a:schemeClr val="tx1"/>
                </a:solidFill>
                <a:effectLst/>
                <a:latin typeface="思源黑体"/>
                <a:ea typeface="思源黑体"/>
                <a:cs typeface="+mn-cs"/>
              </a:defRPr>
            </a:lvl1pPr>
          </a:lstStyle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 bwMode="auto">
          <a:xfrm>
            <a:off x="395236" y="2683824"/>
            <a:ext cx="6030912" cy="3710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pc="0"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 type="picTx">
  <p:cSld name="Picture with Caption">
    <p:spTree>
      <p:nvGrpSpPr>
        <p:cNvPr id="1" name=""/>
        <p:cNvGrpSpPr/>
        <p:nvPr/>
      </p:nvGrpSpPr>
      <p:grpSpPr/>
      <p:sp>
        <p:nvSpPr>
          <p:cNvPr id="9" name="图片占位符 8"/>
          <p:cNvSpPr>
            <a:spLocks noGrp="1"/>
          </p:cNvSpPr>
          <p:nvPr>
            <p:ph type="pic" sz="quarter" idx="14"/>
          </p:nvPr>
        </p:nvSpPr>
        <p:spPr bwMode="auto">
          <a:xfrm>
            <a:off x="6911492" y="356895"/>
            <a:ext cx="4884737" cy="6005513"/>
          </a:xfrm>
          <a:prstGeom prst="rect">
            <a:avLst/>
          </a:prstGeom>
          <a:noFill/>
          <a:ln w="76200" cap="sq">
            <a:solidFill>
              <a:schemeClr val="bg1"/>
            </a:solidFill>
            <a:miter lim="800000"/>
          </a:ln>
          <a:effectLst>
            <a:outerShdw blurRad="365269" dist="19050" dir="5400000" sx="98688" sy="98688" algn="ctr" rotWithShape="0">
              <a:srgbClr val="000000">
                <a:alpha val="16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pc="0"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395771" y="3101071"/>
            <a:ext cx="6029843" cy="216725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lang="zh-CN" sz="3600" b="0" i="0" cap="none" spc="0">
                <a:solidFill>
                  <a:schemeClr val="tx1"/>
                </a:solidFill>
                <a:effectLst/>
                <a:latin typeface="思源黑体"/>
                <a:ea typeface="思源黑体"/>
                <a:cs typeface="+mn-cs"/>
              </a:defRPr>
            </a:lvl1pPr>
          </a:lstStyle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 bwMode="auto">
          <a:xfrm>
            <a:off x="395236" y="5381108"/>
            <a:ext cx="6030912" cy="10134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pc="0"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/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914400" rtl="0">
        <a:lnSpc>
          <a:spcPct val="90000"/>
        </a:lnSpc>
        <a:spcBef>
          <a:spcPts val="0"/>
        </a:spcBef>
        <a:buNone/>
        <a:defRPr sz="3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>
        <a:lnSpc>
          <a:spcPct val="135000"/>
        </a:lnSpc>
        <a:spcBef>
          <a:spcPts val="1000"/>
        </a:spcBef>
        <a:buFont typeface="Wingdings"/>
        <a:buChar char="n"/>
        <a:defRPr sz="2000" b="0" i="0" spc="0">
          <a:solidFill>
            <a:schemeClr val="accent2"/>
          </a:solidFill>
          <a:latin typeface="思源黑体"/>
          <a:ea typeface="思源黑体"/>
          <a:cs typeface="+mn-cs"/>
        </a:defRPr>
      </a:lvl1pPr>
      <a:lvl2pPr marL="800100" indent="-342900" algn="l" defTabSz="914400" rtl="0">
        <a:lnSpc>
          <a:spcPct val="135000"/>
        </a:lnSpc>
        <a:spcBef>
          <a:spcPts val="500"/>
        </a:spcBef>
        <a:buFont typeface="Wingdings"/>
        <a:buChar char="n"/>
        <a:defRPr sz="2000" b="0" i="0" spc="0">
          <a:solidFill>
            <a:schemeClr val="accent2"/>
          </a:solidFill>
          <a:latin typeface="思源黑体"/>
          <a:ea typeface="思源黑体"/>
          <a:cs typeface="+mn-cs"/>
        </a:defRPr>
      </a:lvl2pPr>
      <a:lvl3pPr marL="1257300" indent="-342900" algn="l" defTabSz="914400" rtl="0">
        <a:lnSpc>
          <a:spcPct val="135000"/>
        </a:lnSpc>
        <a:spcBef>
          <a:spcPts val="500"/>
        </a:spcBef>
        <a:buFont typeface="Wingdings"/>
        <a:buChar char="n"/>
        <a:defRPr lang="en-US" sz="2000" b="0" i="0" spc="0">
          <a:solidFill>
            <a:schemeClr val="accent2"/>
          </a:solidFill>
          <a:latin typeface="思源黑体"/>
          <a:ea typeface="思源黑体"/>
          <a:cs typeface="+mn-cs"/>
        </a:defRPr>
      </a:lvl3pPr>
      <a:lvl4pPr marL="1714500" indent="-342900" algn="l" defTabSz="914400" rtl="0">
        <a:lnSpc>
          <a:spcPct val="135000"/>
        </a:lnSpc>
        <a:spcBef>
          <a:spcPts val="500"/>
        </a:spcBef>
        <a:buFont typeface="Wingdings"/>
        <a:buChar char="n"/>
        <a:defRPr lang="en-US" sz="2000" b="0" i="0" spc="0">
          <a:solidFill>
            <a:schemeClr val="accent2"/>
          </a:solidFill>
          <a:latin typeface="思源黑体"/>
          <a:ea typeface="思源黑体"/>
          <a:cs typeface="+mn-cs"/>
        </a:defRPr>
      </a:lvl4pPr>
      <a:lvl5pPr marL="2171700" indent="-342900" algn="l" defTabSz="914400" rtl="0">
        <a:lnSpc>
          <a:spcPct val="135000"/>
        </a:lnSpc>
        <a:spcBef>
          <a:spcPts val="500"/>
        </a:spcBef>
        <a:buFont typeface="Wingdings"/>
        <a:buChar char="n"/>
        <a:defRPr lang="en-US" sz="2000" b="0" i="0" spc="0">
          <a:solidFill>
            <a:schemeClr val="accent2"/>
          </a:solidFill>
          <a:latin typeface="思源黑体"/>
          <a:ea typeface="思源黑体"/>
          <a:cs typeface="+mn-cs"/>
        </a:defRPr>
      </a:lvl5pPr>
      <a:lvl6pPr marL="2514600" indent="-228600" algn="l" defTabSz="914400" rtl="0">
        <a:lnSpc>
          <a:spcPct val="135000"/>
        </a:lnSpc>
        <a:spcBef>
          <a:spcPts val="500"/>
        </a:spcBef>
        <a:buFont typeface="Wingdings"/>
        <a:buChar char="n"/>
        <a:defRPr lang="en-US" sz="2000" b="0" i="0" spc="0">
          <a:solidFill>
            <a:schemeClr val="accent2"/>
          </a:solidFill>
          <a:latin typeface="思源黑体"/>
          <a:ea typeface="思源黑体"/>
          <a:cs typeface="+mn-cs"/>
        </a:defRPr>
      </a:lvl6pPr>
      <a:lvl7pPr marL="2743200" indent="0" algn="l" defTabSz="914400" rtl="0">
        <a:lnSpc>
          <a:spcPct val="135000"/>
        </a:lnSpc>
        <a:spcBef>
          <a:spcPts val="500"/>
        </a:spcBef>
        <a:buFont typeface="Wingdings"/>
        <a:buNone/>
        <a:defRPr lang="en-US" sz="2000" b="0" i="0" spc="0">
          <a:solidFill>
            <a:schemeClr val="accent2"/>
          </a:solidFill>
          <a:latin typeface="思源黑体"/>
          <a:ea typeface="思源黑体"/>
          <a:cs typeface="+mn-cs"/>
        </a:defRPr>
      </a:lvl7pPr>
      <a:lvl8pPr marL="3429000" indent="-228600" algn="l" defTabSz="914400" rtl="0">
        <a:lnSpc>
          <a:spcPct val="135000"/>
        </a:lnSpc>
        <a:spcBef>
          <a:spcPts val="500"/>
        </a:spcBef>
        <a:buFont typeface="Wingdings"/>
        <a:buChar char="n"/>
        <a:defRPr lang="en-US" sz="2000" b="0" i="0" spc="300">
          <a:solidFill>
            <a:schemeClr val="accent2"/>
          </a:solidFill>
          <a:latin typeface="思源黑体"/>
          <a:ea typeface="思源黑体"/>
          <a:cs typeface="+mn-cs"/>
        </a:defRPr>
      </a:lvl8pPr>
      <a:lvl9pPr marL="3886200" indent="-228600" algn="l" defTabSz="914400" rtl="0">
        <a:lnSpc>
          <a:spcPct val="135000"/>
        </a:lnSpc>
        <a:spcBef>
          <a:spcPts val="500"/>
        </a:spcBef>
        <a:buFont typeface="Wingdings"/>
        <a:buChar char="n"/>
        <a:defRPr lang="zh-CN" sz="2000" b="0" i="0" spc="300">
          <a:solidFill>
            <a:schemeClr val="accent2"/>
          </a:solidFill>
          <a:latin typeface="思源黑体"/>
          <a:ea typeface="思源黑体"/>
          <a:cs typeface="+mn-cs"/>
        </a:defRPr>
      </a:lvl9pPr>
    </p:bodyStyle>
    <p:otherStyle>
      <a:defPPr>
        <a:defRPr lang="zh-CN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image" Target="../media/31927532-2868-4279-b293-2b7153c67f15.png"/><Relationship Id="rId2" Type="http://schemas.openxmlformats.org/officeDocument/2006/relationships/image" Target="../media/cccc3a04-4131-4bfb-a912-fa93a2779934.png"/><Relationship Id="rId3" Type="http://schemas.openxmlformats.org/officeDocument/2006/relationships/hyperlink" Target="https://explorer.mainnet.near.org/transactions/2BokfpCkWpTwaTFJTwZWKv3bcMnGHAeR2Fzro6LuVPAA" TargetMode="External"/><Relationship Id="rId4" Type="http://schemas.openxmlformats.org/officeDocument/2006/relationships/image" Target="../media/d54fcf79-c284-49d3-9f0d-30f102d14aa2.png"/><Relationship Id="rId5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hyperlink" Target="https://keypom.xyz/" TargetMode="External"/><Relationship Id="rId2" Type="http://schemas.openxmlformats.org/officeDocument/2006/relationships/hyperlink" Target="https://docs.keypom.xyz/" TargetMode="External"/><Relationship Id="rId3" Type="http://schemas.openxmlformats.org/officeDocument/2006/relationships/hyperlink" Target="https://github.com/keypom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image" Target="../media/fd04bd7b-1539-41f1-833e-747dec8734f8.png"/><Relationship Id="rId2" Type="http://schemas.openxmlformats.org/officeDocument/2006/relationships/image" Target="../media/f05a3283-8564-487a-b260-37743913d91c.png"/><Relationship Id="rId3" Type="http://schemas.openxmlformats.org/officeDocument/2006/relationships/hyperlink" Target="https://explorer.mainnet.near.org/transactions/FF4Ro9A4HZE1wZh7UZDNTScJQK1e2h88R12reFoFFn6s" TargetMode="Externa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hyperlink" Target="https://github.com/keypom/dao-bot/blob/main/src/lib.rs" TargetMode="External"/><Relationship Id="rId2" Type="http://schemas.openxmlformats.org/officeDocument/2006/relationships/image" Target="../media/9213e5e9-2ea0-424d-8712-b1aae010cea6.png"/><Relationship Id="rId3" Type="http://schemas.openxmlformats.org/officeDocument/2006/relationships/image" Target="../media/de996496-c6bb-42f7-b3a9-9cc7cfc377c2.png"/><Relationship Id="rId4" Type="http://schemas.openxmlformats.org/officeDocument/2006/relationships/image" Target="../media/eeefe0a9-531a-4f5a-9530-031c68a082ef.png"/><Relationship Id="rId5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image" Target="../media/cfbc4d52-5d3b-47ab-ae52-bc04560ffe7c.png"/><Relationship Id="rId2" Type="http://schemas.openxmlformats.org/officeDocument/2006/relationships/hyperlink" Target="https://github.com/keypom/keypom-js/blob/main/packages/core/src/lib/trial-accounts/pre-trial.ts" TargetMode="External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image" Target="../media/4ef63693-dc11-4dd0-986f-9e329400a059.png"/><Relationship Id="rId2" Type="http://schemas.openxmlformats.org/officeDocument/2006/relationships/hyperlink" Target="https://docs.keypom.xyz/docs/next/Concepts/KeypomProtocol/GithubReadme/password-protect" TargetMode="External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image" Target="../media/b398ab49-f32f-4b80-9a34-b88525f7da12.png"/><Relationship Id="rId2" Type="http://schemas.openxmlformats.org/officeDocument/2006/relationships/image" Target="../media/b574db95-ba8d-4aa6-bb7b-173d492edf8b.png"/><Relationship Id="rId3" Type="http://schemas.openxmlformats.org/officeDocument/2006/relationships/image" Target="../media/4f9b389f-dff6-47c7-88c6-a508389c49ed.png"/><Relationship Id="rId4" Type="http://schemas.openxmlformats.org/officeDocument/2006/relationships/hyperlink" Target="https://nomicon.io/DataStructures/AccessKey" TargetMode="External"/><Relationship Id="rId5" Type="http://schemas.openxmlformats.org/officeDocument/2006/relationships/hyperlink" Target="https://nomicon.io/DataStructures/Account" TargetMode="External"/><Relationship Id="rId6" Type="http://schemas.openxmlformats.org/officeDocument/2006/relationships/image" Target="../media/08006d34-3fcc-4988-9c41-2f70dff0d8e7.png"/><Relationship Id="rId7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image" Target="../media/1edcb617-3812-485f-8016-067dbe3c928c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image" Target="../media/3aa64b55-b15b-454e-b66e-ce67dfd1f8a7.png"/><Relationship Id="rId2" Type="http://schemas.openxmlformats.org/officeDocument/2006/relationships/hyperlink" Target="https://github.com/keypom/" TargetMode="External"/><Relationship Id="rId3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image" Target="../media/1a571497-0b14-49dc-8eb1-bd02acf2a945.png"/><Relationship Id="rId2" Type="http://schemas.openxmlformats.org/officeDocument/2006/relationships/hyperlink" Target="https://github.com/keypom/trial-accounts/tree/main" TargetMode="External"/><Relationship Id="rId3" Type="http://schemas.openxmlformats.org/officeDocument/2006/relationships/hyperlink" Target="https://github.com/keypom/keypom-js/blob/main/packages/core/src/lib/trial-accounts/trial-active.ts" TargetMode="External"/><Relationship Id="rId4" Type="http://schemas.openxmlformats.org/officeDocument/2006/relationships/image" Target="../media/ca7806e3-982c-4155-a594-fb8f9172c374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/>
          <a:lstStyle/>
          <a:p>
            <a:pPr/>
            <a:r>
              <a:rPr lang="en-CN"/>
              <a:t>Keypom 核心原理</a:t>
            </a:r>
            <a:endParaRPr lang="en-C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066748" y="3533775"/>
            <a:ext cx="8041080" cy="1792288"/>
          </a:xfrm>
        </p:spPr>
        <p:txBody>
          <a:bodyPr/>
          <a:lstStyle/>
          <a:p>
            <a:endParaRPr lang="en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PhAnim="0">
  <p:cSld name="">
    <p:spTree>
      <p:nvGrpSpPr>
        <p:cNvPr id="1" name=""/>
        <p:cNvGrpSpPr/>
        <p:nvPr/>
      </p:nvGrpSpPr>
      <p:grpSpPr/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/>
          <a:lstStyle/>
          <a:p>
            <a:pPr/>
            <a:r>
              <a:rPr lang="en-CN"/>
              <a:t>Keypom 用例逻辑分析</a:t>
            </a:r>
            <a:endParaRPr lang="en-CN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sz="quarter" idx="15" hasCustomPrompt="0"/>
          </p:nvPr>
        </p:nvSpPr>
        <p:spPr bwMode="auto">
          <a:xfrm rot="0" flipH="0" flipV="0">
            <a:off x="2066748" y="3533775"/>
            <a:ext cx="8041080" cy="1792288"/>
          </a:xfrm>
          <a:prstGeom prst="rect">
            <a:avLst/>
          </a:prstGeom>
        </p:spPr>
        <p:txBody>
          <a:bodyPr/>
          <a:lstStyle/>
          <a:p>
            <a:pPr/>
            <a:endParaRPr lang="en-CN"/>
          </a:p>
        </p:txBody>
      </p:sp>
    </p:spTree>
  </p:cSld>
  <p:transition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PhAnim="0">
  <p:cSld name="">
    <p:spTree>
      <p:nvGrpSpPr>
        <p:cNvPr id="1" name=""/>
        <p:cNvGrpSpPr/>
        <p:nvPr/>
      </p:nvGrpSpPr>
      <p:grpSpPr/>
      <p:sp>
        <p:nvSpPr>
          <p:cNvPr id="9" name="标题 18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rot="0" flipH="0" flipV="0">
            <a:off x="1252365" y="442800"/>
            <a:ext cx="9687271" cy="831465"/>
          </a:xfrm>
          <a:prstGeom prst="rect">
            <a:avLst/>
          </a:prstGeom>
        </p:spPr>
        <p:txBody>
          <a:bodyPr/>
          <a:lstStyle/>
          <a:p>
            <a:pPr/>
            <a:r>
              <a:t>Auto-register DAO</a:t>
            </a:r>
            <a:endParaRPr/>
          </a:p>
        </p:txBody>
      </p:sp>
      <p:sp>
        <p:nvSpPr>
          <p:cNvPr id="11" name="文本占位符 10" hidden="0"/>
          <p:cNvSpPr>
            <a:spLocks noGrp="1"/>
          </p:cNvSpPr>
          <p:nvPr isPhoto="0" userDrawn="0">
            <p:ph type="body" sz="quarter" idx="12" hasCustomPrompt="0"/>
          </p:nvPr>
        </p:nvSpPr>
        <p:spPr bwMode="auto">
          <a:xfrm rot="0" flipH="0" flipV="0">
            <a:off x="1252711" y="1436400"/>
            <a:ext cx="5927705" cy="1178765"/>
          </a:xfrm>
          <a:prstGeom prst="rect">
            <a:avLst/>
          </a:prstGeom>
        </p:spPr>
        <p:txBody>
          <a:bodyPr/>
          <a:lstStyle/>
          <a:p>
            <a:pPr/>
            <a:r>
              <a:t>Clam Drop</a:t>
            </a:r>
            <a:br>
              <a:rPr/>
            </a:br>
            <a:r>
              <a:rPr lang="en-CN" sz="1400" b="0" i="0" u="sng" strike="noStrike" cap="none" spc="0">
                <a:solidFill>
                  <a:schemeClr val="hlink"/>
                </a:solidFill>
                <a:latin typeface="思源黑体"/>
                <a:ea typeface="思源黑体"/>
                <a:cs typeface="思源黑体"/>
                <a:hlinkClick r:id="rId3"/>
              </a:rPr>
              <a:t>TX: 2BokfpCkWpTwaTFJTwZWKv3bcMnGHAeR2Fzro6LuVPAA</a:t>
            </a:r>
            <a:endParaRPr lang="en-CN" sz="2000" b="0" i="0" u="none" strike="noStrike" cap="none" spc="0">
              <a:solidFill>
                <a:schemeClr val="accent2"/>
              </a:solidFill>
              <a:latin typeface="思源黑体"/>
              <a:ea typeface="思源黑体"/>
              <a:cs typeface="思源黑体"/>
            </a:endParaRPr>
          </a:p>
        </p:txBody>
      </p:sp>
      <p:pic>
        <p:nvPicPr>
          <p:cNvPr id="12" name="" hidden="0"/>
          <p:cNvPicPr/>
          <p:nvPr isPhoto="0" userDrawn="0"/>
        </p:nvPicPr>
        <p:blipFill>
          <a:blip xmlns:r="http://schemas.openxmlformats.org/officeDocument/2006/relationships" r:embed="rId1"/>
          <a:stretch>
            <a:fillRect l="0" t="0" r="0" b="0"/>
          </a:stretch>
        </p:blipFill>
        <p:spPr bwMode="auto">
          <a:xfrm rot="0" flipH="0" flipV="0">
            <a:off x="725852" y="2247300"/>
            <a:ext cx="3771900" cy="1514475"/>
          </a:xfrm>
          <a:prstGeom prst="rect">
            <a:avLst/>
          </a:prstGeom>
        </p:spPr>
      </p:pic>
      <p:pic>
        <p:nvPicPr>
          <p:cNvPr id="15" name="" hidden="0"/>
          <p:cNvPicPr/>
          <p:nvPr isPhoto="0" userDrawn="0"/>
        </p:nvPicPr>
        <p:blipFill>
          <a:blip xmlns:r="http://schemas.openxmlformats.org/officeDocument/2006/relationships" r:embed="rId4"/>
          <a:stretch>
            <a:fillRect l="0" t="0" r="0" b="0"/>
          </a:stretch>
        </p:blipFill>
        <p:spPr bwMode="auto">
          <a:xfrm rot="0" flipH="0" flipV="0">
            <a:off x="1114954" y="3834870"/>
            <a:ext cx="7781925" cy="2705100"/>
          </a:xfrm>
          <a:prstGeom prst="rect">
            <a:avLst/>
          </a:prstGeom>
        </p:spPr>
      </p:pic>
      <p:pic>
        <p:nvPicPr>
          <p:cNvPr id="13" name="" hidden="0"/>
          <p:cNvPicPr/>
          <p:nvPr isPhoto="0" userDrawn="0"/>
        </p:nvPicPr>
        <p:blipFill>
          <a:blip xmlns:r="http://schemas.openxmlformats.org/officeDocument/2006/relationships" r:embed="rId2"/>
          <a:stretch>
            <a:fillRect l="0" t="0" r="0" b="0"/>
          </a:stretch>
        </p:blipFill>
        <p:spPr bwMode="auto">
          <a:xfrm rot="0" flipH="0" flipV="0">
            <a:off x="6740525" y="1427162"/>
            <a:ext cx="5124450" cy="5114925"/>
          </a:xfrm>
          <a:prstGeom prst="rect">
            <a:avLst/>
          </a:prstGeom>
        </p:spPr>
      </p:pic>
    </p:spTree>
  </p:cSld>
  <p:transition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PhAnim="0">
  <p:cSld name="">
    <p:spTree>
      <p:nvGrpSpPr>
        <p:cNvPr id="1" name=""/>
        <p:cNvGrpSpPr/>
        <p:nvPr/>
      </p:nvGrpSpPr>
      <p:grpSpPr/>
      <p:sp>
        <p:nvSpPr>
          <p:cNvPr id="9" name="标题 18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rot="0" flipH="0" flipV="0">
            <a:off x="1252365" y="442800"/>
            <a:ext cx="9687271" cy="831465"/>
          </a:xfrm>
          <a:prstGeom prst="rect">
            <a:avLst/>
          </a:prstGeom>
        </p:spPr>
        <p:txBody>
          <a:bodyPr/>
          <a:lstStyle/>
          <a:p>
            <a:pPr/>
            <a:r>
              <a:t>Useful References</a:t>
            </a:r>
            <a:endParaRPr/>
          </a:p>
        </p:txBody>
      </p:sp>
      <p:sp>
        <p:nvSpPr>
          <p:cNvPr id="11" name="文本占位符 10" hidden="0"/>
          <p:cNvSpPr>
            <a:spLocks noGrp="1"/>
          </p:cNvSpPr>
          <p:nvPr isPhoto="0" userDrawn="0">
            <p:ph type="body" sz="quarter" idx="12" hasCustomPrompt="0"/>
          </p:nvPr>
        </p:nvSpPr>
        <p:spPr bwMode="auto">
          <a:xfrm rot="0" flipH="0" flipV="0">
            <a:off x="1252711" y="1436400"/>
            <a:ext cx="9686925" cy="48485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/>
          </a:p>
          <a:p>
            <a:pPr/>
            <a:r>
              <a:rPr lang="en-CN" sz="2000" b="0" i="0" u="sng" strike="noStrike" cap="none" spc="0">
                <a:solidFill>
                  <a:schemeClr val="accent2"/>
                </a:solidFill>
                <a:latin typeface="思源黑体"/>
                <a:ea typeface="思源黑体"/>
                <a:cs typeface="思源黑体"/>
                <a:hlinkClick r:id="rId1"/>
              </a:rPr>
              <a:t>https://keypom.xyz/</a:t>
            </a:r>
            <a:endParaRPr/>
          </a:p>
          <a:p>
            <a:pPr/>
            <a:endParaRPr/>
          </a:p>
          <a:p>
            <a:pPr/>
            <a:r>
              <a:rPr lang="en-CN" sz="2000" b="0" i="0" u="sng" strike="noStrike" cap="none" spc="0">
                <a:solidFill>
                  <a:schemeClr val="accent2"/>
                </a:solidFill>
                <a:latin typeface="思源黑体"/>
                <a:ea typeface="思源黑体"/>
                <a:cs typeface="思源黑体"/>
                <a:hlinkClick r:id="rId2"/>
              </a:rPr>
              <a:t>https://docs.keypom.xyz/</a:t>
            </a:r>
            <a:endParaRPr lang="en-CN" sz="2000" b="0" i="0" u="none" strike="noStrike" cap="none" spc="0">
              <a:solidFill>
                <a:schemeClr val="accent2"/>
              </a:solidFill>
              <a:latin typeface="思源黑体"/>
              <a:ea typeface="思源黑体"/>
              <a:cs typeface="思源黑体"/>
            </a:endParaRPr>
          </a:p>
          <a:p>
            <a:pPr/>
            <a:endParaRPr lang="en-CN" sz="2000" b="0" i="0" u="none" strike="noStrike" cap="none" spc="0">
              <a:solidFill>
                <a:schemeClr val="accent2"/>
              </a:solidFill>
              <a:latin typeface="思源黑体"/>
              <a:ea typeface="思源黑体"/>
              <a:cs typeface="思源黑体"/>
            </a:endParaRPr>
          </a:p>
          <a:p>
            <a:pPr/>
            <a:r>
              <a:rPr lang="en-CN" sz="2000" b="0" i="0" u="sng" strike="noStrike" cap="none" spc="0">
                <a:solidFill>
                  <a:schemeClr val="accent2"/>
                </a:solidFill>
                <a:latin typeface="思源黑体"/>
                <a:ea typeface="思源黑体"/>
                <a:cs typeface="思源黑体"/>
                <a:hlinkClick r:id="rId3"/>
              </a:rPr>
              <a:t>https://github.com/keypom</a:t>
            </a:r>
            <a:endParaRPr lang="en-CN" sz="2000" b="0" i="0" u="none" strike="noStrike" cap="none" spc="0">
              <a:solidFill>
                <a:schemeClr val="accent2"/>
              </a:solidFill>
              <a:latin typeface="思源黑体"/>
              <a:ea typeface="思源黑体"/>
              <a:cs typeface="思源黑体"/>
            </a:endParaRPr>
          </a:p>
        </p:txBody>
      </p:sp>
    </p:spTree>
  </p:cSld>
  <p:transition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PhAnim="0">
  <p:cSld name="">
    <p:spTree>
      <p:nvGrpSpPr>
        <p:cNvPr id="1" name=""/>
        <p:cNvGrpSpPr/>
        <p:nvPr/>
      </p:nvGrpSpPr>
      <p:grpSpPr/>
      <p:sp>
        <p:nvSpPr>
          <p:cNvPr id="9" name="标题 18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rot="0" flipH="0" flipV="0">
            <a:off x="1252365" y="442800"/>
            <a:ext cx="9687271" cy="831465"/>
          </a:xfrm>
          <a:prstGeom prst="rect">
            <a:avLst/>
          </a:prstGeom>
        </p:spPr>
        <p:txBody>
          <a:bodyPr/>
          <a:lstStyle/>
          <a:p>
            <a:pPr/>
            <a:r>
              <a:t>Auto-register DAO</a:t>
            </a:r>
            <a:endParaRPr/>
          </a:p>
        </p:txBody>
      </p:sp>
      <p:sp>
        <p:nvSpPr>
          <p:cNvPr id="11" name="文本占位符 10" hidden="0"/>
          <p:cNvSpPr>
            <a:spLocks noGrp="1"/>
          </p:cNvSpPr>
          <p:nvPr isPhoto="0" userDrawn="0">
            <p:ph type="body" sz="quarter" idx="12" hasCustomPrompt="0"/>
          </p:nvPr>
        </p:nvSpPr>
        <p:spPr bwMode="auto">
          <a:xfrm rot="0" flipH="0" flipV="0">
            <a:off x="1252710" y="1436400"/>
            <a:ext cx="7102455" cy="1475099"/>
          </a:xfrm>
          <a:prstGeom prst="rect">
            <a:avLst/>
          </a:prstGeom>
        </p:spPr>
        <p:txBody>
          <a:bodyPr/>
          <a:lstStyle/>
          <a:p>
            <a:pPr/>
            <a:r>
              <a:t>Create Drop</a:t>
            </a:r>
            <a:br>
              <a:rPr/>
            </a:br>
            <a:r>
              <a:rPr lang="en-CN" sz="1400" b="0" i="0" u="sng" strike="noStrike" cap="none" spc="0">
                <a:solidFill>
                  <a:schemeClr val="hlink"/>
                </a:solidFill>
                <a:latin typeface="思源黑体"/>
                <a:ea typeface="思源黑体"/>
                <a:cs typeface="思源黑体"/>
                <a:hlinkClick r:id="rId3"/>
              </a:rPr>
              <a:t>TX: FF4Ro9A4HZE1wZh7UZDNTScJQK1e2h88R12reFoFFn6s</a:t>
            </a:r>
            <a:endParaRPr lang="en-CN" sz="2000" b="0" i="0" u="none" strike="noStrike" cap="none" spc="0">
              <a:solidFill>
                <a:schemeClr val="accent2"/>
              </a:solidFill>
              <a:latin typeface="思源黑体"/>
              <a:ea typeface="思源黑体"/>
              <a:cs typeface="思源黑体"/>
            </a:endParaRPr>
          </a:p>
        </p:txBody>
      </p:sp>
      <p:pic>
        <p:nvPicPr>
          <p:cNvPr id="14" name="" hidden="0"/>
          <p:cNvPicPr/>
          <p:nvPr isPhoto="0" userDrawn="0"/>
        </p:nvPicPr>
        <p:blipFill>
          <a:blip xmlns:r="http://schemas.openxmlformats.org/officeDocument/2006/relationships" r:embed="rId2"/>
          <a:stretch>
            <a:fillRect l="0" t="0" r="0" b="0"/>
          </a:stretch>
        </p:blipFill>
        <p:spPr bwMode="auto">
          <a:xfrm rot="0" flipH="0" flipV="0">
            <a:off x="762529" y="2697691"/>
            <a:ext cx="10524220" cy="3985385"/>
          </a:xfrm>
          <a:prstGeom prst="rect">
            <a:avLst/>
          </a:prstGeom>
        </p:spPr>
      </p:pic>
      <p:pic>
        <p:nvPicPr>
          <p:cNvPr id="12" name="" hidden="0"/>
          <p:cNvPicPr/>
          <p:nvPr isPhoto="0" userDrawn="0"/>
        </p:nvPicPr>
        <p:blipFill>
          <a:blip xmlns:r="http://schemas.openxmlformats.org/officeDocument/2006/relationships" r:embed="rId1"/>
          <a:stretch>
            <a:fillRect l="0" t="0" r="0" b="0"/>
          </a:stretch>
        </p:blipFill>
        <p:spPr bwMode="auto">
          <a:xfrm rot="0" flipH="0" flipV="0">
            <a:off x="6605058" y="1436400"/>
            <a:ext cx="5272246" cy="3676432"/>
          </a:xfrm>
          <a:prstGeom prst="rect">
            <a:avLst/>
          </a:prstGeom>
        </p:spPr>
      </p:pic>
    </p:spTree>
  </p:cSld>
  <p:transition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PhAnim="0">
  <p:cSld name="">
    <p:spTree>
      <p:nvGrpSpPr>
        <p:cNvPr id="1" name=""/>
        <p:cNvGrpSpPr/>
        <p:nvPr/>
      </p:nvGrpSpPr>
      <p:grpSpPr/>
      <p:sp>
        <p:nvSpPr>
          <p:cNvPr id="9" name="标题 18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rot="0" flipH="0" flipV="0">
            <a:off x="1252365" y="442800"/>
            <a:ext cx="9687271" cy="831465"/>
          </a:xfrm>
          <a:prstGeom prst="rect">
            <a:avLst/>
          </a:prstGeom>
        </p:spPr>
        <p:txBody>
          <a:bodyPr/>
          <a:lstStyle/>
          <a:p>
            <a:pPr/>
            <a:r>
              <a:t>Auto-register DAO</a:t>
            </a:r>
            <a:endParaRPr/>
          </a:p>
        </p:txBody>
      </p:sp>
      <p:sp>
        <p:nvSpPr>
          <p:cNvPr id="11" name="文本占位符 10" hidden="0"/>
          <p:cNvSpPr>
            <a:spLocks noGrp="1"/>
          </p:cNvSpPr>
          <p:nvPr isPhoto="0" userDrawn="0">
            <p:ph type="body" sz="quarter" idx="12" hasCustomPrompt="0"/>
          </p:nvPr>
        </p:nvSpPr>
        <p:spPr bwMode="auto">
          <a:xfrm rot="0" flipH="0" flipV="0">
            <a:off x="1252711" y="1436400"/>
            <a:ext cx="4244955" cy="1390432"/>
          </a:xfrm>
          <a:prstGeom prst="rect">
            <a:avLst/>
          </a:prstGeom>
        </p:spPr>
        <p:txBody>
          <a:bodyPr/>
          <a:lstStyle/>
          <a:p>
            <a:pPr/>
            <a:r>
              <a:t>dao-bot</a:t>
            </a:r>
            <a:endParaRPr lang="en-CN" sz="1400" b="0" i="0" u="none" strike="noStrike" cap="none" spc="0">
              <a:solidFill>
                <a:schemeClr val="accent2"/>
              </a:solidFill>
              <a:latin typeface="思源黑体"/>
              <a:ea typeface="思源黑体"/>
              <a:cs typeface="思源黑体"/>
            </a:endParaRPr>
          </a:p>
          <a:p>
            <a:pPr marL="0" indent="0">
              <a:buNone/>
            </a:pPr>
            <a:r>
              <a:rPr lang="en-CN"/>
              <a:t>  </a:t>
            </a:r>
            <a:r>
              <a:rPr lang="en-CN" u="sng">
                <a:hlinkClick r:id="rId1"/>
              </a:rPr>
              <a:t>actually  add member</a:t>
            </a:r>
            <a:endParaRPr lang="en-CN"/>
          </a:p>
          <a:p>
            <a:pPr/>
            <a:endParaRPr lang="en-CN" sz="2000" b="0" i="0" u="none" strike="noStrike" cap="none" spc="0">
              <a:solidFill>
                <a:schemeClr val="accent2"/>
              </a:solidFill>
              <a:latin typeface="思源黑体"/>
              <a:ea typeface="思源黑体"/>
              <a:cs typeface="思源黑体"/>
            </a:endParaRPr>
          </a:p>
        </p:txBody>
      </p:sp>
      <p:pic>
        <p:nvPicPr>
          <p:cNvPr id="12" name="" hidden="0"/>
          <p:cNvPicPr/>
          <p:nvPr isPhoto="0" userDrawn="0"/>
        </p:nvPicPr>
        <p:blipFill>
          <a:blip xmlns:r="http://schemas.openxmlformats.org/officeDocument/2006/relationships" r:embed="rId4"/>
          <a:stretch>
            <a:fillRect l="0" t="0" r="0" b="0"/>
          </a:stretch>
        </p:blipFill>
        <p:spPr bwMode="auto">
          <a:xfrm rot="0" flipH="0" flipV="0">
            <a:off x="4957916" y="1679816"/>
            <a:ext cx="6447380" cy="4427849"/>
          </a:xfrm>
          <a:prstGeom prst="rect">
            <a:avLst/>
          </a:prstGeom>
        </p:spPr>
      </p:pic>
      <p:pic>
        <p:nvPicPr>
          <p:cNvPr id="13" name="" hidden="0"/>
          <p:cNvPicPr/>
          <p:nvPr isPhoto="0" userDrawn="0"/>
        </p:nvPicPr>
        <p:blipFill>
          <a:blip xmlns:r="http://schemas.openxmlformats.org/officeDocument/2006/relationships" r:embed="rId2"/>
          <a:stretch>
            <a:fillRect l="0" t="0" r="0" b="0"/>
          </a:stretch>
        </p:blipFill>
        <p:spPr bwMode="auto">
          <a:xfrm rot="0" flipH="0" flipV="0">
            <a:off x="786703" y="4031167"/>
            <a:ext cx="4090082" cy="2118831"/>
          </a:xfrm>
          <a:prstGeom prst="rect">
            <a:avLst/>
          </a:prstGeom>
        </p:spPr>
      </p:pic>
      <p:pic>
        <p:nvPicPr>
          <p:cNvPr id="14" name="" hidden="0"/>
          <p:cNvPicPr/>
          <p:nvPr isPhoto="0" userDrawn="0"/>
        </p:nvPicPr>
        <p:blipFill>
          <a:blip xmlns:r="http://schemas.openxmlformats.org/officeDocument/2006/relationships" r:embed="rId3"/>
          <a:stretch>
            <a:fillRect l="0" t="0" r="0" b="0"/>
          </a:stretch>
        </p:blipFill>
        <p:spPr bwMode="auto">
          <a:xfrm rot="0" flipH="0" flipV="0">
            <a:off x="991921" y="2890332"/>
            <a:ext cx="3884864" cy="745042"/>
          </a:xfrm>
          <a:prstGeom prst="rect">
            <a:avLst/>
          </a:prstGeom>
        </p:spPr>
      </p:pic>
    </p:spTree>
  </p:cSld>
  <p:transition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PhAnim="0">
  <p:cSld name="">
    <p:spTree>
      <p:nvGrpSpPr>
        <p:cNvPr id="1" name=""/>
        <p:cNvGrpSpPr/>
        <p:nvPr/>
      </p:nvGrpSpPr>
      <p:grpSpPr/>
      <p:sp>
        <p:nvSpPr>
          <p:cNvPr id="9" name="标题 18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rot="0" flipH="0" flipV="0">
            <a:off x="1252365" y="442800"/>
            <a:ext cx="9687271" cy="831465"/>
          </a:xfrm>
          <a:prstGeom prst="rect">
            <a:avLst/>
          </a:prstGeom>
        </p:spPr>
        <p:txBody>
          <a:bodyPr/>
          <a:lstStyle/>
          <a:p>
            <a:pPr/>
            <a:r>
              <a:t>Password Protected Keys and POAP</a:t>
            </a:r>
            <a:endParaRPr/>
          </a:p>
        </p:txBody>
      </p:sp>
      <p:sp>
        <p:nvSpPr>
          <p:cNvPr id="11" name="文本占位符 10" hidden="0"/>
          <p:cNvSpPr>
            <a:spLocks noGrp="1"/>
          </p:cNvSpPr>
          <p:nvPr isPhoto="0" userDrawn="0">
            <p:ph type="body" sz="quarter" idx="12" hasCustomPrompt="0"/>
          </p:nvPr>
        </p:nvSpPr>
        <p:spPr bwMode="auto">
          <a:xfrm rot="0" flipH="0" flipV="0">
            <a:off x="1252711" y="1436400"/>
            <a:ext cx="9686925" cy="4848513"/>
          </a:xfrm>
          <a:prstGeom prst="rect">
            <a:avLst/>
          </a:prstGeom>
        </p:spPr>
        <p:txBody>
          <a:bodyPr/>
          <a:lstStyle/>
          <a:p>
            <a:pPr/>
            <a:r>
              <a:t>POAP Usecase</a:t>
            </a:r>
            <a:endParaRPr/>
          </a:p>
          <a:p>
            <a:pPr lvl="1"/>
            <a:r>
              <a:rPr sz="1600"/>
              <a:t>For each key(ticket) in the drop:  2 uses, the first one has password, the second is normal.</a:t>
            </a:r>
            <a:endParaRPr/>
          </a:p>
          <a:p>
            <a:pPr lvl="1"/>
            <a:r>
              <a:rPr sz="1600"/>
              <a:t>User has sk, gateman has base password in his ticket checker dapp. </a:t>
            </a:r>
            <a:endParaRPr/>
          </a:p>
          <a:p>
            <a:pPr lvl="1"/>
            <a:r>
              <a:rPr sz="1600"/>
              <a:t>Ticket checker process is to calculate password of use 1 and do the 1st claim using the key.</a:t>
            </a:r>
            <a:endParaRPr/>
          </a:p>
          <a:p>
            <a:pPr lvl="1"/>
            <a:r>
              <a:rPr sz="1600"/>
              <a:t>POAP proof could be gained by user himself anytime afterward, as the keys 2ed use. </a:t>
            </a:r>
            <a:endParaRPr lang="en-CN" sz="1400" b="0" i="0" u="none" strike="noStrike" cap="none" spc="0">
              <a:solidFill>
                <a:schemeClr val="accent2"/>
              </a:solidFill>
              <a:latin typeface="思源黑体"/>
              <a:ea typeface="思源黑体"/>
              <a:cs typeface="思源黑体"/>
            </a:endParaRPr>
          </a:p>
          <a:p>
            <a:pPr lvl="1"/>
            <a:r>
              <a:rPr lang="en-CN" sz="1600"/>
              <a:t>Could be extended to marketing and engagement events</a:t>
            </a:r>
            <a:endParaRPr lang="en-CN" sz="1600"/>
          </a:p>
          <a:p>
            <a:pPr/>
            <a:r>
              <a:rPr lang="en-CN" sz="2000"/>
              <a:t>Features</a:t>
            </a:r>
            <a:endParaRPr/>
          </a:p>
          <a:p>
            <a:pPr lvl="1"/>
            <a:r>
              <a:rPr lang="en-CN" sz="1600"/>
              <a:t>Tickets wont go valid until holders actually go to the event</a:t>
            </a:r>
            <a:endParaRPr/>
          </a:p>
          <a:p>
            <a:pPr lvl="1"/>
            <a:r>
              <a:rPr lang="en-CN" sz="1600"/>
              <a:t>No internet connection needed for users at event</a:t>
            </a:r>
            <a:endParaRPr lang="en-CN" sz="1600"/>
          </a:p>
          <a:p>
            <a:pPr lvl="1"/>
            <a:r>
              <a:rPr lang="en-CN" sz="1600"/>
              <a:t>Near wallet is not necessary  for user to attend event</a:t>
            </a:r>
            <a:endParaRPr lang="en-CN" sz="2000" b="0" i="0" u="none" strike="noStrike" cap="none" spc="0">
              <a:solidFill>
                <a:schemeClr val="accent2"/>
              </a:solidFill>
              <a:latin typeface="思源黑体"/>
              <a:ea typeface="思源黑体"/>
              <a:cs typeface="思源黑体"/>
            </a:endParaRPr>
          </a:p>
        </p:txBody>
      </p:sp>
    </p:spTree>
  </p:cSld>
  <p:transition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PhAnim="0">
  <p:cSld name="">
    <p:spTree>
      <p:nvGrpSpPr>
        <p:cNvPr id="1" name=""/>
        <p:cNvGrpSpPr/>
        <p:nvPr/>
      </p:nvGrpSpPr>
      <p:grpSpPr/>
      <p:sp>
        <p:nvSpPr>
          <p:cNvPr id="9" name="标题 18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rot="0" flipH="0" flipV="0">
            <a:off x="1252365" y="442800"/>
            <a:ext cx="9687271" cy="831465"/>
          </a:xfrm>
          <a:prstGeom prst="rect">
            <a:avLst/>
          </a:prstGeom>
        </p:spPr>
        <p:txBody>
          <a:bodyPr/>
          <a:lstStyle/>
          <a:p>
            <a:pPr/>
            <a:r>
              <a:t>NFT Access Key Ticketing</a:t>
            </a:r>
            <a:endParaRPr/>
          </a:p>
        </p:txBody>
      </p:sp>
      <p:sp>
        <p:nvSpPr>
          <p:cNvPr id="11" name="文本占位符 10" hidden="0"/>
          <p:cNvSpPr>
            <a:spLocks noGrp="1"/>
          </p:cNvSpPr>
          <p:nvPr isPhoto="0" userDrawn="0">
            <p:ph type="body" sz="quarter" idx="12" hasCustomPrompt="0"/>
          </p:nvPr>
        </p:nvSpPr>
        <p:spPr bwMode="auto">
          <a:xfrm rot="0" flipH="0" flipV="0">
            <a:off x="1252711" y="1436400"/>
            <a:ext cx="9686925" cy="484851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CN" sz="1400" b="0" i="0" u="none" strike="noStrike" cap="none" spc="0">
              <a:solidFill>
                <a:schemeClr val="accent2"/>
              </a:solidFill>
              <a:latin typeface="思源黑体"/>
              <a:ea typeface="思源黑体"/>
              <a:cs typeface="思源黑体"/>
            </a:endParaRPr>
          </a:p>
          <a:p>
            <a:pPr/>
            <a:endParaRPr lang="en-CN" sz="2000" b="0" i="0" u="none" strike="noStrike" cap="none" spc="0">
              <a:solidFill>
                <a:schemeClr val="accent2"/>
              </a:solidFill>
              <a:latin typeface="思源黑体"/>
              <a:ea typeface="思源黑体"/>
              <a:cs typeface="思源黑体"/>
            </a:endParaRPr>
          </a:p>
        </p:txBody>
      </p:sp>
    </p:spTree>
  </p:cSld>
  <p:transition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PhAnim="0">
  <p:cSld name="">
    <p:spTree>
      <p:nvGrpSpPr>
        <p:cNvPr id="1" name=""/>
        <p:cNvGrpSpPr/>
        <p:nvPr/>
      </p:nvGrpSpPr>
      <p:grpSpPr/>
      <p:pic>
        <p:nvPicPr>
          <p:cNvPr id="12" name="" hidden="0"/>
          <p:cNvPicPr/>
          <p:nvPr isPhoto="0" userDrawn="0"/>
        </p:nvPicPr>
        <p:blipFill>
          <a:blip xmlns:r="http://schemas.openxmlformats.org/officeDocument/2006/relationships" r:embed="rId1"/>
          <a:stretch>
            <a:fillRect l="0" t="0" r="0" b="0"/>
          </a:stretch>
        </p:blipFill>
        <p:spPr bwMode="auto">
          <a:xfrm rot="0" flipH="0" flipV="0">
            <a:off x="4196820" y="858532"/>
            <a:ext cx="7820025" cy="5838825"/>
          </a:xfrm>
          <a:prstGeom prst="rect">
            <a:avLst/>
          </a:prstGeom>
        </p:spPr>
      </p:pic>
      <p:sp>
        <p:nvSpPr>
          <p:cNvPr id="9" name="标题 18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rot="0" flipH="0" flipV="0">
            <a:off x="1252365" y="442800"/>
            <a:ext cx="9687271" cy="831465"/>
          </a:xfrm>
          <a:prstGeom prst="rect">
            <a:avLst/>
          </a:prstGeom>
        </p:spPr>
        <p:txBody>
          <a:bodyPr/>
          <a:lstStyle/>
          <a:p>
            <a:pPr/>
            <a:r>
              <a:t>Trial Account</a:t>
            </a:r>
            <a:endParaRPr/>
          </a:p>
        </p:txBody>
      </p:sp>
      <p:sp>
        <p:nvSpPr>
          <p:cNvPr id="11" name="文本占位符 10" hidden="0"/>
          <p:cNvSpPr>
            <a:spLocks noGrp="1"/>
          </p:cNvSpPr>
          <p:nvPr isPhoto="0" userDrawn="0">
            <p:ph type="body" sz="quarter" idx="12" hasCustomPrompt="0"/>
          </p:nvPr>
        </p:nvSpPr>
        <p:spPr bwMode="auto">
          <a:xfrm rot="0" flipH="0" flipV="0">
            <a:off x="795510" y="1436400"/>
            <a:ext cx="3855489" cy="4925265"/>
          </a:xfrm>
          <a:prstGeom prst="rect">
            <a:avLst/>
          </a:prstGeom>
        </p:spPr>
        <p:txBody>
          <a:bodyPr/>
          <a:lstStyle/>
          <a:p>
            <a:pPr/>
            <a:r>
              <a:t>Combine On SDK Side</a:t>
            </a:r>
            <a:endParaRPr/>
          </a:p>
          <a:p>
            <a:pPr lvl="1"/>
            <a:r>
              <a:rPr sz="1600"/>
              <a:t>Organization side: </a:t>
            </a:r>
            <a:br>
              <a:rPr sz="1600"/>
            </a:br>
            <a:r>
              <a:rPr sz="1600"/>
              <a:t>createTrialAccountDrop(...)</a:t>
            </a:r>
            <a:endParaRPr/>
          </a:p>
          <a:p>
            <a:pPr lvl="1"/>
            <a:r>
              <a:rPr sz="1600"/>
              <a:t>User side: </a:t>
            </a:r>
            <a:br>
              <a:rPr sz="1600"/>
            </a:br>
            <a:r>
              <a:rPr sz="1600"/>
              <a:t>claimTrialAccountDrop(...)</a:t>
            </a:r>
            <a:endParaRPr/>
          </a:p>
          <a:p>
            <a:pPr lvl="1"/>
            <a:r>
              <a:rPr sz="1600"/>
              <a:t>see details on </a:t>
            </a:r>
            <a:r>
              <a:rPr sz="1600" u="sng">
                <a:hlinkClick r:id="rId2"/>
              </a:rPr>
              <a:t>here</a:t>
            </a:r>
            <a:r>
              <a:rPr sz="1600"/>
              <a:t>.</a:t>
            </a:r>
            <a:endParaRPr/>
          </a:p>
          <a:p>
            <a:pPr/>
            <a:r>
              <a:t>Hints</a:t>
            </a:r>
            <a:endParaRPr lang="en-CN" sz="1400" b="0" i="0" u="none" strike="noStrike" cap="none" spc="0">
              <a:solidFill>
                <a:schemeClr val="accent2"/>
              </a:solidFill>
              <a:latin typeface="思源黑体"/>
              <a:ea typeface="思源黑体"/>
              <a:cs typeface="思源黑体"/>
            </a:endParaRPr>
          </a:p>
          <a:p>
            <a:pPr lvl="1"/>
            <a:r>
              <a:rPr lang="en-CN" sz="1600"/>
              <a:t>Account created on claim</a:t>
            </a:r>
            <a:endParaRPr/>
          </a:p>
          <a:p>
            <a:pPr lvl="1"/>
            <a:r>
              <a:rPr lang="en-CN" sz="1600"/>
              <a:t>AA deployed on claim</a:t>
            </a:r>
            <a:endParaRPr lang="en-CN" sz="1600"/>
          </a:p>
          <a:p>
            <a:pPr lvl="1"/>
            <a:r>
              <a:rPr lang="en-CN" sz="1600"/>
              <a:t>limits defined by org</a:t>
            </a:r>
            <a:endParaRPr lang="en-CN" sz="1600"/>
          </a:p>
          <a:p>
            <a:pPr/>
            <a:endParaRPr lang="en-CN" sz="2000" b="0" i="0" u="none" strike="noStrike" cap="none" spc="0">
              <a:solidFill>
                <a:schemeClr val="accent2"/>
              </a:solidFill>
              <a:latin typeface="思源黑体"/>
              <a:ea typeface="思源黑体"/>
              <a:cs typeface="思源黑体"/>
            </a:endParaRPr>
          </a:p>
        </p:txBody>
      </p:sp>
    </p:spTree>
  </p:cSld>
  <p:transition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PhAnim="0">
  <p:cSld name="">
    <p:spTree>
      <p:nvGrpSpPr>
        <p:cNvPr id="1" name=""/>
        <p:cNvGrpSpPr/>
        <p:nvPr/>
      </p:nvGrpSpPr>
      <p:grpSpPr/>
      <p:sp>
        <p:nvSpPr>
          <p:cNvPr id="9" name="标题 18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rot="0" flipH="0" flipV="0">
            <a:off x="1252365" y="442800"/>
            <a:ext cx="9687271" cy="831465"/>
          </a:xfrm>
          <a:prstGeom prst="rect">
            <a:avLst/>
          </a:prstGeom>
        </p:spPr>
        <p:txBody>
          <a:bodyPr/>
          <a:lstStyle/>
          <a:p>
            <a:pPr/>
            <a:r>
              <a:t>Password Protected Keys and POAP</a:t>
            </a:r>
            <a:endParaRPr/>
          </a:p>
        </p:txBody>
      </p:sp>
      <p:sp>
        <p:nvSpPr>
          <p:cNvPr id="11" name="文本占位符 10" hidden="0"/>
          <p:cNvSpPr>
            <a:spLocks noGrp="1"/>
          </p:cNvSpPr>
          <p:nvPr isPhoto="0" userDrawn="0">
            <p:ph type="body" sz="quarter" idx="12" hasCustomPrompt="0"/>
          </p:nvPr>
        </p:nvSpPr>
        <p:spPr bwMode="auto">
          <a:xfrm rot="0" flipH="0" flipV="0">
            <a:off x="1252710" y="1436400"/>
            <a:ext cx="7472872" cy="3957816"/>
          </a:xfrm>
          <a:prstGeom prst="rect">
            <a:avLst/>
          </a:prstGeom>
        </p:spPr>
        <p:txBody>
          <a:bodyPr/>
          <a:lstStyle/>
          <a:p>
            <a:pPr/>
            <a:r>
              <a:t>Backend Logic</a:t>
            </a:r>
            <a:br>
              <a:rPr/>
            </a:br>
            <a:r>
              <a:rPr sz="1600"/>
              <a:t>One kind of conditional claim, i.e. password protected claim.</a:t>
            </a:r>
            <a:br>
              <a:rPr/>
            </a:br>
            <a:r>
              <a:rPr sz="1600"/>
              <a:t>password for a key: </a:t>
            </a:r>
            <a:r>
              <a:rPr sz="1600" b="1" i="1"/>
              <a:t>pwd = hash(base_password + PK)</a:t>
            </a:r>
            <a:br>
              <a:rPr/>
            </a:br>
            <a:r>
              <a:rPr sz="1600"/>
              <a:t>password for a key use: </a:t>
            </a:r>
            <a:r>
              <a:rPr sz="1600" b="1" i="1"/>
              <a:t>pwd = hash(base_password + PK + use_number)</a:t>
            </a:r>
            <a:br>
              <a:rPr/>
            </a:br>
            <a:r>
              <a:rPr sz="1600"/>
              <a:t>learn details </a:t>
            </a:r>
            <a:r>
              <a:rPr sz="1600" u="sng">
                <a:hlinkClick r:id="rId2"/>
              </a:rPr>
              <a:t>here</a:t>
            </a:r>
            <a:r>
              <a:rPr sz="1600"/>
              <a:t>. </a:t>
            </a:r>
            <a:endParaRPr lang="en-CN" sz="1400" b="0" i="0" u="none" strike="noStrike" cap="none" spc="0">
              <a:solidFill>
                <a:schemeClr val="accent2"/>
              </a:solidFill>
              <a:latin typeface="思源黑体"/>
              <a:ea typeface="思源黑体"/>
              <a:cs typeface="思源黑体"/>
            </a:endParaRPr>
          </a:p>
          <a:p>
            <a:pPr/>
            <a:r>
              <a:rPr lang="en-CN" sz="2000"/>
              <a:t>On Creating Drop</a:t>
            </a:r>
            <a:br>
              <a:rPr/>
            </a:br>
            <a:r>
              <a:rPr lang="en-CN" sz="1600"/>
              <a:t>Put </a:t>
            </a:r>
            <a:r>
              <a:rPr lang="en-CN" sz="1600" b="1" i="1"/>
              <a:t>hash(pwd)</a:t>
            </a:r>
            <a:r>
              <a:rPr lang="en-CN" sz="1600"/>
              <a:t> into contract </a:t>
            </a:r>
            <a:endParaRPr sz="1600"/>
          </a:p>
          <a:p>
            <a:pPr/>
            <a:r>
              <a:rPr lang="en-CN" sz="2000"/>
              <a:t>On Claim</a:t>
            </a:r>
            <a:r>
              <a:t>ing</a:t>
            </a:r>
            <a:br>
              <a:rPr/>
            </a:br>
            <a:r>
              <a:rPr lang="en-CN" sz="1600"/>
              <a:t>Add </a:t>
            </a:r>
            <a:r>
              <a:rPr lang="en-CN" sz="1600" b="1" i="1"/>
              <a:t>pwd</a:t>
            </a:r>
            <a:r>
              <a:rPr lang="en-CN" sz="1600"/>
              <a:t> as additional argument  </a:t>
            </a:r>
            <a:endParaRPr lang="en-CN" sz="1600"/>
          </a:p>
          <a:p>
            <a:pPr/>
            <a:endParaRPr lang="en-CN" sz="2000" b="0" i="0" u="none" strike="noStrike" cap="none" spc="0">
              <a:solidFill>
                <a:schemeClr val="accent2"/>
              </a:solidFill>
              <a:latin typeface="思源黑体"/>
              <a:ea typeface="思源黑体"/>
              <a:cs typeface="思源黑体"/>
            </a:endParaRPr>
          </a:p>
        </p:txBody>
      </p:sp>
      <p:pic>
        <p:nvPicPr>
          <p:cNvPr id="12" name="" hidden="0"/>
          <p:cNvPicPr/>
          <p:nvPr isPhoto="0" userDrawn="0"/>
        </p:nvPicPr>
        <p:blipFill>
          <a:blip xmlns:r="http://schemas.openxmlformats.org/officeDocument/2006/relationships" r:embed="rId1"/>
          <a:stretch>
            <a:fillRect l="0" t="0" r="0" b="0"/>
          </a:stretch>
        </p:blipFill>
        <p:spPr bwMode="auto">
          <a:xfrm rot="0" flipH="0" flipV="0">
            <a:off x="4814358" y="2931583"/>
            <a:ext cx="7219950" cy="3810000"/>
          </a:xfrm>
          <a:prstGeom prst="rect">
            <a:avLst/>
          </a:prstGeom>
        </p:spPr>
      </p:pic>
    </p:spTree>
  </p:cSld>
  <p:transition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PhAnim="0">
  <p:cSld name="">
    <p:spTree>
      <p:nvGrpSpPr>
        <p:cNvPr id="1" name=""/>
        <p:cNvGrpSpPr/>
        <p:nvPr/>
      </p:nvGrpSpPr>
      <p:grpSpPr/>
      <p:sp>
        <p:nvSpPr>
          <p:cNvPr id="9" name="标题 18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rot="0" flipH="0" flipV="0">
            <a:off x="1252365" y="442800"/>
            <a:ext cx="9687271" cy="831465"/>
          </a:xfrm>
          <a:prstGeom prst="rect">
            <a:avLst/>
          </a:prstGeom>
        </p:spPr>
        <p:txBody>
          <a:bodyPr/>
          <a:lstStyle/>
          <a:p>
            <a:pPr/>
            <a:r>
              <a:t>LAK</a:t>
            </a:r>
            <a:endParaRPr/>
          </a:p>
        </p:txBody>
      </p:sp>
      <p:sp>
        <p:nvSpPr>
          <p:cNvPr id="11" name="文本占位符 10" hidden="0"/>
          <p:cNvSpPr>
            <a:spLocks noGrp="1"/>
          </p:cNvSpPr>
          <p:nvPr isPhoto="0" userDrawn="0">
            <p:ph type="body" sz="quarter" idx="12" hasCustomPrompt="0"/>
          </p:nvPr>
        </p:nvSpPr>
        <p:spPr bwMode="auto">
          <a:xfrm rot="0" flipH="0" flipV="0">
            <a:off x="1252710" y="1436400"/>
            <a:ext cx="6224038" cy="4914682"/>
          </a:xfrm>
          <a:prstGeom prst="rect">
            <a:avLst/>
          </a:prstGeom>
        </p:spPr>
        <p:txBody>
          <a:bodyPr/>
          <a:lstStyle/>
          <a:p>
            <a:pPr/>
            <a:r>
              <a:t>NEAR的账户与Key</a:t>
            </a:r>
            <a:endParaRPr/>
          </a:p>
          <a:p>
            <a:pPr marL="0" indent="0">
              <a:buNone/>
            </a:pPr>
            <a:r>
              <a:rPr sz="1600"/>
              <a:t>Key:  </a:t>
            </a:r>
            <a:r>
              <a:rPr sz="1600" u="sng">
                <a:hlinkClick r:id="rId4"/>
              </a:rPr>
              <a:t>https://nomicon.io/DataStructures/AccessKey</a:t>
            </a:r>
            <a:endParaRPr/>
          </a:p>
          <a:p>
            <a:pPr marL="0" indent="0">
              <a:buNone/>
            </a:pPr>
            <a:r>
              <a:rPr sz="1600"/>
              <a:t>Accoount: </a:t>
            </a:r>
            <a:r>
              <a:rPr sz="1600" u="sng">
                <a:hlinkClick r:id="rId5"/>
              </a:rPr>
              <a:t>https://nomicon.io/DataStructures/Account</a:t>
            </a:r>
            <a:endParaRPr sz="1600"/>
          </a:p>
          <a:p>
            <a:pPr marL="0" indent="0">
              <a:buNone/>
            </a:pPr>
            <a:endParaRPr sz="1600"/>
          </a:p>
          <a:p>
            <a:pPr marL="0" indent="0">
              <a:buNone/>
            </a:pPr>
            <a:endParaRPr sz="1600"/>
          </a:p>
          <a:p>
            <a:pPr marL="0" indent="0">
              <a:buNone/>
            </a:pPr>
            <a:endParaRPr sz="1600"/>
          </a:p>
          <a:p>
            <a:pPr marL="0" indent="0">
              <a:buNone/>
            </a:pPr>
            <a:endParaRPr sz="1600"/>
          </a:p>
          <a:p>
            <a:pPr marL="0" indent="0">
              <a:buNone/>
            </a:pPr>
            <a:endParaRPr sz="1600"/>
          </a:p>
          <a:p>
            <a:pPr marL="0" indent="0">
              <a:buNone/>
            </a:pPr>
            <a:endParaRPr sz="1600"/>
          </a:p>
          <a:p>
            <a:pPr/>
            <a:r>
              <a:t>进一步限制FC Key</a:t>
            </a:r>
            <a:endParaRPr/>
          </a:p>
        </p:txBody>
      </p:sp>
      <p:pic>
        <p:nvPicPr>
          <p:cNvPr id="12" name="" hidden="0"/>
          <p:cNvPicPr/>
          <p:nvPr isPhoto="0" userDrawn="0"/>
        </p:nvPicPr>
        <p:blipFill>
          <a:blip xmlns:r="http://schemas.openxmlformats.org/officeDocument/2006/relationships" r:embed="rId6"/>
          <a:stretch>
            <a:fillRect l="0" t="0" r="0" b="0"/>
          </a:stretch>
        </p:blipFill>
        <p:spPr bwMode="auto">
          <a:xfrm rot="0" flipH="0" flipV="0">
            <a:off x="4524441" y="1011484"/>
            <a:ext cx="3589626" cy="1008321"/>
          </a:xfrm>
          <a:prstGeom prst="rect">
            <a:avLst/>
          </a:prstGeom>
        </p:spPr>
      </p:pic>
      <p:pic>
        <p:nvPicPr>
          <p:cNvPr id="13" name="" hidden="0"/>
          <p:cNvPicPr/>
          <p:nvPr isPhoto="0" userDrawn="0"/>
        </p:nvPicPr>
        <p:blipFill>
          <a:blip xmlns:r="http://schemas.openxmlformats.org/officeDocument/2006/relationships" r:embed="rId1"/>
          <a:stretch>
            <a:fillRect l="0" t="0" r="0" b="0"/>
          </a:stretch>
        </p:blipFill>
        <p:spPr bwMode="auto">
          <a:xfrm rot="0" flipH="0" flipV="0">
            <a:off x="8161115" y="189978"/>
            <a:ext cx="3911158" cy="3504686"/>
          </a:xfrm>
          <a:prstGeom prst="rect">
            <a:avLst/>
          </a:prstGeom>
        </p:spPr>
      </p:pic>
      <p:pic>
        <p:nvPicPr>
          <p:cNvPr id="14" name="" hidden="0"/>
          <p:cNvPicPr/>
          <p:nvPr isPhoto="0" userDrawn="0"/>
        </p:nvPicPr>
        <p:blipFill>
          <a:blip xmlns:r="http://schemas.openxmlformats.org/officeDocument/2006/relationships" r:embed="rId3"/>
          <a:stretch>
            <a:fillRect l="0" t="0" r="0" b="0"/>
          </a:stretch>
        </p:blipFill>
        <p:spPr bwMode="auto">
          <a:xfrm rot="0" flipH="0" flipV="0">
            <a:off x="1388158" y="2860316"/>
            <a:ext cx="4036175" cy="2674766"/>
          </a:xfrm>
          <a:prstGeom prst="rect">
            <a:avLst/>
          </a:prstGeom>
        </p:spPr>
      </p:pic>
      <p:pic>
        <p:nvPicPr>
          <p:cNvPr id="16" name="" hidden="0"/>
          <p:cNvPicPr/>
          <p:nvPr isPhoto="0" userDrawn="0"/>
        </p:nvPicPr>
        <p:blipFill>
          <a:blip xmlns:r="http://schemas.openxmlformats.org/officeDocument/2006/relationships" r:embed="rId2"/>
          <a:stretch>
            <a:fillRect l="0" t="0" r="0" b="0"/>
          </a:stretch>
        </p:blipFill>
        <p:spPr bwMode="auto">
          <a:xfrm rot="0" flipH="0" flipV="0">
            <a:off x="5793691" y="3694665"/>
            <a:ext cx="6022225" cy="2999663"/>
          </a:xfrm>
          <a:prstGeom prst="rect">
            <a:avLst/>
          </a:prstGeom>
        </p:spPr>
      </p:pic>
    </p:spTree>
  </p:cSld>
  <p:transition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PhAnim="0">
  <p:cSld name="">
    <p:spTree>
      <p:nvGrpSpPr>
        <p:cNvPr id="1" name=""/>
        <p:cNvGrpSpPr/>
        <p:nvPr/>
      </p:nvGrpSpPr>
      <p:grpSpPr/>
      <p:sp>
        <p:nvSpPr>
          <p:cNvPr id="9" name="标题 18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rot="0" flipH="0" flipV="0">
            <a:off x="1252365" y="442800"/>
            <a:ext cx="9687271" cy="831465"/>
          </a:xfrm>
          <a:prstGeom prst="rect">
            <a:avLst/>
          </a:prstGeom>
        </p:spPr>
        <p:txBody>
          <a:bodyPr/>
          <a:lstStyle/>
          <a:p>
            <a:pPr/>
            <a:r>
              <a:t>Auto-register DAO</a:t>
            </a:r>
            <a:endParaRPr/>
          </a:p>
        </p:txBody>
      </p:sp>
      <p:pic>
        <p:nvPicPr>
          <p:cNvPr id="12" name="" hidden="0"/>
          <p:cNvPicPr/>
          <p:nvPr isPhoto="0" userDrawn="0"/>
        </p:nvPicPr>
        <p:blipFill>
          <a:blip xmlns:r="http://schemas.openxmlformats.org/officeDocument/2006/relationships" r:embed="rId1"/>
          <a:stretch>
            <a:fillRect l="0" t="0" r="0" b="0"/>
          </a:stretch>
        </p:blipFill>
        <p:spPr bwMode="auto">
          <a:xfrm rot="0" flipH="0" flipV="0">
            <a:off x="652493" y="1461582"/>
            <a:ext cx="10899996" cy="4794249"/>
          </a:xfrm>
          <a:prstGeom prst="rect">
            <a:avLst/>
          </a:prstGeom>
        </p:spPr>
      </p:pic>
    </p:spTree>
  </p:cSld>
  <p:transition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PhAnim="0">
  <p:cSld name="">
    <p:spTree>
      <p:nvGrpSpPr>
        <p:cNvPr id="1" name=""/>
        <p:cNvGrpSpPr/>
        <p:nvPr/>
      </p:nvGrpSpPr>
      <p:grpSpPr/>
      <p:pic>
        <p:nvPicPr>
          <p:cNvPr id="14" name="" hidden="0"/>
          <p:cNvPicPr/>
          <p:nvPr isPhoto="0" userDrawn="0"/>
        </p:nvPicPr>
        <p:blipFill>
          <a:blip xmlns:r="http://schemas.openxmlformats.org/officeDocument/2006/relationships" r:embed="rId1"/>
          <a:stretch>
            <a:fillRect l="0" t="0" r="0" b="0"/>
          </a:stretch>
        </p:blipFill>
        <p:spPr bwMode="auto">
          <a:xfrm rot="0" flipH="0" flipV="0">
            <a:off x="3543300" y="2690812"/>
            <a:ext cx="8343900" cy="3914775"/>
          </a:xfrm>
          <a:prstGeom prst="rect">
            <a:avLst/>
          </a:prstGeom>
        </p:spPr>
      </p:pic>
      <p:sp>
        <p:nvSpPr>
          <p:cNvPr id="9" name="标题 18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rot="0" flipH="0" flipV="0">
            <a:off x="1252365" y="442800"/>
            <a:ext cx="9687271" cy="831465"/>
          </a:xfrm>
          <a:prstGeom prst="rect">
            <a:avLst/>
          </a:prstGeom>
        </p:spPr>
        <p:txBody>
          <a:bodyPr/>
          <a:lstStyle/>
          <a:p>
            <a:pPr/>
            <a:r>
              <a:t>Key Interfaces</a:t>
            </a:r>
            <a:endParaRPr/>
          </a:p>
        </p:txBody>
      </p:sp>
      <p:sp>
        <p:nvSpPr>
          <p:cNvPr id="11" name="文本占位符 10" hidden="0"/>
          <p:cNvSpPr>
            <a:spLocks noGrp="1"/>
          </p:cNvSpPr>
          <p:nvPr isPhoto="0" userDrawn="0">
            <p:ph type="body" sz="quarter" idx="12" hasCustomPrompt="0"/>
          </p:nvPr>
        </p:nvSpPr>
        <p:spPr bwMode="auto">
          <a:xfrm rot="0" flipH="0" flipV="0">
            <a:off x="1252710" y="1436399"/>
            <a:ext cx="5049288" cy="2342932"/>
          </a:xfrm>
          <a:prstGeom prst="rect">
            <a:avLst/>
          </a:prstGeom>
        </p:spPr>
        <p:txBody>
          <a:bodyPr/>
          <a:lstStyle/>
          <a:p>
            <a:pPr/>
            <a:r>
              <a:t>Core Smart Contract</a:t>
            </a:r>
            <a:endParaRPr/>
          </a:p>
          <a:p>
            <a:pPr marL="0" indent="0">
              <a:buNone/>
            </a:pPr>
            <a:r>
              <a:rPr sz="1600"/>
              <a:t>keypom v1.4 v2 v3 </a:t>
            </a:r>
            <a:r>
              <a:rPr sz="1600" u="sng">
                <a:hlinkClick r:id="rId2"/>
              </a:rPr>
              <a:t>https://github.com/keypom/</a:t>
            </a:r>
            <a:endParaRPr sz="1600"/>
          </a:p>
          <a:p>
            <a:pPr marL="0" indent="0">
              <a:buNone/>
            </a:pPr>
            <a:r>
              <a:rPr sz="1600"/>
              <a:t>v2.keypom.near / v2.keypom.testnet</a:t>
            </a:r>
            <a:endParaRPr sz="1600"/>
          </a:p>
        </p:txBody>
      </p:sp>
    </p:spTree>
  </p:cSld>
  <p:transition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PhAnim="0">
  <p:cSld name="">
    <p:spTree>
      <p:nvGrpSpPr>
        <p:cNvPr id="1" name=""/>
        <p:cNvGrpSpPr/>
        <p:nvPr/>
      </p:nvGrpSpPr>
      <p:grpSpPr/>
      <p:sp>
        <p:nvSpPr>
          <p:cNvPr id="9" name="标题 18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rot="0" flipH="0" flipV="0">
            <a:off x="1252365" y="442800"/>
            <a:ext cx="9687271" cy="831465"/>
          </a:xfrm>
          <a:prstGeom prst="rect">
            <a:avLst/>
          </a:prstGeom>
        </p:spPr>
        <p:txBody>
          <a:bodyPr/>
          <a:lstStyle/>
          <a:p>
            <a:pPr/>
            <a:r>
              <a:t>Use Trial Account</a:t>
            </a:r>
            <a:endParaRPr/>
          </a:p>
        </p:txBody>
      </p:sp>
      <p:sp>
        <p:nvSpPr>
          <p:cNvPr id="11" name="文本占位符 10" hidden="0"/>
          <p:cNvSpPr>
            <a:spLocks noGrp="1"/>
          </p:cNvSpPr>
          <p:nvPr isPhoto="0" userDrawn="0">
            <p:ph type="body" sz="quarter" idx="12" hasCustomPrompt="0"/>
          </p:nvPr>
        </p:nvSpPr>
        <p:spPr bwMode="auto">
          <a:xfrm rot="0" flipH="0" flipV="0">
            <a:off x="1233661" y="1312574"/>
            <a:ext cx="7811538" cy="3952524"/>
          </a:xfrm>
          <a:prstGeom prst="rect">
            <a:avLst/>
          </a:prstGeom>
        </p:spPr>
        <p:txBody>
          <a:bodyPr/>
          <a:lstStyle/>
          <a:p>
            <a:pPr/>
            <a:r>
              <a:t>Trial Account Smart Contract</a:t>
            </a:r>
            <a:endParaRPr/>
          </a:p>
          <a:p>
            <a:pPr lvl="1"/>
            <a:r>
              <a:rPr sz="1600"/>
              <a:t>setup(): setup AA rules. (Beginning)</a:t>
            </a:r>
            <a:endParaRPr/>
          </a:p>
          <a:p>
            <a:pPr lvl="1"/>
            <a:r>
              <a:rPr sz="1600"/>
              <a:t>execute(): the proxy entrance for user. (Running)</a:t>
            </a:r>
            <a:endParaRPr/>
          </a:p>
          <a:p>
            <a:pPr lvl="1"/>
            <a:r>
              <a:rPr sz="1600"/>
              <a:t>create_account_and_claim(): convert trail to a regular account. (Ending)</a:t>
            </a:r>
            <a:endParaRPr/>
          </a:p>
          <a:p>
            <a:pPr lvl="1"/>
            <a:r>
              <a:rPr sz="1600"/>
              <a:t>repo is </a:t>
            </a:r>
            <a:r>
              <a:rPr sz="1600" u="sng">
                <a:hlinkClick r:id="rId2"/>
              </a:rPr>
              <a:t>here</a:t>
            </a:r>
            <a:r>
              <a:rPr sz="1600"/>
              <a:t>.</a:t>
            </a:r>
            <a:endParaRPr/>
          </a:p>
          <a:p>
            <a:pPr lvl="0"/>
            <a:r>
              <a:t>SDK Support</a:t>
            </a:r>
            <a:endParaRPr lang="en-CN" sz="1400" b="0" i="0" u="none" strike="noStrike" cap="none" spc="0">
              <a:solidFill>
                <a:schemeClr val="accent2"/>
              </a:solidFill>
              <a:latin typeface="思源黑体"/>
              <a:ea typeface="思源黑体"/>
              <a:cs typeface="思源黑体"/>
            </a:endParaRPr>
          </a:p>
          <a:p>
            <a:pPr lvl="1"/>
            <a:r>
              <a:rPr lang="en-CN" sz="1600"/>
              <a:t>trialSignAndSendTxns(...)</a:t>
            </a:r>
            <a:endParaRPr lang="en-CN" sz="1600"/>
          </a:p>
          <a:p>
            <a:pPr lvl="1"/>
            <a:r>
              <a:rPr lang="en-CN" sz="1600"/>
              <a:t>trialCallMethod(...)</a:t>
            </a:r>
            <a:endParaRPr lang="en-CN" sz="1600"/>
          </a:p>
          <a:p>
            <a:pPr lvl="1"/>
            <a:r>
              <a:rPr lang="en-CN" sz="1600"/>
              <a:t>see details on </a:t>
            </a:r>
            <a:r>
              <a:rPr lang="en-CN" sz="1600" u="sng">
                <a:hlinkClick r:id="rId3"/>
              </a:rPr>
              <a:t>here</a:t>
            </a:r>
            <a:r>
              <a:rPr lang="en-CN" sz="1600"/>
              <a:t>.</a:t>
            </a:r>
            <a:endParaRPr lang="en-CN" sz="1600"/>
          </a:p>
          <a:p>
            <a:pPr/>
            <a:endParaRPr lang="en-CN" sz="2000" b="0" i="0" u="none" strike="noStrike" cap="none" spc="0">
              <a:solidFill>
                <a:schemeClr val="accent2"/>
              </a:solidFill>
              <a:latin typeface="思源黑体"/>
              <a:ea typeface="思源黑体"/>
              <a:cs typeface="思源黑体"/>
            </a:endParaRPr>
          </a:p>
        </p:txBody>
      </p:sp>
      <p:pic>
        <p:nvPicPr>
          <p:cNvPr id="12" name="" hidden="0"/>
          <p:cNvPicPr/>
          <p:nvPr isPhoto="0" userDrawn="0"/>
        </p:nvPicPr>
        <p:blipFill>
          <a:blip xmlns:r="http://schemas.openxmlformats.org/officeDocument/2006/relationships" r:embed="rId1"/>
          <a:stretch>
            <a:fillRect l="0" t="0" r="0" b="0"/>
          </a:stretch>
        </p:blipFill>
        <p:spPr bwMode="auto">
          <a:xfrm rot="0" flipH="0" flipV="0">
            <a:off x="7061883" y="3286649"/>
            <a:ext cx="4755466" cy="3207175"/>
          </a:xfrm>
          <a:prstGeom prst="rect">
            <a:avLst/>
          </a:prstGeom>
        </p:spPr>
      </p:pic>
      <p:pic>
        <p:nvPicPr>
          <p:cNvPr id="13" name="" hidden="0"/>
          <p:cNvPicPr/>
          <p:nvPr isPhoto="0" userDrawn="0"/>
        </p:nvPicPr>
        <p:blipFill>
          <a:blip xmlns:r="http://schemas.openxmlformats.org/officeDocument/2006/relationships" r:embed="rId4"/>
          <a:stretch>
            <a:fillRect l="0" t="0" r="0" b="0"/>
          </a:stretch>
        </p:blipFill>
        <p:spPr bwMode="auto">
          <a:xfrm rot="0" flipH="0" flipV="0">
            <a:off x="1835938" y="5091665"/>
            <a:ext cx="4894311" cy="1639846"/>
          </a:xfrm>
          <a:prstGeom prst="rect">
            <a:avLst/>
          </a:prstGeom>
        </p:spPr>
      </p:pic>
    </p:spTree>
  </p:cSld>
  <p:transition advClick="1"/>
</p:sld>
</file>

<file path=ppt/theme/theme1.xml><?xml version="1.0" encoding="utf-8"?>
<a:theme xmlns:a="http://schemas.openxmlformats.org/drawingml/2006/main" name="Default Layout">
  <a:themeElements>
    <a:clrScheme name="自定义 1">
      <a:dk1>
        <a:srgbClr val="2A3033"/>
      </a:dk1>
      <a:lt1>
        <a:srgbClr val="FAFBFA"/>
      </a:lt1>
      <a:dk2>
        <a:srgbClr val="343B3E"/>
      </a:dk2>
      <a:lt2>
        <a:srgbClr val="FAFBFA"/>
      </a:lt2>
      <a:accent1>
        <a:srgbClr val="2A3033"/>
      </a:accent1>
      <a:accent2>
        <a:srgbClr val="3F464B"/>
      </a:accent2>
      <a:accent3>
        <a:srgbClr val="797E81"/>
      </a:accent3>
      <a:accent4>
        <a:srgbClr val="9FA2A5"/>
      </a:accent4>
      <a:accent5>
        <a:srgbClr val="C3C6C7"/>
      </a:accent5>
      <a:accent6>
        <a:srgbClr val="D8DADB"/>
      </a:accent6>
      <a:hlink>
        <a:srgbClr val="3DA1ED"/>
      </a:hlink>
      <a:folHlink>
        <a:srgbClr val="B7DCF9"/>
      </a:folHlink>
    </a:clrScheme>
    <a:fontScheme name="思源黑体medium">
      <a:majorFont>
        <a:latin typeface="思源黑体 CN Medium"/>
        <a:ea typeface="思源黑体 CN Medium"/>
        <a:cs typeface=""/>
      </a:majorFont>
      <a:minorFont>
        <a:latin typeface="思源黑体 CN"/>
        <a:ea typeface="思源黑体 CN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2"/>
        </a:solidFill>
        <a:ln>
          <a:solidFill>
            <a:schemeClr val="accent1"/>
          </a:solidFill>
        </a:ln>
      </a:spPr>
      <a:bodyPr rtlCol="0" anchor="ctr">
        <a:noAutofit/>
      </a:bodyPr>
      <a:lstStyle>
        <a:defPPr algn="ctr">
          <a:lnSpc>
            <a:spcPct val="125000"/>
          </a:lnSpc>
          <a:defRPr sz="2000">
            <a:solidFill>
              <a:schemeClr val="bg2"/>
            </a:solidFill>
            <a:latin typeface="思源黑体"/>
            <a:ea typeface="思源黑体"/>
          </a:defRPr>
        </a:defPPr>
      </a:lstStyle>
    </a:spDef>
    <a:txDef>
      <a:spPr bwMode="auto"/>
      <a:bodyPr wrap="square" rtlCol="0">
        <a:spAutoFit/>
      </a:bodyPr>
      <a:lstStyle>
        <a:defPPr algn="l">
          <a:lnSpc>
            <a:spcPct val="125000"/>
          </a:lnSpc>
          <a:defRPr sz="2000">
            <a:solidFill>
              <a:schemeClr val="accent4">
                <a:lumMod val="50000"/>
              </a:schemeClr>
            </a:solidFill>
            <a:latin typeface="思源黑体"/>
            <a:ea typeface="思源黑体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