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25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26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19.xml.rels" ContentType="application/vnd.openxmlformats-package.relationships+xml"/>
  <Override PartName="/ppt/slideMasters/_rels/slideMaster27.xml.rels" ContentType="application/vnd.openxmlformats-package.relationships+xml"/>
  <Override PartName="/ppt/slideMasters/_rels/slideMaster28.xml.rels" ContentType="application/vnd.openxmlformats-package.relationships+xml"/>
  <Override PartName="/ppt/slideMasters/_rels/slideMaster29.xml.rels" ContentType="application/vnd.openxmlformats-package.relationships+xml"/>
  <Override PartName="/ppt/slideMasters/_rels/slideMaster30.xml.rels" ContentType="application/vnd.openxmlformats-package.relationships+xml"/>
  <Override PartName="/ppt/slideMasters/_rels/slideMaster31.xml.rels" ContentType="application/vnd.openxmlformats-package.relationships+xml"/>
  <Override PartName="/ppt/slideMasters/_rels/slideMaster32.xml.rels" ContentType="application/vnd.openxmlformats-package.relationships+xml"/>
  <Override PartName="/ppt/slideMasters/_rels/slideMaster33.xml.rels" ContentType="application/vnd.openxmlformats-package.relationships+xml"/>
  <Override PartName="/ppt/theme/theme26.xml" ContentType="application/vnd.openxmlformats-officedocument.theme+xml"/>
  <Override PartName="/ppt/theme/theme1.xml" ContentType="application/vnd.openxmlformats-officedocument.theme+xml"/>
  <Override PartName="/ppt/theme/theme27.xml" ContentType="application/vnd.openxmlformats-officedocument.theme+xml"/>
  <Override PartName="/ppt/theme/theme2.xml" ContentType="application/vnd.openxmlformats-officedocument.theme+xml"/>
  <Override PartName="/ppt/theme/theme28.xml" ContentType="application/vnd.openxmlformats-officedocument.theme+xml"/>
  <Override PartName="/ppt/theme/theme3.xml" ContentType="application/vnd.openxmlformats-officedocument.theme+xml"/>
  <Override PartName="/ppt/theme/theme29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19.xml" ContentType="application/vnd.openxmlformats-officedocument.theme+xml"/>
  <Override PartName="/ppt/theme/theme20.xml" ContentType="application/vnd.openxmlformats-officedocument.theme+xml"/>
  <Override PartName="/ppt/theme/theme21.xml" ContentType="application/vnd.openxmlformats-officedocument.theme+xml"/>
  <Override PartName="/ppt/theme/theme22.xml" ContentType="application/vnd.openxmlformats-officedocument.theme+xml"/>
  <Override PartName="/ppt/theme/theme23.xml" ContentType="application/vnd.openxmlformats-officedocument.theme+xml"/>
  <Override PartName="/ppt/theme/theme24.xml" ContentType="application/vnd.openxmlformats-officedocument.theme+xml"/>
  <Override PartName="/ppt/theme/theme25.xml" ContentType="application/vnd.openxmlformats-officedocument.theme+xml"/>
  <Override PartName="/ppt/theme/theme30.xml" ContentType="application/vnd.openxmlformats-officedocument.theme+xml"/>
  <Override PartName="/ppt/theme/theme31.xml" ContentType="application/vnd.openxmlformats-officedocument.theme+xml"/>
  <Override PartName="/ppt/theme/theme32.xml" ContentType="application/vnd.openxmlformats-officedocument.theme+xml"/>
  <Override PartName="/ppt/theme/theme33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presProps.xml" ContentType="application/vnd.openxmlformats-officedocument.presentationml.presProps+xml"/>
  <Override PartName="/ppt/media/image1.gif" ContentType="image/gif"/>
  <Override PartName="/ppt/media/image6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  <p:sldMasterId id="2147483682" r:id="rId19"/>
    <p:sldMasterId id="2147483684" r:id="rId20"/>
    <p:sldMasterId id="2147483687" r:id="rId21"/>
    <p:sldMasterId id="2147483689" r:id="rId22"/>
    <p:sldMasterId id="2147483691" r:id="rId23"/>
    <p:sldMasterId id="2147483693" r:id="rId24"/>
    <p:sldMasterId id="2147483695" r:id="rId25"/>
    <p:sldMasterId id="2147483697" r:id="rId26"/>
    <p:sldMasterId id="2147483699" r:id="rId27"/>
    <p:sldMasterId id="2147483701" r:id="rId28"/>
    <p:sldMasterId id="2147483703" r:id="rId29"/>
    <p:sldMasterId id="2147483705" r:id="rId30"/>
    <p:sldMasterId id="2147483707" r:id="rId31"/>
    <p:sldMasterId id="2147483709" r:id="rId32"/>
    <p:sldMasterId id="2147483711" r:id="rId33"/>
    <p:sldMasterId id="2147483713" r:id="rId34"/>
  </p:sldMasterIdLst>
  <p:sldIdLst>
    <p:sldId id="256" r:id="rId35"/>
    <p:sldId id="257" r:id="rId36"/>
    <p:sldId id="258" r:id="rId37"/>
    <p:sldId id="259" r:id="rId38"/>
    <p:sldId id="260" r:id="rId39"/>
    <p:sldId id="261" r:id="rId40"/>
    <p:sldId id="262" r:id="rId41"/>
    <p:sldId id="263" r:id="rId42"/>
    <p:sldId id="264" r:id="rId43"/>
    <p:sldId id="265" r:id="rId44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slideMaster" Target="slideMasters/slideMaster25.xml"/><Relationship Id="rId27" Type="http://schemas.openxmlformats.org/officeDocument/2006/relationships/slideMaster" Target="slideMasters/slideMaster26.xml"/><Relationship Id="rId28" Type="http://schemas.openxmlformats.org/officeDocument/2006/relationships/slideMaster" Target="slideMasters/slideMaster27.xml"/><Relationship Id="rId29" Type="http://schemas.openxmlformats.org/officeDocument/2006/relationships/slideMaster" Target="slideMasters/slideMaster28.xml"/><Relationship Id="rId30" Type="http://schemas.openxmlformats.org/officeDocument/2006/relationships/slideMaster" Target="slideMasters/slideMaster29.xml"/><Relationship Id="rId31" Type="http://schemas.openxmlformats.org/officeDocument/2006/relationships/slideMaster" Target="slideMasters/slideMaster30.xml"/><Relationship Id="rId32" Type="http://schemas.openxmlformats.org/officeDocument/2006/relationships/slideMaster" Target="slideMasters/slideMaster31.xml"/><Relationship Id="rId33" Type="http://schemas.openxmlformats.org/officeDocument/2006/relationships/slideMaster" Target="slideMasters/slideMaster32.xml"/><Relationship Id="rId34" Type="http://schemas.openxmlformats.org/officeDocument/2006/relationships/slideMaster" Target="slideMasters/slideMaster33.xml"/><Relationship Id="rId35" Type="http://schemas.openxmlformats.org/officeDocument/2006/relationships/slide" Target="slides/slide1.xml"/><Relationship Id="rId36" Type="http://schemas.openxmlformats.org/officeDocument/2006/relationships/slide" Target="slides/slide2.xml"/><Relationship Id="rId37" Type="http://schemas.openxmlformats.org/officeDocument/2006/relationships/slide" Target="slides/slide3.xml"/><Relationship Id="rId38" Type="http://schemas.openxmlformats.org/officeDocument/2006/relationships/slide" Target="slides/slide4.xml"/><Relationship Id="rId39" Type="http://schemas.openxmlformats.org/officeDocument/2006/relationships/slide" Target="slides/slide5.xml"/><Relationship Id="rId40" Type="http://schemas.openxmlformats.org/officeDocument/2006/relationships/slide" Target="slides/slide6.xml"/><Relationship Id="rId41" Type="http://schemas.openxmlformats.org/officeDocument/2006/relationships/slide" Target="slides/slide7.xml"/><Relationship Id="rId42" Type="http://schemas.openxmlformats.org/officeDocument/2006/relationships/slide" Target="slides/slide8.xml"/><Relationship Id="rId43" Type="http://schemas.openxmlformats.org/officeDocument/2006/relationships/slide" Target="slides/slide9.xml"/><Relationship Id="rId44" Type="http://schemas.openxmlformats.org/officeDocument/2006/relationships/slide" Target="slides/slide10.xml"/><Relationship Id="rId4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9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0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1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2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ru-RU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6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6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7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8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3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CUSTOM_3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ru-RU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Обычны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ru-RU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Обычный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ru-RU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Обычный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Обычный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Обычный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_1_1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0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slideLayout" Target="../slideLayouts/slideLayout16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slideLayout" Target="../slideLayouts/slideLayout17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slideLayout" Target="../slideLayouts/slideLayout18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0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slideLayout" Target="../slideLayouts/slideLayout21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slideLayout" Target="../slideLayouts/slideLayout22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slideLayout" Target="../slideLayouts/slideLayout23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slideLayout" Target="../slideLayouts/slideLayout24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slideLayout" Target="../slideLayouts/slideLayout25.xml"/>
</Relationships>
</file>

<file path=ppt/slideMasters/_rels/slideMaster25.xml.rels><?xml version="1.0" encoding="UTF-8"?>
<Relationships xmlns="http://schemas.openxmlformats.org/package/2006/relationships"><Relationship Id="rId1" Type="http://schemas.openxmlformats.org/officeDocument/2006/relationships/theme" Target="../theme/theme25.xml"/><Relationship Id="rId2" Type="http://schemas.openxmlformats.org/officeDocument/2006/relationships/slideLayout" Target="../slideLayouts/slideLayout26.xml"/>
</Relationships>
</file>

<file path=ppt/slideMasters/_rels/slideMaster26.xml.rels><?xml version="1.0" encoding="UTF-8"?>
<Relationships xmlns="http://schemas.openxmlformats.org/package/2006/relationships"><Relationship Id="rId1" Type="http://schemas.openxmlformats.org/officeDocument/2006/relationships/theme" Target="../theme/theme26.xml"/><Relationship Id="rId2" Type="http://schemas.openxmlformats.org/officeDocument/2006/relationships/slideLayout" Target="../slideLayouts/slideLayout27.xml"/>
</Relationships>
</file>

<file path=ppt/slideMasters/_rels/slideMaster27.xml.rels><?xml version="1.0" encoding="UTF-8"?>
<Relationships xmlns="http://schemas.openxmlformats.org/package/2006/relationships"><Relationship Id="rId1" Type="http://schemas.openxmlformats.org/officeDocument/2006/relationships/theme" Target="../theme/theme27.xml"/><Relationship Id="rId2" Type="http://schemas.openxmlformats.org/officeDocument/2006/relationships/slideLayout" Target="../slideLayouts/slideLayout28.xml"/>
</Relationships>
</file>

<file path=ppt/slideMasters/_rels/slideMaster28.xml.rels><?xml version="1.0" encoding="UTF-8"?>
<Relationships xmlns="http://schemas.openxmlformats.org/package/2006/relationships"><Relationship Id="rId1" Type="http://schemas.openxmlformats.org/officeDocument/2006/relationships/theme" Target="../theme/theme28.xml"/><Relationship Id="rId2" Type="http://schemas.openxmlformats.org/officeDocument/2006/relationships/slideLayout" Target="../slideLayouts/slideLayout29.xml"/>
</Relationships>
</file>

<file path=ppt/slideMasters/_rels/slideMaster29.xml.rels><?xml version="1.0" encoding="UTF-8"?>
<Relationships xmlns="http://schemas.openxmlformats.org/package/2006/relationships"><Relationship Id="rId1" Type="http://schemas.openxmlformats.org/officeDocument/2006/relationships/theme" Target="../theme/theme29.xml"/><Relationship Id="rId2" Type="http://schemas.openxmlformats.org/officeDocument/2006/relationships/slideLayout" Target="../slideLayouts/slideLayout30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30.xml.rels><?xml version="1.0" encoding="UTF-8"?>
<Relationships xmlns="http://schemas.openxmlformats.org/package/2006/relationships"><Relationship Id="rId1" Type="http://schemas.openxmlformats.org/officeDocument/2006/relationships/theme" Target="../theme/theme30.xml"/><Relationship Id="rId2" Type="http://schemas.openxmlformats.org/officeDocument/2006/relationships/slideLayout" Target="../slideLayouts/slideLayout31.xml"/>
</Relationships>
</file>

<file path=ppt/slideMasters/_rels/slideMaster31.xml.rels><?xml version="1.0" encoding="UTF-8"?>
<Relationships xmlns="http://schemas.openxmlformats.org/package/2006/relationships"><Relationship Id="rId1" Type="http://schemas.openxmlformats.org/officeDocument/2006/relationships/theme" Target="../theme/theme31.xml"/><Relationship Id="rId2" Type="http://schemas.openxmlformats.org/officeDocument/2006/relationships/slideLayout" Target="../slideLayouts/slideLayout32.xml"/>
</Relationships>
</file>

<file path=ppt/slideMasters/_rels/slideMaster32.xml.rels><?xml version="1.0" encoding="UTF-8"?>
<Relationships xmlns="http://schemas.openxmlformats.org/package/2006/relationships"><Relationship Id="rId1" Type="http://schemas.openxmlformats.org/officeDocument/2006/relationships/theme" Target="../theme/theme32.xml"/><Relationship Id="rId2" Type="http://schemas.openxmlformats.org/officeDocument/2006/relationships/slideLayout" Target="../slideLayouts/slideLayout33.xml"/>
</Relationships>
</file>

<file path=ppt/slideMasters/_rels/slideMaster33.xml.rels><?xml version="1.0" encoding="UTF-8"?>
<Relationships xmlns="http://schemas.openxmlformats.org/package/2006/relationships"><Relationship Id="rId1" Type="http://schemas.openxmlformats.org/officeDocument/2006/relationships/theme" Target="../theme/theme33.xml"/><Relationship Id="rId2" Type="http://schemas.openxmlformats.org/officeDocument/2006/relationships/slideLayout" Target="../slideLayouts/slideLayout34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9;p2"/>
          <p:cNvSpPr/>
          <p:nvPr/>
        </p:nvSpPr>
        <p:spPr>
          <a:xfrm>
            <a:off x="7346160" y="130320"/>
            <a:ext cx="4888080" cy="488808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1" name="Google Shape;10;p2"/>
          <p:cNvGrpSpPr/>
          <p:nvPr/>
        </p:nvGrpSpPr>
        <p:grpSpPr>
          <a:xfrm>
            <a:off x="727200" y="-48960"/>
            <a:ext cx="7704000" cy="5243400"/>
            <a:chOff x="727200" y="-48960"/>
            <a:chExt cx="7704000" cy="5243400"/>
          </a:xfrm>
        </p:grpSpPr>
        <p:sp>
          <p:nvSpPr>
            <p:cNvPr id="2" name="Google Shape;11;p2"/>
            <p:cNvSpPr/>
            <p:nvPr/>
          </p:nvSpPr>
          <p:spPr>
            <a:xfrm>
              <a:off x="727560" y="533520"/>
              <a:ext cx="7702200" cy="4073760"/>
            </a:xfrm>
            <a:prstGeom prst="rect">
              <a:avLst/>
            </a:prstGeom>
            <a:noFill/>
            <a:ln w="19050">
              <a:solidFill>
                <a:srgbClr val="333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cxnSp>
          <p:nvCxnSpPr>
            <p:cNvPr id="3" name="Google Shape;12;p2"/>
            <p:cNvCxnSpPr/>
            <p:nvPr/>
          </p:nvCxnSpPr>
          <p:spPr>
            <a:xfrm flipV="1">
              <a:off x="727200" y="-48960"/>
              <a:ext cx="1080" cy="58608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  <p:cxnSp>
          <p:nvCxnSpPr>
            <p:cNvPr id="4" name="Google Shape;13;p2"/>
            <p:cNvCxnSpPr/>
            <p:nvPr/>
          </p:nvCxnSpPr>
          <p:spPr>
            <a:xfrm flipV="1">
              <a:off x="8430480" y="4608360"/>
              <a:ext cx="1080" cy="58644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</p:grpSp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496800"/>
            <a:ext cx="822888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структуры щёлкните мышью</a:t>
            </a:r>
            <a:endParaRPr b="0" lang="ru-RU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Второй уровень структуры</a:t>
            </a:r>
            <a:endParaRPr b="0" lang="ru-RU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Третий уровень структуры</a:t>
            </a:r>
            <a:endParaRPr b="0" lang="ru-RU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Четвёртый уровень структуры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Пятый уровень структуры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Шестой уровень структуры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Седьмой уровень структуры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154;p19"/>
          <p:cNvSpPr/>
          <p:nvPr/>
        </p:nvSpPr>
        <p:spPr>
          <a:xfrm>
            <a:off x="8240760" y="4204440"/>
            <a:ext cx="1860480" cy="186048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48" name="Google Shape;155;p19"/>
          <p:cNvGrpSpPr/>
          <p:nvPr/>
        </p:nvGrpSpPr>
        <p:grpSpPr>
          <a:xfrm>
            <a:off x="232200" y="232560"/>
            <a:ext cx="8988840" cy="5000760"/>
            <a:chOff x="232200" y="232560"/>
            <a:chExt cx="8988840" cy="5000760"/>
          </a:xfrm>
        </p:grpSpPr>
        <p:sp>
          <p:nvSpPr>
            <p:cNvPr id="49" name="Google Shape;156;p19"/>
            <p:cNvSpPr/>
            <p:nvPr/>
          </p:nvSpPr>
          <p:spPr>
            <a:xfrm>
              <a:off x="232200" y="232920"/>
              <a:ext cx="8677800" cy="4683600"/>
            </a:xfrm>
            <a:prstGeom prst="rect">
              <a:avLst/>
            </a:prstGeom>
            <a:noFill/>
            <a:ln w="19050">
              <a:solidFill>
                <a:srgbClr val="333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cxnSp>
          <p:nvCxnSpPr>
            <p:cNvPr id="50" name="Google Shape;157;p19"/>
            <p:cNvCxnSpPr/>
            <p:nvPr/>
          </p:nvCxnSpPr>
          <p:spPr>
            <a:xfrm flipH="1">
              <a:off x="8911080" y="232560"/>
              <a:ext cx="310320" cy="108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  <p:cxnSp>
          <p:nvCxnSpPr>
            <p:cNvPr id="51" name="Google Shape;158;p19"/>
            <p:cNvCxnSpPr/>
            <p:nvPr/>
          </p:nvCxnSpPr>
          <p:spPr>
            <a:xfrm>
              <a:off x="233280" y="4917240"/>
              <a:ext cx="1080" cy="31644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167;p20"/>
          <p:cNvSpPr/>
          <p:nvPr/>
        </p:nvSpPr>
        <p:spPr>
          <a:xfrm>
            <a:off x="8142120" y="-886680"/>
            <a:ext cx="1860480" cy="186048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53" name="Google Shape;168;p20"/>
          <p:cNvGrpSpPr/>
          <p:nvPr/>
        </p:nvGrpSpPr>
        <p:grpSpPr>
          <a:xfrm>
            <a:off x="-720" y="1466640"/>
            <a:ext cx="940320" cy="2327760"/>
            <a:chOff x="-720" y="1466640"/>
            <a:chExt cx="940320" cy="2327760"/>
          </a:xfrm>
        </p:grpSpPr>
        <p:cxnSp>
          <p:nvCxnSpPr>
            <p:cNvPr id="54" name="Google Shape;169;p20"/>
            <p:cNvCxnSpPr/>
            <p:nvPr/>
          </p:nvCxnSpPr>
          <p:spPr>
            <a:xfrm>
              <a:off x="-720" y="1466640"/>
              <a:ext cx="940680" cy="108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  <p:cxnSp>
          <p:nvCxnSpPr>
            <p:cNvPr id="55" name="Google Shape;170;p20"/>
            <p:cNvCxnSpPr/>
            <p:nvPr/>
          </p:nvCxnSpPr>
          <p:spPr>
            <a:xfrm>
              <a:off x="-720" y="2668320"/>
              <a:ext cx="940680" cy="108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  <p:cxnSp>
          <p:nvCxnSpPr>
            <p:cNvPr id="56" name="Google Shape;171;p20"/>
            <p:cNvCxnSpPr/>
            <p:nvPr/>
          </p:nvCxnSpPr>
          <p:spPr>
            <a:xfrm>
              <a:off x="-720" y="3793680"/>
              <a:ext cx="940680" cy="108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</p:grpSp>
      <p:grpSp>
        <p:nvGrpSpPr>
          <p:cNvPr id="57" name="Google Shape;172;p20"/>
          <p:cNvGrpSpPr/>
          <p:nvPr/>
        </p:nvGrpSpPr>
        <p:grpSpPr>
          <a:xfrm>
            <a:off x="232200" y="232560"/>
            <a:ext cx="8988840" cy="5000760"/>
            <a:chOff x="232200" y="232560"/>
            <a:chExt cx="8988840" cy="5000760"/>
          </a:xfrm>
        </p:grpSpPr>
        <p:sp>
          <p:nvSpPr>
            <p:cNvPr id="58" name="Google Shape;173;p20"/>
            <p:cNvSpPr/>
            <p:nvPr/>
          </p:nvSpPr>
          <p:spPr>
            <a:xfrm>
              <a:off x="232200" y="232920"/>
              <a:ext cx="8677800" cy="4683600"/>
            </a:xfrm>
            <a:prstGeom prst="rect">
              <a:avLst/>
            </a:prstGeom>
            <a:noFill/>
            <a:ln w="19050">
              <a:solidFill>
                <a:srgbClr val="333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cxnSp>
          <p:nvCxnSpPr>
            <p:cNvPr id="59" name="Google Shape;174;p20"/>
            <p:cNvCxnSpPr/>
            <p:nvPr/>
          </p:nvCxnSpPr>
          <p:spPr>
            <a:xfrm flipH="1">
              <a:off x="8911080" y="232560"/>
              <a:ext cx="310320" cy="108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  <p:cxnSp>
          <p:nvCxnSpPr>
            <p:cNvPr id="60" name="Google Shape;175;p20"/>
            <p:cNvCxnSpPr/>
            <p:nvPr/>
          </p:nvCxnSpPr>
          <p:spPr>
            <a:xfrm>
              <a:off x="233280" y="4917240"/>
              <a:ext cx="1080" cy="31644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</p:grpSp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текста заглавия щёлкните мышью</a:t>
            </a:r>
            <a:endParaRPr b="0" lang="ru-RU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структуры щёлкните мышью</a:t>
            </a:r>
            <a:endParaRPr b="0" lang="ru-RU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Второй уровень структуры</a:t>
            </a:r>
            <a:endParaRPr b="0" lang="ru-RU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Третий уровень структуры</a:t>
            </a:r>
            <a:endParaRPr b="0" lang="ru-RU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Четвёртый уровень структуры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Пятый уровень структуры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Шестой уровень структуры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Седьмой уровень структуры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17;p3"/>
          <p:cNvSpPr/>
          <p:nvPr/>
        </p:nvSpPr>
        <p:spPr>
          <a:xfrm>
            <a:off x="6433560" y="0"/>
            <a:ext cx="5142600" cy="514260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64" name="Google Shape;18;p3"/>
          <p:cNvGrpSpPr/>
          <p:nvPr/>
        </p:nvGrpSpPr>
        <p:grpSpPr>
          <a:xfrm>
            <a:off x="713160" y="-62280"/>
            <a:ext cx="7718040" cy="5210280"/>
            <a:chOff x="713160" y="-62280"/>
            <a:chExt cx="7718040" cy="5210280"/>
          </a:xfrm>
        </p:grpSpPr>
        <p:sp>
          <p:nvSpPr>
            <p:cNvPr id="65" name="Google Shape;19;p3"/>
            <p:cNvSpPr/>
            <p:nvPr/>
          </p:nvSpPr>
          <p:spPr>
            <a:xfrm>
              <a:off x="713160" y="533520"/>
              <a:ext cx="7716600" cy="4073760"/>
            </a:xfrm>
            <a:prstGeom prst="rect">
              <a:avLst/>
            </a:prstGeom>
            <a:noFill/>
            <a:ln w="19050">
              <a:solidFill>
                <a:srgbClr val="333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cxnSp>
          <p:nvCxnSpPr>
            <p:cNvPr id="66" name="Google Shape;20;p3"/>
            <p:cNvCxnSpPr/>
            <p:nvPr/>
          </p:nvCxnSpPr>
          <p:spPr>
            <a:xfrm flipV="1">
              <a:off x="713160" y="-62280"/>
              <a:ext cx="1080" cy="59688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  <p:cxnSp>
          <p:nvCxnSpPr>
            <p:cNvPr id="67" name="Google Shape;21;p3"/>
            <p:cNvCxnSpPr/>
            <p:nvPr/>
          </p:nvCxnSpPr>
          <p:spPr>
            <a:xfrm>
              <a:off x="8430480" y="4608360"/>
              <a:ext cx="1080" cy="54000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</p:grpSp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текста заглавия щёлкните мышью</a:t>
            </a:r>
            <a:endParaRPr b="0" lang="ru-RU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структуры щёлкните мышью</a:t>
            </a:r>
            <a:endParaRPr b="0" lang="ru-RU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Второй уровень структуры</a:t>
            </a:r>
            <a:endParaRPr b="0" lang="ru-RU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Третий уровень структуры</a:t>
            </a:r>
            <a:endParaRPr b="0" lang="ru-RU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Четвёртый уровень структуры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Пятый уровень структуры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Шестой уровень структуры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Седьмой уровень структуры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184;p21"/>
          <p:cNvSpPr/>
          <p:nvPr/>
        </p:nvSpPr>
        <p:spPr>
          <a:xfrm>
            <a:off x="8240760" y="-926640"/>
            <a:ext cx="1860480" cy="186048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71" name="Google Shape;185;p21"/>
          <p:cNvGrpSpPr/>
          <p:nvPr/>
        </p:nvGrpSpPr>
        <p:grpSpPr>
          <a:xfrm>
            <a:off x="232200" y="-59760"/>
            <a:ext cx="9070920" cy="4977720"/>
            <a:chOff x="232200" y="-59760"/>
            <a:chExt cx="9070920" cy="4977720"/>
          </a:xfrm>
        </p:grpSpPr>
        <p:sp>
          <p:nvSpPr>
            <p:cNvPr id="72" name="Google Shape;186;p21"/>
            <p:cNvSpPr/>
            <p:nvPr/>
          </p:nvSpPr>
          <p:spPr>
            <a:xfrm>
              <a:off x="232200" y="232920"/>
              <a:ext cx="8677800" cy="4683600"/>
            </a:xfrm>
            <a:prstGeom prst="rect">
              <a:avLst/>
            </a:prstGeom>
            <a:noFill/>
            <a:ln w="19050">
              <a:solidFill>
                <a:srgbClr val="333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cxnSp>
          <p:nvCxnSpPr>
            <p:cNvPr id="73" name="Google Shape;187;p21"/>
            <p:cNvCxnSpPr/>
            <p:nvPr/>
          </p:nvCxnSpPr>
          <p:spPr>
            <a:xfrm flipV="1">
              <a:off x="232200" y="-59760"/>
              <a:ext cx="1080" cy="29736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  <p:cxnSp>
          <p:nvCxnSpPr>
            <p:cNvPr id="74" name="Google Shape;188;p21"/>
            <p:cNvCxnSpPr/>
            <p:nvPr/>
          </p:nvCxnSpPr>
          <p:spPr>
            <a:xfrm>
              <a:off x="8904600" y="4917240"/>
              <a:ext cx="398880" cy="108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3" r:id="rId2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197;p22"/>
          <p:cNvSpPr/>
          <p:nvPr/>
        </p:nvSpPr>
        <p:spPr>
          <a:xfrm>
            <a:off x="8142120" y="-886680"/>
            <a:ext cx="1860480" cy="186048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76" name="Google Shape;198;p22"/>
          <p:cNvGrpSpPr/>
          <p:nvPr/>
        </p:nvGrpSpPr>
        <p:grpSpPr>
          <a:xfrm>
            <a:off x="-18720" y="232560"/>
            <a:ext cx="9189360" cy="4685400"/>
            <a:chOff x="-18720" y="232560"/>
            <a:chExt cx="9189360" cy="4685400"/>
          </a:xfrm>
        </p:grpSpPr>
        <p:sp>
          <p:nvSpPr>
            <p:cNvPr id="77" name="Google Shape;199;p22"/>
            <p:cNvSpPr/>
            <p:nvPr/>
          </p:nvSpPr>
          <p:spPr>
            <a:xfrm>
              <a:off x="232200" y="232920"/>
              <a:ext cx="8677800" cy="4683600"/>
            </a:xfrm>
            <a:prstGeom prst="rect">
              <a:avLst/>
            </a:prstGeom>
            <a:noFill/>
            <a:ln w="19050">
              <a:solidFill>
                <a:srgbClr val="333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cxnSp>
          <p:nvCxnSpPr>
            <p:cNvPr id="78" name="Google Shape;200;p22"/>
            <p:cNvCxnSpPr/>
            <p:nvPr/>
          </p:nvCxnSpPr>
          <p:spPr>
            <a:xfrm flipH="1">
              <a:off x="-18720" y="232560"/>
              <a:ext cx="259560" cy="108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  <p:cxnSp>
          <p:nvCxnSpPr>
            <p:cNvPr id="79" name="Google Shape;201;p22"/>
            <p:cNvCxnSpPr/>
            <p:nvPr/>
          </p:nvCxnSpPr>
          <p:spPr>
            <a:xfrm flipH="1">
              <a:off x="8911080" y="4917240"/>
              <a:ext cx="259920" cy="108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2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212;p23"/>
          <p:cNvSpPr/>
          <p:nvPr/>
        </p:nvSpPr>
        <p:spPr>
          <a:xfrm>
            <a:off x="8142120" y="-886680"/>
            <a:ext cx="1860480" cy="186048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81" name="Google Shape;213;p23"/>
          <p:cNvGrpSpPr/>
          <p:nvPr/>
        </p:nvGrpSpPr>
        <p:grpSpPr>
          <a:xfrm>
            <a:off x="232200" y="232560"/>
            <a:ext cx="8988840" cy="5000760"/>
            <a:chOff x="232200" y="232560"/>
            <a:chExt cx="8988840" cy="5000760"/>
          </a:xfrm>
        </p:grpSpPr>
        <p:sp>
          <p:nvSpPr>
            <p:cNvPr id="82" name="Google Shape;214;p23"/>
            <p:cNvSpPr/>
            <p:nvPr/>
          </p:nvSpPr>
          <p:spPr>
            <a:xfrm>
              <a:off x="232200" y="232920"/>
              <a:ext cx="8677800" cy="4683600"/>
            </a:xfrm>
            <a:prstGeom prst="rect">
              <a:avLst/>
            </a:prstGeom>
            <a:noFill/>
            <a:ln w="19050">
              <a:solidFill>
                <a:srgbClr val="333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cxnSp>
          <p:nvCxnSpPr>
            <p:cNvPr id="83" name="Google Shape;215;p23"/>
            <p:cNvCxnSpPr/>
            <p:nvPr/>
          </p:nvCxnSpPr>
          <p:spPr>
            <a:xfrm flipH="1">
              <a:off x="8911080" y="232560"/>
              <a:ext cx="310320" cy="108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  <p:cxnSp>
          <p:nvCxnSpPr>
            <p:cNvPr id="84" name="Google Shape;216;p23"/>
            <p:cNvCxnSpPr/>
            <p:nvPr/>
          </p:nvCxnSpPr>
          <p:spPr>
            <a:xfrm>
              <a:off x="233280" y="4917240"/>
              <a:ext cx="1080" cy="31644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7" r:id="rId2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231;p24"/>
          <p:cNvSpPr/>
          <p:nvPr/>
        </p:nvSpPr>
        <p:spPr>
          <a:xfrm>
            <a:off x="6309000" y="2486880"/>
            <a:ext cx="4242240" cy="424224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86" name="Google Shape;232;p24"/>
          <p:cNvGrpSpPr/>
          <p:nvPr/>
        </p:nvGrpSpPr>
        <p:grpSpPr>
          <a:xfrm>
            <a:off x="-69480" y="539280"/>
            <a:ext cx="9456120" cy="4069800"/>
            <a:chOff x="-69480" y="539280"/>
            <a:chExt cx="9456120" cy="4069800"/>
          </a:xfrm>
        </p:grpSpPr>
        <p:grpSp>
          <p:nvGrpSpPr>
            <p:cNvPr id="87" name="Google Shape;233;p24"/>
            <p:cNvGrpSpPr/>
            <p:nvPr/>
          </p:nvGrpSpPr>
          <p:grpSpPr>
            <a:xfrm>
              <a:off x="713160" y="539640"/>
              <a:ext cx="8673480" cy="4069440"/>
              <a:chOff x="713160" y="539640"/>
              <a:chExt cx="8673480" cy="4069440"/>
            </a:xfrm>
          </p:grpSpPr>
          <p:sp>
            <p:nvSpPr>
              <p:cNvPr id="88" name="Google Shape;234;p24"/>
              <p:cNvSpPr/>
              <p:nvPr/>
            </p:nvSpPr>
            <p:spPr>
              <a:xfrm>
                <a:off x="713160" y="539640"/>
                <a:ext cx="7716600" cy="4068000"/>
              </a:xfrm>
              <a:prstGeom prst="rect">
                <a:avLst/>
              </a:prstGeom>
              <a:noFill/>
              <a:ln w="19050">
                <a:solidFill>
                  <a:srgbClr val="33333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  <p:cxnSp>
            <p:nvCxnSpPr>
              <p:cNvPr id="89" name="Google Shape;235;p24"/>
              <p:cNvCxnSpPr/>
              <p:nvPr/>
            </p:nvCxnSpPr>
            <p:spPr>
              <a:xfrm>
                <a:off x="8407440" y="4608360"/>
                <a:ext cx="979560" cy="1080"/>
              </a:xfrm>
              <a:prstGeom prst="straightConnector1">
                <a:avLst/>
              </a:prstGeom>
              <a:ln w="19050">
                <a:solidFill>
                  <a:srgbClr val="333333"/>
                </a:solidFill>
                <a:round/>
              </a:ln>
            </p:spPr>
          </p:cxnSp>
        </p:grpSp>
        <p:cxnSp>
          <p:nvCxnSpPr>
            <p:cNvPr id="90" name="Google Shape;236;p24"/>
            <p:cNvCxnSpPr/>
            <p:nvPr/>
          </p:nvCxnSpPr>
          <p:spPr>
            <a:xfrm flipH="1">
              <a:off x="-69480" y="539280"/>
              <a:ext cx="789840" cy="108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9" r:id="rId2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244;p25"/>
          <p:cNvSpPr/>
          <p:nvPr/>
        </p:nvSpPr>
        <p:spPr>
          <a:xfrm>
            <a:off x="8240760" y="-926640"/>
            <a:ext cx="1860480" cy="186048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92" name="Google Shape;245;p25"/>
          <p:cNvGrpSpPr/>
          <p:nvPr/>
        </p:nvGrpSpPr>
        <p:grpSpPr>
          <a:xfrm>
            <a:off x="-18720" y="232560"/>
            <a:ext cx="9189360" cy="4685400"/>
            <a:chOff x="-18720" y="232560"/>
            <a:chExt cx="9189360" cy="4685400"/>
          </a:xfrm>
        </p:grpSpPr>
        <p:sp>
          <p:nvSpPr>
            <p:cNvPr id="93" name="Google Shape;246;p25"/>
            <p:cNvSpPr/>
            <p:nvPr/>
          </p:nvSpPr>
          <p:spPr>
            <a:xfrm>
              <a:off x="232200" y="232920"/>
              <a:ext cx="8677800" cy="4683600"/>
            </a:xfrm>
            <a:prstGeom prst="rect">
              <a:avLst/>
            </a:prstGeom>
            <a:noFill/>
            <a:ln w="19050">
              <a:solidFill>
                <a:srgbClr val="333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cxnSp>
          <p:nvCxnSpPr>
            <p:cNvPr id="94" name="Google Shape;247;p25"/>
            <p:cNvCxnSpPr/>
            <p:nvPr/>
          </p:nvCxnSpPr>
          <p:spPr>
            <a:xfrm flipH="1">
              <a:off x="-18720" y="4917240"/>
              <a:ext cx="259560" cy="108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  <p:cxnSp>
          <p:nvCxnSpPr>
            <p:cNvPr id="95" name="Google Shape;248;p25"/>
            <p:cNvCxnSpPr/>
            <p:nvPr/>
          </p:nvCxnSpPr>
          <p:spPr>
            <a:xfrm flipH="1">
              <a:off x="8911080" y="232560"/>
              <a:ext cx="259920" cy="108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1" r:id="rId2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251;p26"/>
          <p:cNvSpPr/>
          <p:nvPr/>
        </p:nvSpPr>
        <p:spPr>
          <a:xfrm>
            <a:off x="-924480" y="4204440"/>
            <a:ext cx="1860480" cy="186048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97" name="Google Shape;252;p26"/>
          <p:cNvGrpSpPr/>
          <p:nvPr/>
        </p:nvGrpSpPr>
        <p:grpSpPr>
          <a:xfrm>
            <a:off x="232200" y="232560"/>
            <a:ext cx="8988840" cy="4965120"/>
            <a:chOff x="232200" y="232560"/>
            <a:chExt cx="8988840" cy="4965120"/>
          </a:xfrm>
        </p:grpSpPr>
        <p:sp>
          <p:nvSpPr>
            <p:cNvPr id="98" name="Google Shape;253;p26"/>
            <p:cNvSpPr/>
            <p:nvPr/>
          </p:nvSpPr>
          <p:spPr>
            <a:xfrm>
              <a:off x="232200" y="232920"/>
              <a:ext cx="8677800" cy="4683600"/>
            </a:xfrm>
            <a:prstGeom prst="rect">
              <a:avLst/>
            </a:prstGeom>
            <a:noFill/>
            <a:ln w="19050">
              <a:solidFill>
                <a:srgbClr val="333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cxnSp>
          <p:nvCxnSpPr>
            <p:cNvPr id="99" name="Google Shape;254;p26"/>
            <p:cNvCxnSpPr/>
            <p:nvPr/>
          </p:nvCxnSpPr>
          <p:spPr>
            <a:xfrm flipH="1">
              <a:off x="8911080" y="232560"/>
              <a:ext cx="310320" cy="108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  <p:cxnSp>
          <p:nvCxnSpPr>
            <p:cNvPr id="100" name="Google Shape;255;p26"/>
            <p:cNvCxnSpPr/>
            <p:nvPr/>
          </p:nvCxnSpPr>
          <p:spPr>
            <a:xfrm flipV="1">
              <a:off x="232200" y="4890240"/>
              <a:ext cx="1080" cy="30780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</p:grpSp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текста заглавия щёлкните мышью</a:t>
            </a:r>
            <a:endParaRPr b="0" lang="ru-RU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структуры щёлкните мышью</a:t>
            </a:r>
            <a:endParaRPr b="0" lang="ru-RU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Второй уровень структуры</a:t>
            </a:r>
            <a:endParaRPr b="0" lang="ru-RU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Третий уровень структуры</a:t>
            </a:r>
            <a:endParaRPr b="0" lang="ru-RU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Четвёртый уровень структуры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Пятый уровень структуры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Шестой уровень структуры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Седьмой уровень структуры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3" r:id="rId2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258;p27"/>
          <p:cNvSpPr/>
          <p:nvPr/>
        </p:nvSpPr>
        <p:spPr>
          <a:xfrm>
            <a:off x="6677280" y="-9000"/>
            <a:ext cx="5160600" cy="516060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104" name="Google Shape;259;p27"/>
          <p:cNvGrpSpPr/>
          <p:nvPr/>
        </p:nvGrpSpPr>
        <p:grpSpPr>
          <a:xfrm>
            <a:off x="713160" y="-78840"/>
            <a:ext cx="8791560" cy="4687920"/>
            <a:chOff x="713160" y="-78840"/>
            <a:chExt cx="8791560" cy="4687920"/>
          </a:xfrm>
        </p:grpSpPr>
        <p:sp>
          <p:nvSpPr>
            <p:cNvPr id="105" name="Google Shape;260;p27"/>
            <p:cNvSpPr/>
            <p:nvPr/>
          </p:nvSpPr>
          <p:spPr>
            <a:xfrm>
              <a:off x="713160" y="533520"/>
              <a:ext cx="7862400" cy="4073760"/>
            </a:xfrm>
            <a:prstGeom prst="rect">
              <a:avLst/>
            </a:prstGeom>
            <a:noFill/>
            <a:ln w="19050">
              <a:solidFill>
                <a:srgbClr val="333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cxnSp>
          <p:nvCxnSpPr>
            <p:cNvPr id="106" name="Google Shape;261;p27"/>
            <p:cNvCxnSpPr/>
            <p:nvPr/>
          </p:nvCxnSpPr>
          <p:spPr>
            <a:xfrm flipV="1">
              <a:off x="713160" y="-78840"/>
              <a:ext cx="1080" cy="62568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  <p:cxnSp>
          <p:nvCxnSpPr>
            <p:cNvPr id="107" name="Google Shape;262;p27"/>
            <p:cNvCxnSpPr/>
            <p:nvPr/>
          </p:nvCxnSpPr>
          <p:spPr>
            <a:xfrm>
              <a:off x="8571600" y="4608360"/>
              <a:ext cx="933480" cy="108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</p:grpSp>
      <p:sp>
        <p:nvSpPr>
          <p:cNvPr id="108" name="Google Shape;265;p27"/>
          <p:cNvSpPr/>
          <p:nvPr/>
        </p:nvSpPr>
        <p:spPr>
          <a:xfrm>
            <a:off x="1094400" y="3384000"/>
            <a:ext cx="5796000" cy="55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15000"/>
              </a:lnSpc>
              <a:spcBef>
                <a:spcPts val="300"/>
              </a:spcBef>
              <a:tabLst>
                <a:tab algn="l" pos="0"/>
              </a:tabLst>
            </a:pPr>
            <a:r>
              <a:rPr b="0" lang="en" sz="1200" strike="noStrike" u="none">
                <a:solidFill>
                  <a:schemeClr val="dk1"/>
                </a:solidFill>
                <a:effectLst/>
                <a:uFillTx/>
                <a:latin typeface="Hanken Grotesk"/>
                <a:ea typeface="Hanken Grotesk"/>
              </a:rPr>
              <a:t>CREDITS: This presentation template was created by </a:t>
            </a:r>
            <a:r>
              <a:rPr b="1" lang="en" sz="1200" strike="noStrike" u="sng">
                <a:solidFill>
                  <a:schemeClr val="dk1"/>
                </a:solidFill>
                <a:effectLst/>
                <a:uFillTx/>
                <a:latin typeface="Hanken Grotesk"/>
                <a:ea typeface="Hanken Grotesk"/>
                <a:hlinkClick r:id="rId2"/>
              </a:rPr>
              <a:t>Slidesgo</a:t>
            </a:r>
            <a:r>
              <a:rPr b="1" lang="en" sz="1200" strike="noStrike" u="none">
                <a:solidFill>
                  <a:schemeClr val="dk1"/>
                </a:solidFill>
                <a:effectLst/>
                <a:uFillTx/>
                <a:latin typeface="Hanken Grotesk"/>
                <a:ea typeface="Hanken Grotesk"/>
              </a:rPr>
              <a:t>,</a:t>
            </a:r>
            <a:r>
              <a:rPr b="0" lang="en" sz="1200" strike="noStrike" u="none">
                <a:solidFill>
                  <a:schemeClr val="dk1"/>
                </a:solidFill>
                <a:effectLst/>
                <a:uFillTx/>
                <a:latin typeface="Hanken Grotesk"/>
                <a:ea typeface="Hanken Grotesk"/>
              </a:rPr>
              <a:t> and includes icons by</a:t>
            </a:r>
            <a:r>
              <a:rPr b="1" lang="en" sz="1200" strike="noStrike" u="none">
                <a:solidFill>
                  <a:schemeClr val="dk1"/>
                </a:solidFill>
                <a:effectLst/>
                <a:uFillTx/>
                <a:latin typeface="Hanken Grotesk"/>
                <a:ea typeface="Hanken Grotesk"/>
              </a:rPr>
              <a:t> </a:t>
            </a:r>
            <a:r>
              <a:rPr b="1" lang="en" sz="1200" strike="noStrike" u="sng">
                <a:solidFill>
                  <a:schemeClr val="dk1"/>
                </a:solidFill>
                <a:effectLst/>
                <a:uFillTx/>
                <a:latin typeface="Hanken Grotesk"/>
                <a:ea typeface="Hanken Grotesk"/>
                <a:hlinkClick r:id="rId3"/>
              </a:rPr>
              <a:t>Flaticon</a:t>
            </a:r>
            <a:r>
              <a:rPr b="1" lang="en" sz="1200" strike="noStrike" u="none">
                <a:solidFill>
                  <a:schemeClr val="dk1"/>
                </a:solidFill>
                <a:effectLst/>
                <a:uFillTx/>
                <a:latin typeface="Hanken Grotesk"/>
                <a:ea typeface="Hanken Grotesk"/>
              </a:rPr>
              <a:t>,</a:t>
            </a:r>
            <a:r>
              <a:rPr b="0" lang="en" sz="1200" strike="noStrike" u="none">
                <a:solidFill>
                  <a:schemeClr val="dk1"/>
                </a:solidFill>
                <a:effectLst/>
                <a:uFillTx/>
                <a:latin typeface="Hanken Grotesk"/>
                <a:ea typeface="Hanken Grotesk"/>
              </a:rPr>
              <a:t> and infographics &amp; images by </a:t>
            </a:r>
            <a:r>
              <a:rPr b="1" lang="en" sz="1200" strike="noStrike" u="sng">
                <a:solidFill>
                  <a:schemeClr val="dk1"/>
                </a:solidFill>
                <a:effectLst/>
                <a:uFillTx/>
                <a:latin typeface="Hanken Grotesk"/>
                <a:ea typeface="Hanken Grotesk"/>
                <a:hlinkClick r:id="rId4"/>
              </a:rPr>
              <a:t>Freepik</a:t>
            </a:r>
            <a:r>
              <a:rPr b="1" lang="en" sz="1200" strike="noStrike" u="sng">
                <a:solidFill>
                  <a:schemeClr val="dk1"/>
                </a:solidFill>
                <a:effectLst/>
                <a:uFillTx/>
                <a:latin typeface="Hanken Grotesk"/>
                <a:ea typeface="Hanken Grotesk"/>
              </a:rPr>
              <a:t> </a:t>
            </a:r>
            <a:endParaRPr b="0" lang="ru-RU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текста заглавия щёлкните мышью</a:t>
            </a:r>
            <a:endParaRPr b="0" lang="ru-RU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структуры щёлкните мышью</a:t>
            </a:r>
            <a:endParaRPr b="0" lang="ru-RU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Второй уровень структуры</a:t>
            </a:r>
            <a:endParaRPr b="0" lang="ru-RU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Третий уровень структуры</a:t>
            </a:r>
            <a:endParaRPr b="0" lang="ru-RU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Четвёртый уровень структуры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Пятый уровень структуры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Шестой уровень структуры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Седьмой уровень структуры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5" r:id="rId5"/>
    <p:sldLayoutId id="2147483686" r:id="rId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80;p11"/>
          <p:cNvSpPr/>
          <p:nvPr/>
        </p:nvSpPr>
        <p:spPr>
          <a:xfrm>
            <a:off x="-3422880" y="0"/>
            <a:ext cx="5142600" cy="514260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10" name="Google Shape;81;p11"/>
          <p:cNvGrpSpPr/>
          <p:nvPr/>
        </p:nvGrpSpPr>
        <p:grpSpPr>
          <a:xfrm>
            <a:off x="727200" y="-382320"/>
            <a:ext cx="7704000" cy="5907600"/>
            <a:chOff x="727200" y="-382320"/>
            <a:chExt cx="7704000" cy="5907600"/>
          </a:xfrm>
        </p:grpSpPr>
        <p:sp>
          <p:nvSpPr>
            <p:cNvPr id="11" name="Google Shape;82;p11"/>
            <p:cNvSpPr/>
            <p:nvPr/>
          </p:nvSpPr>
          <p:spPr>
            <a:xfrm>
              <a:off x="727560" y="533520"/>
              <a:ext cx="7702200" cy="4073760"/>
            </a:xfrm>
            <a:prstGeom prst="rect">
              <a:avLst/>
            </a:prstGeom>
            <a:noFill/>
            <a:ln w="19050">
              <a:solidFill>
                <a:srgbClr val="333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cxnSp>
          <p:nvCxnSpPr>
            <p:cNvPr id="12" name="Google Shape;83;p11"/>
            <p:cNvCxnSpPr/>
            <p:nvPr/>
          </p:nvCxnSpPr>
          <p:spPr>
            <a:xfrm>
              <a:off x="727200" y="4608360"/>
              <a:ext cx="1080" cy="91728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  <p:cxnSp>
          <p:nvCxnSpPr>
            <p:cNvPr id="13" name="Google Shape;84;p11"/>
            <p:cNvCxnSpPr/>
            <p:nvPr/>
          </p:nvCxnSpPr>
          <p:spPr>
            <a:xfrm>
              <a:off x="8430480" y="-382320"/>
              <a:ext cx="1080" cy="91692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258;p27"/>
          <p:cNvSpPr/>
          <p:nvPr/>
        </p:nvSpPr>
        <p:spPr>
          <a:xfrm>
            <a:off x="6677280" y="-9000"/>
            <a:ext cx="5160600" cy="516060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114" name="Google Shape;259;p27"/>
          <p:cNvGrpSpPr/>
          <p:nvPr/>
        </p:nvGrpSpPr>
        <p:grpSpPr>
          <a:xfrm>
            <a:off x="713160" y="-78840"/>
            <a:ext cx="8791560" cy="4687920"/>
            <a:chOff x="713160" y="-78840"/>
            <a:chExt cx="8791560" cy="4687920"/>
          </a:xfrm>
        </p:grpSpPr>
        <p:sp>
          <p:nvSpPr>
            <p:cNvPr id="115" name="Google Shape;260;p27"/>
            <p:cNvSpPr/>
            <p:nvPr/>
          </p:nvSpPr>
          <p:spPr>
            <a:xfrm>
              <a:off x="713160" y="533520"/>
              <a:ext cx="7862400" cy="4073760"/>
            </a:xfrm>
            <a:prstGeom prst="rect">
              <a:avLst/>
            </a:prstGeom>
            <a:noFill/>
            <a:ln w="19050">
              <a:solidFill>
                <a:srgbClr val="333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cxnSp>
          <p:nvCxnSpPr>
            <p:cNvPr id="116" name="Google Shape;261;p27"/>
            <p:cNvCxnSpPr/>
            <p:nvPr/>
          </p:nvCxnSpPr>
          <p:spPr>
            <a:xfrm flipV="1">
              <a:off x="713160" y="-78840"/>
              <a:ext cx="1080" cy="62568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  <p:cxnSp>
          <p:nvCxnSpPr>
            <p:cNvPr id="117" name="Google Shape;262;p27"/>
            <p:cNvCxnSpPr/>
            <p:nvPr/>
          </p:nvCxnSpPr>
          <p:spPr>
            <a:xfrm>
              <a:off x="8571600" y="4608360"/>
              <a:ext cx="933480" cy="108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</p:grpSp>
      <p:sp>
        <p:nvSpPr>
          <p:cNvPr id="118" name="Google Shape;265;p27"/>
          <p:cNvSpPr/>
          <p:nvPr/>
        </p:nvSpPr>
        <p:spPr>
          <a:xfrm>
            <a:off x="1094400" y="3384000"/>
            <a:ext cx="5796000" cy="55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15000"/>
              </a:lnSpc>
              <a:spcBef>
                <a:spcPts val="300"/>
              </a:spcBef>
              <a:tabLst>
                <a:tab algn="l" pos="0"/>
              </a:tabLst>
            </a:pPr>
            <a:r>
              <a:rPr b="0" lang="en" sz="1200" strike="noStrike" u="none">
                <a:solidFill>
                  <a:schemeClr val="dk1"/>
                </a:solidFill>
                <a:effectLst/>
                <a:uFillTx/>
                <a:latin typeface="Hanken Grotesk"/>
                <a:ea typeface="Hanken Grotesk"/>
              </a:rPr>
              <a:t>CREDITS: This presentation template was created by </a:t>
            </a:r>
            <a:r>
              <a:rPr b="1" lang="en" sz="1200" strike="noStrike" u="sng">
                <a:solidFill>
                  <a:schemeClr val="dk1"/>
                </a:solidFill>
                <a:effectLst/>
                <a:uFillTx/>
                <a:latin typeface="Hanken Grotesk"/>
                <a:ea typeface="Hanken Grotesk"/>
                <a:hlinkClick r:id="rId2"/>
              </a:rPr>
              <a:t>Slidesgo</a:t>
            </a:r>
            <a:r>
              <a:rPr b="1" lang="en" sz="1200" strike="noStrike" u="none">
                <a:solidFill>
                  <a:schemeClr val="dk1"/>
                </a:solidFill>
                <a:effectLst/>
                <a:uFillTx/>
                <a:latin typeface="Hanken Grotesk"/>
                <a:ea typeface="Hanken Grotesk"/>
              </a:rPr>
              <a:t>,</a:t>
            </a:r>
            <a:r>
              <a:rPr b="0" lang="en" sz="1200" strike="noStrike" u="none">
                <a:solidFill>
                  <a:schemeClr val="dk1"/>
                </a:solidFill>
                <a:effectLst/>
                <a:uFillTx/>
                <a:latin typeface="Hanken Grotesk"/>
                <a:ea typeface="Hanken Grotesk"/>
              </a:rPr>
              <a:t> and includes icons by</a:t>
            </a:r>
            <a:r>
              <a:rPr b="1" lang="en" sz="1200" strike="noStrike" u="none">
                <a:solidFill>
                  <a:schemeClr val="dk1"/>
                </a:solidFill>
                <a:effectLst/>
                <a:uFillTx/>
                <a:latin typeface="Hanken Grotesk"/>
                <a:ea typeface="Hanken Grotesk"/>
              </a:rPr>
              <a:t> </a:t>
            </a:r>
            <a:r>
              <a:rPr b="1" lang="en" sz="1200" strike="noStrike" u="sng">
                <a:solidFill>
                  <a:schemeClr val="dk1"/>
                </a:solidFill>
                <a:effectLst/>
                <a:uFillTx/>
                <a:latin typeface="Hanken Grotesk"/>
                <a:ea typeface="Hanken Grotesk"/>
                <a:hlinkClick r:id="rId3"/>
              </a:rPr>
              <a:t>Flaticon</a:t>
            </a:r>
            <a:r>
              <a:rPr b="1" lang="en" sz="1200" strike="noStrike" u="none">
                <a:solidFill>
                  <a:schemeClr val="dk1"/>
                </a:solidFill>
                <a:effectLst/>
                <a:uFillTx/>
                <a:latin typeface="Hanken Grotesk"/>
                <a:ea typeface="Hanken Grotesk"/>
              </a:rPr>
              <a:t>,</a:t>
            </a:r>
            <a:r>
              <a:rPr b="0" lang="en" sz="1200" strike="noStrike" u="none">
                <a:solidFill>
                  <a:schemeClr val="dk1"/>
                </a:solidFill>
                <a:effectLst/>
                <a:uFillTx/>
                <a:latin typeface="Hanken Grotesk"/>
                <a:ea typeface="Hanken Grotesk"/>
              </a:rPr>
              <a:t> and infographics &amp; images by </a:t>
            </a:r>
            <a:r>
              <a:rPr b="1" lang="en" sz="1200" strike="noStrike" u="sng">
                <a:solidFill>
                  <a:schemeClr val="dk1"/>
                </a:solidFill>
                <a:effectLst/>
                <a:uFillTx/>
                <a:latin typeface="Hanken Grotesk"/>
                <a:ea typeface="Hanken Grotesk"/>
                <a:hlinkClick r:id="rId4"/>
              </a:rPr>
              <a:t>Freepik</a:t>
            </a:r>
            <a:r>
              <a:rPr b="1" lang="en" sz="1200" strike="noStrike" u="sng">
                <a:solidFill>
                  <a:schemeClr val="dk1"/>
                </a:solidFill>
                <a:effectLst/>
                <a:uFillTx/>
                <a:latin typeface="Hanken Grotesk"/>
                <a:ea typeface="Hanken Grotesk"/>
              </a:rPr>
              <a:t> </a:t>
            </a:r>
            <a:endParaRPr b="0" lang="ru-RU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496800"/>
            <a:ext cx="822888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8" r:id="rId5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258;p27"/>
          <p:cNvSpPr/>
          <p:nvPr/>
        </p:nvSpPr>
        <p:spPr>
          <a:xfrm>
            <a:off x="6677280" y="-9000"/>
            <a:ext cx="5160600" cy="516060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123" name="Google Shape;259;p27"/>
          <p:cNvGrpSpPr/>
          <p:nvPr/>
        </p:nvGrpSpPr>
        <p:grpSpPr>
          <a:xfrm>
            <a:off x="713160" y="-78840"/>
            <a:ext cx="8791560" cy="4687920"/>
            <a:chOff x="713160" y="-78840"/>
            <a:chExt cx="8791560" cy="4687920"/>
          </a:xfrm>
        </p:grpSpPr>
        <p:sp>
          <p:nvSpPr>
            <p:cNvPr id="124" name="Google Shape;260;p27"/>
            <p:cNvSpPr/>
            <p:nvPr/>
          </p:nvSpPr>
          <p:spPr>
            <a:xfrm>
              <a:off x="713160" y="533520"/>
              <a:ext cx="7862400" cy="4073760"/>
            </a:xfrm>
            <a:prstGeom prst="rect">
              <a:avLst/>
            </a:prstGeom>
            <a:noFill/>
            <a:ln w="19050">
              <a:solidFill>
                <a:srgbClr val="333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cxnSp>
          <p:nvCxnSpPr>
            <p:cNvPr id="125" name="Google Shape;261;p27"/>
            <p:cNvCxnSpPr/>
            <p:nvPr/>
          </p:nvCxnSpPr>
          <p:spPr>
            <a:xfrm flipV="1">
              <a:off x="713160" y="-78840"/>
              <a:ext cx="1080" cy="62568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  <p:cxnSp>
          <p:nvCxnSpPr>
            <p:cNvPr id="126" name="Google Shape;262;p27"/>
            <p:cNvCxnSpPr/>
            <p:nvPr/>
          </p:nvCxnSpPr>
          <p:spPr>
            <a:xfrm>
              <a:off x="8571600" y="4608360"/>
              <a:ext cx="933480" cy="108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</p:grpSp>
      <p:sp>
        <p:nvSpPr>
          <p:cNvPr id="127" name="Google Shape;265;p27"/>
          <p:cNvSpPr/>
          <p:nvPr/>
        </p:nvSpPr>
        <p:spPr>
          <a:xfrm>
            <a:off x="1094400" y="3384000"/>
            <a:ext cx="5796000" cy="55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15000"/>
              </a:lnSpc>
              <a:spcBef>
                <a:spcPts val="300"/>
              </a:spcBef>
              <a:tabLst>
                <a:tab algn="l" pos="0"/>
              </a:tabLst>
            </a:pPr>
            <a:r>
              <a:rPr b="0" lang="en" sz="1200" strike="noStrike" u="none">
                <a:solidFill>
                  <a:schemeClr val="dk1"/>
                </a:solidFill>
                <a:effectLst/>
                <a:uFillTx/>
                <a:latin typeface="Hanken Grotesk"/>
                <a:ea typeface="Hanken Grotesk"/>
              </a:rPr>
              <a:t>CREDITS: This presentation template was created by </a:t>
            </a:r>
            <a:r>
              <a:rPr b="1" lang="en" sz="1200" strike="noStrike" u="sng">
                <a:solidFill>
                  <a:schemeClr val="dk1"/>
                </a:solidFill>
                <a:effectLst/>
                <a:uFillTx/>
                <a:latin typeface="Hanken Grotesk"/>
                <a:ea typeface="Hanken Grotesk"/>
                <a:hlinkClick r:id="rId2"/>
              </a:rPr>
              <a:t>Slidesgo</a:t>
            </a:r>
            <a:r>
              <a:rPr b="1" lang="en" sz="1200" strike="noStrike" u="none">
                <a:solidFill>
                  <a:schemeClr val="dk1"/>
                </a:solidFill>
                <a:effectLst/>
                <a:uFillTx/>
                <a:latin typeface="Hanken Grotesk"/>
                <a:ea typeface="Hanken Grotesk"/>
              </a:rPr>
              <a:t>,</a:t>
            </a:r>
            <a:r>
              <a:rPr b="0" lang="en" sz="1200" strike="noStrike" u="none">
                <a:solidFill>
                  <a:schemeClr val="dk1"/>
                </a:solidFill>
                <a:effectLst/>
                <a:uFillTx/>
                <a:latin typeface="Hanken Grotesk"/>
                <a:ea typeface="Hanken Grotesk"/>
              </a:rPr>
              <a:t> and includes icons by</a:t>
            </a:r>
            <a:r>
              <a:rPr b="1" lang="en" sz="1200" strike="noStrike" u="none">
                <a:solidFill>
                  <a:schemeClr val="dk1"/>
                </a:solidFill>
                <a:effectLst/>
                <a:uFillTx/>
                <a:latin typeface="Hanken Grotesk"/>
                <a:ea typeface="Hanken Grotesk"/>
              </a:rPr>
              <a:t> </a:t>
            </a:r>
            <a:r>
              <a:rPr b="1" lang="en" sz="1200" strike="noStrike" u="sng">
                <a:solidFill>
                  <a:schemeClr val="dk1"/>
                </a:solidFill>
                <a:effectLst/>
                <a:uFillTx/>
                <a:latin typeface="Hanken Grotesk"/>
                <a:ea typeface="Hanken Grotesk"/>
                <a:hlinkClick r:id="rId3"/>
              </a:rPr>
              <a:t>Flaticon</a:t>
            </a:r>
            <a:r>
              <a:rPr b="1" lang="en" sz="1200" strike="noStrike" u="none">
                <a:solidFill>
                  <a:schemeClr val="dk1"/>
                </a:solidFill>
                <a:effectLst/>
                <a:uFillTx/>
                <a:latin typeface="Hanken Grotesk"/>
                <a:ea typeface="Hanken Grotesk"/>
              </a:rPr>
              <a:t>,</a:t>
            </a:r>
            <a:r>
              <a:rPr b="0" lang="en" sz="1200" strike="noStrike" u="none">
                <a:solidFill>
                  <a:schemeClr val="dk1"/>
                </a:solidFill>
                <a:effectLst/>
                <a:uFillTx/>
                <a:latin typeface="Hanken Grotesk"/>
                <a:ea typeface="Hanken Grotesk"/>
              </a:rPr>
              <a:t> and infographics &amp; images by </a:t>
            </a:r>
            <a:r>
              <a:rPr b="1" lang="en" sz="1200" strike="noStrike" u="sng">
                <a:solidFill>
                  <a:schemeClr val="dk1"/>
                </a:solidFill>
                <a:effectLst/>
                <a:uFillTx/>
                <a:latin typeface="Hanken Grotesk"/>
                <a:ea typeface="Hanken Grotesk"/>
                <a:hlinkClick r:id="rId4"/>
              </a:rPr>
              <a:t>Freepik</a:t>
            </a:r>
            <a:r>
              <a:rPr b="1" lang="en" sz="1200" strike="noStrike" u="sng">
                <a:solidFill>
                  <a:schemeClr val="dk1"/>
                </a:solidFill>
                <a:effectLst/>
                <a:uFillTx/>
                <a:latin typeface="Hanken Grotesk"/>
                <a:ea typeface="Hanken Grotesk"/>
              </a:rPr>
              <a:t> </a:t>
            </a:r>
            <a:endParaRPr b="0" lang="ru-RU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496800"/>
            <a:ext cx="822888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0" r:id="rId5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258;p27"/>
          <p:cNvSpPr/>
          <p:nvPr/>
        </p:nvSpPr>
        <p:spPr>
          <a:xfrm>
            <a:off x="6677280" y="-9000"/>
            <a:ext cx="5160600" cy="516060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132" name="Google Shape;259;p27"/>
          <p:cNvGrpSpPr/>
          <p:nvPr/>
        </p:nvGrpSpPr>
        <p:grpSpPr>
          <a:xfrm>
            <a:off x="713160" y="-78840"/>
            <a:ext cx="8791560" cy="4687920"/>
            <a:chOff x="713160" y="-78840"/>
            <a:chExt cx="8791560" cy="4687920"/>
          </a:xfrm>
        </p:grpSpPr>
        <p:sp>
          <p:nvSpPr>
            <p:cNvPr id="133" name="Google Shape;260;p27"/>
            <p:cNvSpPr/>
            <p:nvPr/>
          </p:nvSpPr>
          <p:spPr>
            <a:xfrm>
              <a:off x="713160" y="533520"/>
              <a:ext cx="7862400" cy="4073760"/>
            </a:xfrm>
            <a:prstGeom prst="rect">
              <a:avLst/>
            </a:prstGeom>
            <a:noFill/>
            <a:ln w="19050">
              <a:solidFill>
                <a:srgbClr val="333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cxnSp>
          <p:nvCxnSpPr>
            <p:cNvPr id="134" name="Google Shape;261;p27"/>
            <p:cNvCxnSpPr/>
            <p:nvPr/>
          </p:nvCxnSpPr>
          <p:spPr>
            <a:xfrm flipV="1">
              <a:off x="713160" y="-78840"/>
              <a:ext cx="1080" cy="62568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  <p:cxnSp>
          <p:nvCxnSpPr>
            <p:cNvPr id="135" name="Google Shape;262;p27"/>
            <p:cNvCxnSpPr/>
            <p:nvPr/>
          </p:nvCxnSpPr>
          <p:spPr>
            <a:xfrm>
              <a:off x="8571600" y="4608360"/>
              <a:ext cx="933480" cy="108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</p:grpSp>
      <p:sp>
        <p:nvSpPr>
          <p:cNvPr id="136" name="Google Shape;265;p27"/>
          <p:cNvSpPr/>
          <p:nvPr/>
        </p:nvSpPr>
        <p:spPr>
          <a:xfrm>
            <a:off x="1094400" y="3384000"/>
            <a:ext cx="5796000" cy="55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15000"/>
              </a:lnSpc>
              <a:spcBef>
                <a:spcPts val="300"/>
              </a:spcBef>
              <a:tabLst>
                <a:tab algn="l" pos="0"/>
              </a:tabLst>
            </a:pPr>
            <a:r>
              <a:rPr b="0" lang="en" sz="1200" strike="noStrike" u="none">
                <a:solidFill>
                  <a:schemeClr val="dk1"/>
                </a:solidFill>
                <a:effectLst/>
                <a:uFillTx/>
                <a:latin typeface="Hanken Grotesk"/>
                <a:ea typeface="Hanken Grotesk"/>
              </a:rPr>
              <a:t>CREDITS: This presentation template was created by </a:t>
            </a:r>
            <a:r>
              <a:rPr b="1" lang="en" sz="1200" strike="noStrike" u="sng">
                <a:solidFill>
                  <a:schemeClr val="dk1"/>
                </a:solidFill>
                <a:effectLst/>
                <a:uFillTx/>
                <a:latin typeface="Hanken Grotesk"/>
                <a:ea typeface="Hanken Grotesk"/>
                <a:hlinkClick r:id="rId2"/>
              </a:rPr>
              <a:t>Slidesgo</a:t>
            </a:r>
            <a:r>
              <a:rPr b="1" lang="en" sz="1200" strike="noStrike" u="none">
                <a:solidFill>
                  <a:schemeClr val="dk1"/>
                </a:solidFill>
                <a:effectLst/>
                <a:uFillTx/>
                <a:latin typeface="Hanken Grotesk"/>
                <a:ea typeface="Hanken Grotesk"/>
              </a:rPr>
              <a:t>,</a:t>
            </a:r>
            <a:r>
              <a:rPr b="0" lang="en" sz="1200" strike="noStrike" u="none">
                <a:solidFill>
                  <a:schemeClr val="dk1"/>
                </a:solidFill>
                <a:effectLst/>
                <a:uFillTx/>
                <a:latin typeface="Hanken Grotesk"/>
                <a:ea typeface="Hanken Grotesk"/>
              </a:rPr>
              <a:t> and includes icons by</a:t>
            </a:r>
            <a:r>
              <a:rPr b="1" lang="en" sz="1200" strike="noStrike" u="none">
                <a:solidFill>
                  <a:schemeClr val="dk1"/>
                </a:solidFill>
                <a:effectLst/>
                <a:uFillTx/>
                <a:latin typeface="Hanken Grotesk"/>
                <a:ea typeface="Hanken Grotesk"/>
              </a:rPr>
              <a:t> </a:t>
            </a:r>
            <a:r>
              <a:rPr b="1" lang="en" sz="1200" strike="noStrike" u="sng">
                <a:solidFill>
                  <a:schemeClr val="dk1"/>
                </a:solidFill>
                <a:effectLst/>
                <a:uFillTx/>
                <a:latin typeface="Hanken Grotesk"/>
                <a:ea typeface="Hanken Grotesk"/>
                <a:hlinkClick r:id="rId3"/>
              </a:rPr>
              <a:t>Flaticon</a:t>
            </a:r>
            <a:r>
              <a:rPr b="1" lang="en" sz="1200" strike="noStrike" u="none">
                <a:solidFill>
                  <a:schemeClr val="dk1"/>
                </a:solidFill>
                <a:effectLst/>
                <a:uFillTx/>
                <a:latin typeface="Hanken Grotesk"/>
                <a:ea typeface="Hanken Grotesk"/>
              </a:rPr>
              <a:t>,</a:t>
            </a:r>
            <a:r>
              <a:rPr b="0" lang="en" sz="1200" strike="noStrike" u="none">
                <a:solidFill>
                  <a:schemeClr val="dk1"/>
                </a:solidFill>
                <a:effectLst/>
                <a:uFillTx/>
                <a:latin typeface="Hanken Grotesk"/>
                <a:ea typeface="Hanken Grotesk"/>
              </a:rPr>
              <a:t> and infographics &amp; images by </a:t>
            </a:r>
            <a:r>
              <a:rPr b="1" lang="en" sz="1200" strike="noStrike" u="sng">
                <a:solidFill>
                  <a:schemeClr val="dk1"/>
                </a:solidFill>
                <a:effectLst/>
                <a:uFillTx/>
                <a:latin typeface="Hanken Grotesk"/>
                <a:ea typeface="Hanken Grotesk"/>
                <a:hlinkClick r:id="rId4"/>
              </a:rPr>
              <a:t>Freepik</a:t>
            </a:r>
            <a:r>
              <a:rPr b="1" lang="en" sz="1200" strike="noStrike" u="sng">
                <a:solidFill>
                  <a:schemeClr val="dk1"/>
                </a:solidFill>
                <a:effectLst/>
                <a:uFillTx/>
                <a:latin typeface="Hanken Grotesk"/>
                <a:ea typeface="Hanken Grotesk"/>
              </a:rPr>
              <a:t> </a:t>
            </a:r>
            <a:endParaRPr b="0" lang="ru-RU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496800"/>
            <a:ext cx="822888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структуры щёлкните мышью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Второй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Четвёртый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Пятый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Шестой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Седьмой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2" r:id="rId5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258;p27"/>
          <p:cNvSpPr/>
          <p:nvPr/>
        </p:nvSpPr>
        <p:spPr>
          <a:xfrm>
            <a:off x="6677280" y="-9000"/>
            <a:ext cx="5160600" cy="516060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142" name="Google Shape;259;p27"/>
          <p:cNvGrpSpPr/>
          <p:nvPr/>
        </p:nvGrpSpPr>
        <p:grpSpPr>
          <a:xfrm>
            <a:off x="713160" y="-78840"/>
            <a:ext cx="8791560" cy="4687920"/>
            <a:chOff x="713160" y="-78840"/>
            <a:chExt cx="8791560" cy="4687920"/>
          </a:xfrm>
        </p:grpSpPr>
        <p:sp>
          <p:nvSpPr>
            <p:cNvPr id="143" name="Google Shape;260;p27"/>
            <p:cNvSpPr/>
            <p:nvPr/>
          </p:nvSpPr>
          <p:spPr>
            <a:xfrm>
              <a:off x="713160" y="533520"/>
              <a:ext cx="7862400" cy="4073760"/>
            </a:xfrm>
            <a:prstGeom prst="rect">
              <a:avLst/>
            </a:prstGeom>
            <a:noFill/>
            <a:ln w="19050">
              <a:solidFill>
                <a:srgbClr val="333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cxnSp>
          <p:nvCxnSpPr>
            <p:cNvPr id="144" name="Google Shape;261;p27"/>
            <p:cNvCxnSpPr/>
            <p:nvPr/>
          </p:nvCxnSpPr>
          <p:spPr>
            <a:xfrm flipV="1">
              <a:off x="713160" y="-78840"/>
              <a:ext cx="1080" cy="62568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  <p:cxnSp>
          <p:nvCxnSpPr>
            <p:cNvPr id="145" name="Google Shape;262;p27"/>
            <p:cNvCxnSpPr/>
            <p:nvPr/>
          </p:nvCxnSpPr>
          <p:spPr>
            <a:xfrm>
              <a:off x="8571600" y="4608360"/>
              <a:ext cx="933480" cy="108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</p:grpSp>
      <p:sp>
        <p:nvSpPr>
          <p:cNvPr id="146" name="Google Shape;265;p27"/>
          <p:cNvSpPr/>
          <p:nvPr/>
        </p:nvSpPr>
        <p:spPr>
          <a:xfrm>
            <a:off x="1094400" y="3384000"/>
            <a:ext cx="5796000" cy="55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15000"/>
              </a:lnSpc>
              <a:spcBef>
                <a:spcPts val="300"/>
              </a:spcBef>
              <a:tabLst>
                <a:tab algn="l" pos="0"/>
              </a:tabLst>
            </a:pPr>
            <a:r>
              <a:rPr b="0" lang="en" sz="1200" strike="noStrike" u="none">
                <a:solidFill>
                  <a:schemeClr val="dk1"/>
                </a:solidFill>
                <a:effectLst/>
                <a:uFillTx/>
                <a:latin typeface="Hanken Grotesk"/>
                <a:ea typeface="Hanken Grotesk"/>
              </a:rPr>
              <a:t>CREDITS: This presentation template was created by </a:t>
            </a:r>
            <a:r>
              <a:rPr b="1" lang="en" sz="1200" strike="noStrike" u="sng">
                <a:solidFill>
                  <a:schemeClr val="dk1"/>
                </a:solidFill>
                <a:effectLst/>
                <a:uFillTx/>
                <a:latin typeface="Hanken Grotesk"/>
                <a:ea typeface="Hanken Grotesk"/>
                <a:hlinkClick r:id="rId2"/>
              </a:rPr>
              <a:t>Slidesgo</a:t>
            </a:r>
            <a:r>
              <a:rPr b="1" lang="en" sz="1200" strike="noStrike" u="none">
                <a:solidFill>
                  <a:schemeClr val="dk1"/>
                </a:solidFill>
                <a:effectLst/>
                <a:uFillTx/>
                <a:latin typeface="Hanken Grotesk"/>
                <a:ea typeface="Hanken Grotesk"/>
              </a:rPr>
              <a:t>,</a:t>
            </a:r>
            <a:r>
              <a:rPr b="0" lang="en" sz="1200" strike="noStrike" u="none">
                <a:solidFill>
                  <a:schemeClr val="dk1"/>
                </a:solidFill>
                <a:effectLst/>
                <a:uFillTx/>
                <a:latin typeface="Hanken Grotesk"/>
                <a:ea typeface="Hanken Grotesk"/>
              </a:rPr>
              <a:t> and includes icons by</a:t>
            </a:r>
            <a:r>
              <a:rPr b="1" lang="en" sz="1200" strike="noStrike" u="none">
                <a:solidFill>
                  <a:schemeClr val="dk1"/>
                </a:solidFill>
                <a:effectLst/>
                <a:uFillTx/>
                <a:latin typeface="Hanken Grotesk"/>
                <a:ea typeface="Hanken Grotesk"/>
              </a:rPr>
              <a:t> </a:t>
            </a:r>
            <a:r>
              <a:rPr b="1" lang="en" sz="1200" strike="noStrike" u="sng">
                <a:solidFill>
                  <a:schemeClr val="dk1"/>
                </a:solidFill>
                <a:effectLst/>
                <a:uFillTx/>
                <a:latin typeface="Hanken Grotesk"/>
                <a:ea typeface="Hanken Grotesk"/>
                <a:hlinkClick r:id="rId3"/>
              </a:rPr>
              <a:t>Flaticon</a:t>
            </a:r>
            <a:r>
              <a:rPr b="1" lang="en" sz="1200" strike="noStrike" u="none">
                <a:solidFill>
                  <a:schemeClr val="dk1"/>
                </a:solidFill>
                <a:effectLst/>
                <a:uFillTx/>
                <a:latin typeface="Hanken Grotesk"/>
                <a:ea typeface="Hanken Grotesk"/>
              </a:rPr>
              <a:t>,</a:t>
            </a:r>
            <a:r>
              <a:rPr b="0" lang="en" sz="1200" strike="noStrike" u="none">
                <a:solidFill>
                  <a:schemeClr val="dk1"/>
                </a:solidFill>
                <a:effectLst/>
                <a:uFillTx/>
                <a:latin typeface="Hanken Grotesk"/>
                <a:ea typeface="Hanken Grotesk"/>
              </a:rPr>
              <a:t> and infographics &amp; images by </a:t>
            </a:r>
            <a:r>
              <a:rPr b="1" lang="en" sz="1200" strike="noStrike" u="sng">
                <a:solidFill>
                  <a:schemeClr val="dk1"/>
                </a:solidFill>
                <a:effectLst/>
                <a:uFillTx/>
                <a:latin typeface="Hanken Grotesk"/>
                <a:ea typeface="Hanken Grotesk"/>
                <a:hlinkClick r:id="rId4"/>
              </a:rPr>
              <a:t>Freepik</a:t>
            </a:r>
            <a:r>
              <a:rPr b="1" lang="en" sz="1200" strike="noStrike" u="sng">
                <a:solidFill>
                  <a:schemeClr val="dk1"/>
                </a:solidFill>
                <a:effectLst/>
                <a:uFillTx/>
                <a:latin typeface="Hanken Grotesk"/>
                <a:ea typeface="Hanken Grotesk"/>
              </a:rPr>
              <a:t> </a:t>
            </a:r>
            <a:endParaRPr b="0" lang="ru-RU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496800"/>
            <a:ext cx="822888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4" r:id="rId5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258;p27"/>
          <p:cNvSpPr/>
          <p:nvPr/>
        </p:nvSpPr>
        <p:spPr>
          <a:xfrm>
            <a:off x="6677280" y="-9000"/>
            <a:ext cx="5160600" cy="516060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150" name="Google Shape;259;p27"/>
          <p:cNvGrpSpPr/>
          <p:nvPr/>
        </p:nvGrpSpPr>
        <p:grpSpPr>
          <a:xfrm>
            <a:off x="713160" y="-78840"/>
            <a:ext cx="8791560" cy="4687920"/>
            <a:chOff x="713160" y="-78840"/>
            <a:chExt cx="8791560" cy="4687920"/>
          </a:xfrm>
        </p:grpSpPr>
        <p:sp>
          <p:nvSpPr>
            <p:cNvPr id="151" name="Google Shape;260;p27"/>
            <p:cNvSpPr/>
            <p:nvPr/>
          </p:nvSpPr>
          <p:spPr>
            <a:xfrm>
              <a:off x="713160" y="533520"/>
              <a:ext cx="7862400" cy="4073760"/>
            </a:xfrm>
            <a:prstGeom prst="rect">
              <a:avLst/>
            </a:prstGeom>
            <a:noFill/>
            <a:ln w="19050">
              <a:solidFill>
                <a:srgbClr val="333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cxnSp>
          <p:nvCxnSpPr>
            <p:cNvPr id="152" name="Google Shape;261;p27"/>
            <p:cNvCxnSpPr/>
            <p:nvPr/>
          </p:nvCxnSpPr>
          <p:spPr>
            <a:xfrm flipV="1">
              <a:off x="713160" y="-78840"/>
              <a:ext cx="1080" cy="62568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  <p:cxnSp>
          <p:nvCxnSpPr>
            <p:cNvPr id="153" name="Google Shape;262;p27"/>
            <p:cNvCxnSpPr/>
            <p:nvPr/>
          </p:nvCxnSpPr>
          <p:spPr>
            <a:xfrm>
              <a:off x="8571600" y="4608360"/>
              <a:ext cx="933480" cy="108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</p:grpSp>
      <p:sp>
        <p:nvSpPr>
          <p:cNvPr id="154" name="Google Shape;265;p27"/>
          <p:cNvSpPr/>
          <p:nvPr/>
        </p:nvSpPr>
        <p:spPr>
          <a:xfrm>
            <a:off x="1094400" y="3384000"/>
            <a:ext cx="5796000" cy="55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15000"/>
              </a:lnSpc>
              <a:spcBef>
                <a:spcPts val="300"/>
              </a:spcBef>
              <a:tabLst>
                <a:tab algn="l" pos="0"/>
              </a:tabLst>
            </a:pPr>
            <a:r>
              <a:rPr b="0" lang="en" sz="1200" strike="noStrike" u="none">
                <a:solidFill>
                  <a:schemeClr val="dk1"/>
                </a:solidFill>
                <a:effectLst/>
                <a:uFillTx/>
                <a:latin typeface="Hanken Grotesk"/>
                <a:ea typeface="Hanken Grotesk"/>
              </a:rPr>
              <a:t>CREDITS: This presentation template was created by </a:t>
            </a:r>
            <a:r>
              <a:rPr b="1" lang="en" sz="1200" strike="noStrike" u="sng">
                <a:solidFill>
                  <a:schemeClr val="dk1"/>
                </a:solidFill>
                <a:effectLst/>
                <a:uFillTx/>
                <a:latin typeface="Hanken Grotesk"/>
                <a:ea typeface="Hanken Grotesk"/>
                <a:hlinkClick r:id="rId2"/>
              </a:rPr>
              <a:t>Slidesgo</a:t>
            </a:r>
            <a:r>
              <a:rPr b="1" lang="en" sz="1200" strike="noStrike" u="none">
                <a:solidFill>
                  <a:schemeClr val="dk1"/>
                </a:solidFill>
                <a:effectLst/>
                <a:uFillTx/>
                <a:latin typeface="Hanken Grotesk"/>
                <a:ea typeface="Hanken Grotesk"/>
              </a:rPr>
              <a:t>,</a:t>
            </a:r>
            <a:r>
              <a:rPr b="0" lang="en" sz="1200" strike="noStrike" u="none">
                <a:solidFill>
                  <a:schemeClr val="dk1"/>
                </a:solidFill>
                <a:effectLst/>
                <a:uFillTx/>
                <a:latin typeface="Hanken Grotesk"/>
                <a:ea typeface="Hanken Grotesk"/>
              </a:rPr>
              <a:t> and includes icons by</a:t>
            </a:r>
            <a:r>
              <a:rPr b="1" lang="en" sz="1200" strike="noStrike" u="none">
                <a:solidFill>
                  <a:schemeClr val="dk1"/>
                </a:solidFill>
                <a:effectLst/>
                <a:uFillTx/>
                <a:latin typeface="Hanken Grotesk"/>
                <a:ea typeface="Hanken Grotesk"/>
              </a:rPr>
              <a:t> </a:t>
            </a:r>
            <a:r>
              <a:rPr b="1" lang="en" sz="1200" strike="noStrike" u="sng">
                <a:solidFill>
                  <a:schemeClr val="dk1"/>
                </a:solidFill>
                <a:effectLst/>
                <a:uFillTx/>
                <a:latin typeface="Hanken Grotesk"/>
                <a:ea typeface="Hanken Grotesk"/>
                <a:hlinkClick r:id="rId3"/>
              </a:rPr>
              <a:t>Flaticon</a:t>
            </a:r>
            <a:r>
              <a:rPr b="1" lang="en" sz="1200" strike="noStrike" u="none">
                <a:solidFill>
                  <a:schemeClr val="dk1"/>
                </a:solidFill>
                <a:effectLst/>
                <a:uFillTx/>
                <a:latin typeface="Hanken Grotesk"/>
                <a:ea typeface="Hanken Grotesk"/>
              </a:rPr>
              <a:t>,</a:t>
            </a:r>
            <a:r>
              <a:rPr b="0" lang="en" sz="1200" strike="noStrike" u="none">
                <a:solidFill>
                  <a:schemeClr val="dk1"/>
                </a:solidFill>
                <a:effectLst/>
                <a:uFillTx/>
                <a:latin typeface="Hanken Grotesk"/>
                <a:ea typeface="Hanken Grotesk"/>
              </a:rPr>
              <a:t> and infographics &amp; images by </a:t>
            </a:r>
            <a:r>
              <a:rPr b="1" lang="en" sz="1200" strike="noStrike" u="sng">
                <a:solidFill>
                  <a:schemeClr val="dk1"/>
                </a:solidFill>
                <a:effectLst/>
                <a:uFillTx/>
                <a:latin typeface="Hanken Grotesk"/>
                <a:ea typeface="Hanken Grotesk"/>
                <a:hlinkClick r:id="rId4"/>
              </a:rPr>
              <a:t>Freepik</a:t>
            </a:r>
            <a:r>
              <a:rPr b="1" lang="en" sz="1200" strike="noStrike" u="sng">
                <a:solidFill>
                  <a:schemeClr val="dk1"/>
                </a:solidFill>
                <a:effectLst/>
                <a:uFillTx/>
                <a:latin typeface="Hanken Grotesk"/>
                <a:ea typeface="Hanken Grotesk"/>
              </a:rPr>
              <a:t> </a:t>
            </a:r>
            <a:endParaRPr b="0" lang="ru-RU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57200" y="496800"/>
            <a:ext cx="822888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структуры щёлкните мышью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Второй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Четвёртый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Пятый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Шестой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Седьмой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структуры щёлкните мышью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Второй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Четвёртый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Пятый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Шестой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Седьмой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6" r:id="rId5"/>
  </p:sldLayoutIdLst>
</p:sldMaster>
</file>

<file path=ppt/slideMasters/slideMaster2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267;p28"/>
          <p:cNvSpPr/>
          <p:nvPr/>
        </p:nvSpPr>
        <p:spPr>
          <a:xfrm>
            <a:off x="8240760" y="4204440"/>
            <a:ext cx="1860480" cy="186048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162" name="Google Shape;268;p28"/>
          <p:cNvGrpSpPr/>
          <p:nvPr/>
        </p:nvGrpSpPr>
        <p:grpSpPr>
          <a:xfrm>
            <a:off x="232200" y="-49320"/>
            <a:ext cx="8679600" cy="5251320"/>
            <a:chOff x="232200" y="-49320"/>
            <a:chExt cx="8679600" cy="5251320"/>
          </a:xfrm>
        </p:grpSpPr>
        <p:sp>
          <p:nvSpPr>
            <p:cNvPr id="163" name="Google Shape;269;p28"/>
            <p:cNvSpPr/>
            <p:nvPr/>
          </p:nvSpPr>
          <p:spPr>
            <a:xfrm>
              <a:off x="232200" y="232920"/>
              <a:ext cx="8677800" cy="4683600"/>
            </a:xfrm>
            <a:prstGeom prst="rect">
              <a:avLst/>
            </a:prstGeom>
            <a:noFill/>
            <a:ln w="19050">
              <a:solidFill>
                <a:srgbClr val="333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grpSp>
          <p:nvGrpSpPr>
            <p:cNvPr id="164" name="Google Shape;270;p28"/>
            <p:cNvGrpSpPr/>
            <p:nvPr/>
          </p:nvGrpSpPr>
          <p:grpSpPr>
            <a:xfrm>
              <a:off x="232200" y="-49320"/>
              <a:ext cx="8679600" cy="5251320"/>
              <a:chOff x="232200" y="-49320"/>
              <a:chExt cx="8679600" cy="5251320"/>
            </a:xfrm>
          </p:grpSpPr>
          <p:cxnSp>
            <p:nvCxnSpPr>
              <p:cNvPr id="165" name="Google Shape;271;p28"/>
              <p:cNvCxnSpPr/>
              <p:nvPr/>
            </p:nvCxnSpPr>
            <p:spPr>
              <a:xfrm flipV="1">
                <a:off x="232200" y="-49320"/>
                <a:ext cx="1080" cy="284760"/>
              </a:xfrm>
              <a:prstGeom prst="straightConnector1">
                <a:avLst/>
              </a:prstGeom>
              <a:ln w="19050">
                <a:solidFill>
                  <a:srgbClr val="333333"/>
                </a:solidFill>
                <a:round/>
              </a:ln>
            </p:spPr>
          </p:cxnSp>
          <p:cxnSp>
            <p:nvCxnSpPr>
              <p:cNvPr id="166" name="Google Shape;272;p28"/>
              <p:cNvCxnSpPr/>
              <p:nvPr/>
            </p:nvCxnSpPr>
            <p:spPr>
              <a:xfrm flipV="1">
                <a:off x="8911080" y="4917240"/>
                <a:ext cx="1080" cy="285120"/>
              </a:xfrm>
              <a:prstGeom prst="straightConnector1">
                <a:avLst/>
              </a:prstGeom>
              <a:ln w="19050">
                <a:solidFill>
                  <a:srgbClr val="333333"/>
                </a:solidFill>
                <a:round/>
              </a:ln>
            </p:spPr>
          </p:cxnSp>
        </p:grp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8" r:id="rId2"/>
  </p:sldLayoutIdLst>
</p:sldMaster>
</file>

<file path=ppt/slideMasters/slideMaster2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274;p29"/>
          <p:cNvSpPr/>
          <p:nvPr/>
        </p:nvSpPr>
        <p:spPr>
          <a:xfrm>
            <a:off x="8142120" y="-886680"/>
            <a:ext cx="1860480" cy="186048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168" name="Google Shape;275;p29"/>
          <p:cNvGrpSpPr/>
          <p:nvPr/>
        </p:nvGrpSpPr>
        <p:grpSpPr>
          <a:xfrm>
            <a:off x="232200" y="232560"/>
            <a:ext cx="9045720" cy="4976280"/>
            <a:chOff x="232200" y="232560"/>
            <a:chExt cx="9045720" cy="4976280"/>
          </a:xfrm>
        </p:grpSpPr>
        <p:sp>
          <p:nvSpPr>
            <p:cNvPr id="169" name="Google Shape;276;p29"/>
            <p:cNvSpPr/>
            <p:nvPr/>
          </p:nvSpPr>
          <p:spPr>
            <a:xfrm>
              <a:off x="232200" y="232920"/>
              <a:ext cx="8677800" cy="4683600"/>
            </a:xfrm>
            <a:prstGeom prst="rect">
              <a:avLst/>
            </a:prstGeom>
            <a:noFill/>
            <a:ln w="19050">
              <a:solidFill>
                <a:srgbClr val="333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cxnSp>
          <p:nvCxnSpPr>
            <p:cNvPr id="170" name="Google Shape;277;p29"/>
            <p:cNvCxnSpPr/>
            <p:nvPr/>
          </p:nvCxnSpPr>
          <p:spPr>
            <a:xfrm>
              <a:off x="8911080" y="232560"/>
              <a:ext cx="367200" cy="108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  <p:cxnSp>
          <p:nvCxnSpPr>
            <p:cNvPr id="171" name="Google Shape;278;p29"/>
            <p:cNvCxnSpPr/>
            <p:nvPr/>
          </p:nvCxnSpPr>
          <p:spPr>
            <a:xfrm>
              <a:off x="232200" y="4917240"/>
              <a:ext cx="2160" cy="29196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00" r:id="rId2"/>
  </p:sldLayoutIdLst>
</p:sldMaster>
</file>

<file path=ppt/slideMasters/slideMaster2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26;p4"/>
          <p:cNvSpPr/>
          <p:nvPr/>
        </p:nvSpPr>
        <p:spPr>
          <a:xfrm>
            <a:off x="8240760" y="4204440"/>
            <a:ext cx="1860480" cy="186048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173" name="Google Shape;27;p4"/>
          <p:cNvGrpSpPr/>
          <p:nvPr/>
        </p:nvGrpSpPr>
        <p:grpSpPr>
          <a:xfrm>
            <a:off x="-18720" y="232560"/>
            <a:ext cx="8930520" cy="5028120"/>
            <a:chOff x="-18720" y="232560"/>
            <a:chExt cx="8930520" cy="5028120"/>
          </a:xfrm>
        </p:grpSpPr>
        <p:sp>
          <p:nvSpPr>
            <p:cNvPr id="174" name="Google Shape;28;p4"/>
            <p:cNvSpPr/>
            <p:nvPr/>
          </p:nvSpPr>
          <p:spPr>
            <a:xfrm>
              <a:off x="232200" y="232920"/>
              <a:ext cx="8677800" cy="4683600"/>
            </a:xfrm>
            <a:prstGeom prst="rect">
              <a:avLst/>
            </a:prstGeom>
            <a:noFill/>
            <a:ln w="19050">
              <a:solidFill>
                <a:srgbClr val="333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cxnSp>
          <p:nvCxnSpPr>
            <p:cNvPr id="175" name="Google Shape;29;p4"/>
            <p:cNvCxnSpPr/>
            <p:nvPr/>
          </p:nvCxnSpPr>
          <p:spPr>
            <a:xfrm flipH="1">
              <a:off x="-18720" y="232560"/>
              <a:ext cx="259560" cy="108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  <p:cxnSp>
          <p:nvCxnSpPr>
            <p:cNvPr id="176" name="Google Shape;30;p4"/>
            <p:cNvCxnSpPr/>
            <p:nvPr/>
          </p:nvCxnSpPr>
          <p:spPr>
            <a:xfrm>
              <a:off x="8911080" y="4917240"/>
              <a:ext cx="1080" cy="34380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</p:grpSp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457200" y="496800"/>
            <a:ext cx="822888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структуры щёлкните мышью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Второй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Четвёртый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Пятый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Шестой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Седьмой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02" r:id="rId2"/>
  </p:sldLayoutIdLst>
</p:sldMaster>
</file>

<file path=ppt/slideMasters/slideMaster2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34;p5"/>
          <p:cNvSpPr/>
          <p:nvPr/>
        </p:nvSpPr>
        <p:spPr>
          <a:xfrm>
            <a:off x="8240760" y="4204440"/>
            <a:ext cx="1860480" cy="186048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182" name="Google Shape;35;p5"/>
          <p:cNvGrpSpPr/>
          <p:nvPr/>
        </p:nvGrpSpPr>
        <p:grpSpPr>
          <a:xfrm>
            <a:off x="-77040" y="232560"/>
            <a:ext cx="8988840" cy="4965120"/>
            <a:chOff x="-77040" y="232560"/>
            <a:chExt cx="8988840" cy="4965120"/>
          </a:xfrm>
        </p:grpSpPr>
        <p:sp>
          <p:nvSpPr>
            <p:cNvPr id="183" name="Google Shape;36;p5"/>
            <p:cNvSpPr/>
            <p:nvPr/>
          </p:nvSpPr>
          <p:spPr>
            <a:xfrm>
              <a:off x="232200" y="232920"/>
              <a:ext cx="8677800" cy="4683600"/>
            </a:xfrm>
            <a:prstGeom prst="rect">
              <a:avLst/>
            </a:prstGeom>
            <a:noFill/>
            <a:ln w="19050">
              <a:solidFill>
                <a:srgbClr val="333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cxnSp>
          <p:nvCxnSpPr>
            <p:cNvPr id="184" name="Google Shape;37;p5"/>
            <p:cNvCxnSpPr/>
            <p:nvPr/>
          </p:nvCxnSpPr>
          <p:spPr>
            <a:xfrm flipH="1">
              <a:off x="-77040" y="232560"/>
              <a:ext cx="310320" cy="108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  <p:cxnSp>
          <p:nvCxnSpPr>
            <p:cNvPr id="185" name="Google Shape;38;p5"/>
            <p:cNvCxnSpPr/>
            <p:nvPr/>
          </p:nvCxnSpPr>
          <p:spPr>
            <a:xfrm flipV="1">
              <a:off x="8911080" y="4890240"/>
              <a:ext cx="1080" cy="30780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</p:grpSp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457200" y="496800"/>
            <a:ext cx="822888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структуры щёлкните мышью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Второй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Четвёртый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Пятый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Шестой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Седьмой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структуры щёлкните мышью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Второй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Четвёртый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Пятый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Шестой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Седьмой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04" r:id="rId2"/>
  </p:sldLayoutIdLst>
</p:sldMaster>
</file>

<file path=ppt/slideMasters/slideMaster2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45;p6"/>
          <p:cNvSpPr/>
          <p:nvPr/>
        </p:nvSpPr>
        <p:spPr>
          <a:xfrm>
            <a:off x="8240760" y="4204440"/>
            <a:ext cx="1860480" cy="186048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193" name="Google Shape;46;p6"/>
          <p:cNvGrpSpPr/>
          <p:nvPr/>
        </p:nvGrpSpPr>
        <p:grpSpPr>
          <a:xfrm>
            <a:off x="232200" y="-49320"/>
            <a:ext cx="8679600" cy="5251320"/>
            <a:chOff x="232200" y="-49320"/>
            <a:chExt cx="8679600" cy="5251320"/>
          </a:xfrm>
        </p:grpSpPr>
        <p:grpSp>
          <p:nvGrpSpPr>
            <p:cNvPr id="194" name="Google Shape;47;p6"/>
            <p:cNvGrpSpPr/>
            <p:nvPr/>
          </p:nvGrpSpPr>
          <p:grpSpPr>
            <a:xfrm>
              <a:off x="232200" y="-49320"/>
              <a:ext cx="8679600" cy="5251320"/>
              <a:chOff x="232200" y="-49320"/>
              <a:chExt cx="8679600" cy="5251320"/>
            </a:xfrm>
          </p:grpSpPr>
          <p:sp>
            <p:nvSpPr>
              <p:cNvPr id="195" name="Google Shape;48;p6"/>
              <p:cNvSpPr/>
              <p:nvPr/>
            </p:nvSpPr>
            <p:spPr>
              <a:xfrm>
                <a:off x="232200" y="232920"/>
                <a:ext cx="8677800" cy="4683600"/>
              </a:xfrm>
              <a:prstGeom prst="rect">
                <a:avLst/>
              </a:prstGeom>
              <a:noFill/>
              <a:ln w="19050">
                <a:solidFill>
                  <a:srgbClr val="33333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  <p:cxnSp>
            <p:nvCxnSpPr>
              <p:cNvPr id="196" name="Google Shape;49;p6"/>
              <p:cNvCxnSpPr/>
              <p:nvPr/>
            </p:nvCxnSpPr>
            <p:spPr>
              <a:xfrm flipV="1">
                <a:off x="8911080" y="-49320"/>
                <a:ext cx="1080" cy="284760"/>
              </a:xfrm>
              <a:prstGeom prst="straightConnector1">
                <a:avLst/>
              </a:prstGeom>
              <a:ln w="19050">
                <a:solidFill>
                  <a:srgbClr val="333333"/>
                </a:solidFill>
                <a:round/>
              </a:ln>
            </p:spPr>
          </p:cxnSp>
          <p:cxnSp>
            <p:nvCxnSpPr>
              <p:cNvPr id="197" name="Google Shape;50;p6"/>
              <p:cNvCxnSpPr/>
              <p:nvPr/>
            </p:nvCxnSpPr>
            <p:spPr>
              <a:xfrm flipV="1">
                <a:off x="232200" y="4917240"/>
                <a:ext cx="1080" cy="285120"/>
              </a:xfrm>
              <a:prstGeom prst="straightConnector1">
                <a:avLst/>
              </a:prstGeom>
              <a:ln w="19050">
                <a:solidFill>
                  <a:srgbClr val="333333"/>
                </a:solidFill>
                <a:round/>
              </a:ln>
            </p:spPr>
          </p:cxnSp>
        </p:grpSp>
        <p:sp>
          <p:nvSpPr>
            <p:cNvPr id="198" name="Google Shape;51;p6"/>
            <p:cNvSpPr/>
            <p:nvPr/>
          </p:nvSpPr>
          <p:spPr>
            <a:xfrm>
              <a:off x="232200" y="232920"/>
              <a:ext cx="8677800" cy="4683600"/>
            </a:xfrm>
            <a:prstGeom prst="rect">
              <a:avLst/>
            </a:prstGeom>
            <a:noFill/>
            <a:ln w="19050">
              <a:solidFill>
                <a:srgbClr val="333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57200" y="496800"/>
            <a:ext cx="822888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структуры щёлкните мышью</a:t>
            </a:r>
            <a:endParaRPr b="0" lang="ru-RU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Второй уровень структуры</a:t>
            </a:r>
            <a:endParaRPr b="0" lang="ru-RU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Третий уровень структуры</a:t>
            </a:r>
            <a:endParaRPr b="0" lang="ru-RU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Четвёртый уровень структуры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Пятый уровень структуры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Шестой уровень структуры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Седьмой уровень структуры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06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3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54;p7"/>
          <p:cNvSpPr/>
          <p:nvPr/>
        </p:nvSpPr>
        <p:spPr>
          <a:xfrm>
            <a:off x="8240760" y="4204440"/>
            <a:ext cx="1860480" cy="186048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203" name="Google Shape;55;p7"/>
          <p:cNvGrpSpPr/>
          <p:nvPr/>
        </p:nvGrpSpPr>
        <p:grpSpPr>
          <a:xfrm>
            <a:off x="-18720" y="-15840"/>
            <a:ext cx="8930520" cy="4933800"/>
            <a:chOff x="-18720" y="-15840"/>
            <a:chExt cx="8930520" cy="4933800"/>
          </a:xfrm>
        </p:grpSpPr>
        <p:sp>
          <p:nvSpPr>
            <p:cNvPr id="204" name="Google Shape;56;p7"/>
            <p:cNvSpPr/>
            <p:nvPr/>
          </p:nvSpPr>
          <p:spPr>
            <a:xfrm>
              <a:off x="232200" y="232920"/>
              <a:ext cx="8677800" cy="4683600"/>
            </a:xfrm>
            <a:prstGeom prst="rect">
              <a:avLst/>
            </a:prstGeom>
            <a:noFill/>
            <a:ln w="19050">
              <a:solidFill>
                <a:srgbClr val="333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cxnSp>
          <p:nvCxnSpPr>
            <p:cNvPr id="205" name="Google Shape;57;p7"/>
            <p:cNvCxnSpPr/>
            <p:nvPr/>
          </p:nvCxnSpPr>
          <p:spPr>
            <a:xfrm flipH="1">
              <a:off x="-18720" y="4917240"/>
              <a:ext cx="259560" cy="108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  <p:cxnSp>
          <p:nvCxnSpPr>
            <p:cNvPr id="206" name="Google Shape;58;p7"/>
            <p:cNvCxnSpPr/>
            <p:nvPr/>
          </p:nvCxnSpPr>
          <p:spPr>
            <a:xfrm flipV="1">
              <a:off x="8911080" y="-15840"/>
              <a:ext cx="1080" cy="25956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08" r:id="rId2"/>
  </p:sldLayoutIdLst>
</p:sldMaster>
</file>

<file path=ppt/slideMasters/slideMaster3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62;p8"/>
          <p:cNvSpPr/>
          <p:nvPr/>
        </p:nvSpPr>
        <p:spPr>
          <a:xfrm>
            <a:off x="2007360" y="2777040"/>
            <a:ext cx="5142600" cy="514260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208" name="Google Shape;63;p8"/>
          <p:cNvGrpSpPr/>
          <p:nvPr/>
        </p:nvGrpSpPr>
        <p:grpSpPr>
          <a:xfrm>
            <a:off x="0" y="533520"/>
            <a:ext cx="9271440" cy="4075560"/>
            <a:chOff x="0" y="533520"/>
            <a:chExt cx="9271440" cy="4075560"/>
          </a:xfrm>
        </p:grpSpPr>
        <p:sp>
          <p:nvSpPr>
            <p:cNvPr id="209" name="Google Shape;64;p8"/>
            <p:cNvSpPr/>
            <p:nvPr/>
          </p:nvSpPr>
          <p:spPr>
            <a:xfrm>
              <a:off x="727560" y="533520"/>
              <a:ext cx="7702200" cy="4073760"/>
            </a:xfrm>
            <a:prstGeom prst="rect">
              <a:avLst/>
            </a:prstGeom>
            <a:noFill/>
            <a:ln w="19050">
              <a:solidFill>
                <a:srgbClr val="333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cxnSp>
          <p:nvCxnSpPr>
            <p:cNvPr id="210" name="Google Shape;65;p8"/>
            <p:cNvCxnSpPr/>
            <p:nvPr/>
          </p:nvCxnSpPr>
          <p:spPr>
            <a:xfrm flipH="1">
              <a:off x="8430840" y="533520"/>
              <a:ext cx="840960" cy="108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  <p:cxnSp>
          <p:nvCxnSpPr>
            <p:cNvPr id="211" name="Google Shape;66;p8"/>
            <p:cNvCxnSpPr/>
            <p:nvPr/>
          </p:nvCxnSpPr>
          <p:spPr>
            <a:xfrm flipH="1">
              <a:off x="0" y="4608360"/>
              <a:ext cx="741600" cy="108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10" r:id="rId2"/>
  </p:sldLayoutIdLst>
</p:sldMaster>
</file>

<file path=ppt/slideMasters/slideMaster3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69;p9"/>
          <p:cNvSpPr/>
          <p:nvPr/>
        </p:nvSpPr>
        <p:spPr>
          <a:xfrm>
            <a:off x="-2613600" y="-126000"/>
            <a:ext cx="5401080" cy="540108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213" name="Google Shape;70;p9"/>
          <p:cNvGrpSpPr/>
          <p:nvPr/>
        </p:nvGrpSpPr>
        <p:grpSpPr>
          <a:xfrm>
            <a:off x="727200" y="-48960"/>
            <a:ext cx="7704000" cy="5243400"/>
            <a:chOff x="727200" y="-48960"/>
            <a:chExt cx="7704000" cy="5243400"/>
          </a:xfrm>
        </p:grpSpPr>
        <p:sp>
          <p:nvSpPr>
            <p:cNvPr id="214" name="Google Shape;71;p9"/>
            <p:cNvSpPr/>
            <p:nvPr/>
          </p:nvSpPr>
          <p:spPr>
            <a:xfrm>
              <a:off x="727560" y="533520"/>
              <a:ext cx="7702200" cy="4073760"/>
            </a:xfrm>
            <a:prstGeom prst="rect">
              <a:avLst/>
            </a:prstGeom>
            <a:noFill/>
            <a:ln w="19050">
              <a:solidFill>
                <a:srgbClr val="333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cxnSp>
          <p:nvCxnSpPr>
            <p:cNvPr id="215" name="Google Shape;72;p9"/>
            <p:cNvCxnSpPr/>
            <p:nvPr/>
          </p:nvCxnSpPr>
          <p:spPr>
            <a:xfrm flipV="1">
              <a:off x="727200" y="-48960"/>
              <a:ext cx="1080" cy="58608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  <p:cxnSp>
          <p:nvCxnSpPr>
            <p:cNvPr id="216" name="Google Shape;73;p9"/>
            <p:cNvCxnSpPr/>
            <p:nvPr/>
          </p:nvCxnSpPr>
          <p:spPr>
            <a:xfrm flipV="1">
              <a:off x="8430480" y="4608360"/>
              <a:ext cx="1080" cy="58644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12" r:id="rId2"/>
  </p:sldLayoutIdLst>
</p:sldMaster>
</file>

<file path=ppt/slideMasters/slideMaster3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714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89;p13"/>
          <p:cNvSpPr/>
          <p:nvPr/>
        </p:nvSpPr>
        <p:spPr>
          <a:xfrm>
            <a:off x="-941760" y="4204440"/>
            <a:ext cx="1860480" cy="186048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15" name="Google Shape;90;p13"/>
          <p:cNvGrpSpPr/>
          <p:nvPr/>
        </p:nvGrpSpPr>
        <p:grpSpPr>
          <a:xfrm>
            <a:off x="-18720" y="232560"/>
            <a:ext cx="9189360" cy="4685400"/>
            <a:chOff x="-18720" y="232560"/>
            <a:chExt cx="9189360" cy="4685400"/>
          </a:xfrm>
        </p:grpSpPr>
        <p:sp>
          <p:nvSpPr>
            <p:cNvPr id="16" name="Google Shape;91;p13"/>
            <p:cNvSpPr/>
            <p:nvPr/>
          </p:nvSpPr>
          <p:spPr>
            <a:xfrm>
              <a:off x="232200" y="232920"/>
              <a:ext cx="8677800" cy="4683600"/>
            </a:xfrm>
            <a:prstGeom prst="rect">
              <a:avLst/>
            </a:prstGeom>
            <a:noFill/>
            <a:ln w="19050">
              <a:solidFill>
                <a:srgbClr val="333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cxnSp>
          <p:nvCxnSpPr>
            <p:cNvPr id="17" name="Google Shape;92;p13"/>
            <p:cNvCxnSpPr/>
            <p:nvPr/>
          </p:nvCxnSpPr>
          <p:spPr>
            <a:xfrm flipH="1">
              <a:off x="-18720" y="232560"/>
              <a:ext cx="259560" cy="108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  <p:cxnSp>
          <p:nvCxnSpPr>
            <p:cNvPr id="18" name="Google Shape;93;p13"/>
            <p:cNvCxnSpPr/>
            <p:nvPr/>
          </p:nvCxnSpPr>
          <p:spPr>
            <a:xfrm flipH="1">
              <a:off x="8911080" y="4917240"/>
              <a:ext cx="259920" cy="108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</p:grpSp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текста заглавия щёлкните мышью</a:t>
            </a:r>
            <a:endParaRPr b="0" lang="ru-RU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структуры щёлкните мышью</a:t>
            </a:r>
            <a:endParaRPr b="0" lang="ru-RU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Второй уровень структуры</a:t>
            </a:r>
            <a:endParaRPr b="0" lang="ru-RU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Третий уровень структуры</a:t>
            </a:r>
            <a:endParaRPr b="0" lang="ru-RU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Четвёртый уровень структуры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Пятый уровень структуры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Шестой уровень структуры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Седьмой уровень структуры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114;p14"/>
          <p:cNvSpPr/>
          <p:nvPr/>
        </p:nvSpPr>
        <p:spPr>
          <a:xfrm>
            <a:off x="-2125440" y="3018600"/>
            <a:ext cx="4242240" cy="424224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22" name="Google Shape;115;p14"/>
          <p:cNvGrpSpPr/>
          <p:nvPr/>
        </p:nvGrpSpPr>
        <p:grpSpPr>
          <a:xfrm>
            <a:off x="727200" y="-29160"/>
            <a:ext cx="8551440" cy="4638240"/>
            <a:chOff x="727200" y="-29160"/>
            <a:chExt cx="8551440" cy="4638240"/>
          </a:xfrm>
        </p:grpSpPr>
        <p:sp>
          <p:nvSpPr>
            <p:cNvPr id="23" name="Google Shape;116;p14"/>
            <p:cNvSpPr/>
            <p:nvPr/>
          </p:nvSpPr>
          <p:spPr>
            <a:xfrm>
              <a:off x="727560" y="533520"/>
              <a:ext cx="7702200" cy="4073760"/>
            </a:xfrm>
            <a:prstGeom prst="rect">
              <a:avLst/>
            </a:prstGeom>
            <a:noFill/>
            <a:ln w="19050">
              <a:solidFill>
                <a:srgbClr val="333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cxnSp>
          <p:nvCxnSpPr>
            <p:cNvPr id="24" name="Google Shape;117;p14"/>
            <p:cNvCxnSpPr/>
            <p:nvPr/>
          </p:nvCxnSpPr>
          <p:spPr>
            <a:xfrm flipV="1">
              <a:off x="727200" y="-29160"/>
              <a:ext cx="1080" cy="56376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  <p:cxnSp>
          <p:nvCxnSpPr>
            <p:cNvPr id="25" name="Google Shape;118;p14"/>
            <p:cNvCxnSpPr/>
            <p:nvPr/>
          </p:nvCxnSpPr>
          <p:spPr>
            <a:xfrm>
              <a:off x="8430480" y="4608360"/>
              <a:ext cx="848520" cy="108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</p:grpSp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текста заглавия щёлкните мышью</a:t>
            </a:r>
            <a:endParaRPr b="0" lang="ru-RU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структуры щёлкните мышью</a:t>
            </a:r>
            <a:endParaRPr b="0" lang="ru-RU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Второй уровень структуры</a:t>
            </a:r>
            <a:endParaRPr b="0" lang="ru-RU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Третий уровень структуры</a:t>
            </a:r>
            <a:endParaRPr b="0" lang="ru-RU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Четвёртый уровень структуры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Пятый уровень структуры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Шестой уровень структуры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Седьмой уровень структуры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122;p15"/>
          <p:cNvSpPr/>
          <p:nvPr/>
        </p:nvSpPr>
        <p:spPr>
          <a:xfrm>
            <a:off x="3552840" y="4204440"/>
            <a:ext cx="1860480" cy="186048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29" name="Google Shape;123;p15"/>
          <p:cNvGrpSpPr/>
          <p:nvPr/>
        </p:nvGrpSpPr>
        <p:grpSpPr>
          <a:xfrm>
            <a:off x="-50400" y="232560"/>
            <a:ext cx="8960400" cy="4683960"/>
            <a:chOff x="-50400" y="232560"/>
            <a:chExt cx="8960400" cy="4683960"/>
          </a:xfrm>
        </p:grpSpPr>
        <p:sp>
          <p:nvSpPr>
            <p:cNvPr id="30" name="Google Shape;124;p15"/>
            <p:cNvSpPr/>
            <p:nvPr/>
          </p:nvSpPr>
          <p:spPr>
            <a:xfrm>
              <a:off x="232200" y="232920"/>
              <a:ext cx="8677800" cy="4683600"/>
            </a:xfrm>
            <a:prstGeom prst="rect">
              <a:avLst/>
            </a:prstGeom>
            <a:noFill/>
            <a:ln w="19050">
              <a:solidFill>
                <a:srgbClr val="333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cxnSp>
          <p:nvCxnSpPr>
            <p:cNvPr id="31" name="Google Shape;125;p15"/>
            <p:cNvCxnSpPr/>
            <p:nvPr/>
          </p:nvCxnSpPr>
          <p:spPr>
            <a:xfrm flipH="1">
              <a:off x="-50400" y="232560"/>
              <a:ext cx="309960" cy="108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130;p16"/>
          <p:cNvSpPr/>
          <p:nvPr/>
        </p:nvSpPr>
        <p:spPr>
          <a:xfrm>
            <a:off x="-923040" y="-945360"/>
            <a:ext cx="1860480" cy="186048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33" name="Google Shape;131;p16"/>
          <p:cNvGrpSpPr/>
          <p:nvPr/>
        </p:nvGrpSpPr>
        <p:grpSpPr>
          <a:xfrm>
            <a:off x="-18720" y="232560"/>
            <a:ext cx="9176400" cy="4685400"/>
            <a:chOff x="-18720" y="232560"/>
            <a:chExt cx="9176400" cy="4685400"/>
          </a:xfrm>
        </p:grpSpPr>
        <p:sp>
          <p:nvSpPr>
            <p:cNvPr id="34" name="Google Shape;132;p16"/>
            <p:cNvSpPr/>
            <p:nvPr/>
          </p:nvSpPr>
          <p:spPr>
            <a:xfrm>
              <a:off x="232200" y="232920"/>
              <a:ext cx="8677800" cy="4683600"/>
            </a:xfrm>
            <a:prstGeom prst="rect">
              <a:avLst/>
            </a:prstGeom>
            <a:noFill/>
            <a:ln w="19050">
              <a:solidFill>
                <a:srgbClr val="333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cxnSp>
          <p:nvCxnSpPr>
            <p:cNvPr id="35" name="Google Shape;133;p16"/>
            <p:cNvCxnSpPr/>
            <p:nvPr/>
          </p:nvCxnSpPr>
          <p:spPr>
            <a:xfrm flipH="1">
              <a:off x="-18720" y="232560"/>
              <a:ext cx="259560" cy="108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  <p:cxnSp>
          <p:nvCxnSpPr>
            <p:cNvPr id="36" name="Google Shape;134;p16"/>
            <p:cNvCxnSpPr/>
            <p:nvPr/>
          </p:nvCxnSpPr>
          <p:spPr>
            <a:xfrm>
              <a:off x="8917200" y="4917240"/>
              <a:ext cx="240840" cy="108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138;p17"/>
          <p:cNvSpPr/>
          <p:nvPr/>
        </p:nvSpPr>
        <p:spPr>
          <a:xfrm>
            <a:off x="8240760" y="4204440"/>
            <a:ext cx="1860480" cy="186048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38" name="Google Shape;139;p17"/>
          <p:cNvGrpSpPr/>
          <p:nvPr/>
        </p:nvGrpSpPr>
        <p:grpSpPr>
          <a:xfrm>
            <a:off x="232200" y="232560"/>
            <a:ext cx="8938440" cy="4933800"/>
            <a:chOff x="232200" y="232560"/>
            <a:chExt cx="8938440" cy="4933800"/>
          </a:xfrm>
        </p:grpSpPr>
        <p:sp>
          <p:nvSpPr>
            <p:cNvPr id="39" name="Google Shape;140;p17"/>
            <p:cNvSpPr/>
            <p:nvPr/>
          </p:nvSpPr>
          <p:spPr>
            <a:xfrm>
              <a:off x="232200" y="232920"/>
              <a:ext cx="8677800" cy="4683600"/>
            </a:xfrm>
            <a:prstGeom prst="rect">
              <a:avLst/>
            </a:prstGeom>
            <a:noFill/>
            <a:ln w="19050">
              <a:solidFill>
                <a:srgbClr val="333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cxnSp>
          <p:nvCxnSpPr>
            <p:cNvPr id="40" name="Google Shape;141;p17"/>
            <p:cNvCxnSpPr/>
            <p:nvPr/>
          </p:nvCxnSpPr>
          <p:spPr>
            <a:xfrm flipH="1">
              <a:off x="8911080" y="232560"/>
              <a:ext cx="259920" cy="108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  <p:cxnSp>
          <p:nvCxnSpPr>
            <p:cNvPr id="41" name="Google Shape;142;p17"/>
            <p:cNvCxnSpPr/>
            <p:nvPr/>
          </p:nvCxnSpPr>
          <p:spPr>
            <a:xfrm>
              <a:off x="233280" y="4912920"/>
              <a:ext cx="1080" cy="25380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146;p18"/>
          <p:cNvSpPr/>
          <p:nvPr/>
        </p:nvSpPr>
        <p:spPr>
          <a:xfrm>
            <a:off x="7069320" y="3282840"/>
            <a:ext cx="3700800" cy="370080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43" name="Google Shape;147;p18"/>
          <p:cNvGrpSpPr/>
          <p:nvPr/>
        </p:nvGrpSpPr>
        <p:grpSpPr>
          <a:xfrm>
            <a:off x="-18720" y="232560"/>
            <a:ext cx="8930520" cy="5118120"/>
            <a:chOff x="-18720" y="232560"/>
            <a:chExt cx="8930520" cy="5118120"/>
          </a:xfrm>
        </p:grpSpPr>
        <p:sp>
          <p:nvSpPr>
            <p:cNvPr id="44" name="Google Shape;148;p18"/>
            <p:cNvSpPr/>
            <p:nvPr/>
          </p:nvSpPr>
          <p:spPr>
            <a:xfrm>
              <a:off x="232200" y="232920"/>
              <a:ext cx="8677800" cy="4683600"/>
            </a:xfrm>
            <a:prstGeom prst="rect">
              <a:avLst/>
            </a:prstGeom>
            <a:noFill/>
            <a:ln w="19050">
              <a:solidFill>
                <a:srgbClr val="333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cxnSp>
          <p:nvCxnSpPr>
            <p:cNvPr id="45" name="Google Shape;149;p18"/>
            <p:cNvCxnSpPr/>
            <p:nvPr/>
          </p:nvCxnSpPr>
          <p:spPr>
            <a:xfrm flipH="1">
              <a:off x="-18720" y="232560"/>
              <a:ext cx="259560" cy="108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  <p:cxnSp>
          <p:nvCxnSpPr>
            <p:cNvPr id="46" name="Google Shape;150;p18"/>
            <p:cNvCxnSpPr/>
            <p:nvPr/>
          </p:nvCxnSpPr>
          <p:spPr>
            <a:xfrm flipV="1">
              <a:off x="8911080" y="4916880"/>
              <a:ext cx="1080" cy="43416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gif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30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1080000" y="1668600"/>
            <a:ext cx="6479640" cy="311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 anchorCtr="1">
            <a:noAutofit/>
          </a:bodyPr>
          <a:p>
            <a:pPr indent="0"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Приложение-помощник учителям IT-классов:</a:t>
            </a:r>
            <a:br>
              <a:rPr sz="2000"/>
            </a:b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Ru-VNC 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subTitle"/>
          </p:nvPr>
        </p:nvSpPr>
        <p:spPr>
          <a:xfrm>
            <a:off x="4860000" y="2880000"/>
            <a:ext cx="4499640" cy="2136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Участник:</a:t>
            </a:r>
            <a:endParaRPr b="0" lang="ru-RU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Морозов Илья Николаевич,</a:t>
            </a:r>
            <a:endParaRPr b="0" lang="ru-RU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ru-RU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10 «Э» класс ГАОУ ВО МГПУ </a:t>
            </a:r>
            <a:endParaRPr b="0" lang="ru-RU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Руководитель:</a:t>
            </a:r>
            <a:endParaRPr b="0" lang="ru-RU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Обозненко Арсений Михайлович,</a:t>
            </a:r>
            <a:endParaRPr b="0" lang="ru-RU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ru-RU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Учитель, ГАОУ ВО МГПУ </a:t>
            </a:r>
            <a:endParaRPr b="0" lang="ru-RU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19" name=""/>
          <p:cNvSpPr/>
          <p:nvPr/>
        </p:nvSpPr>
        <p:spPr>
          <a:xfrm>
            <a:off x="720000" y="1049760"/>
            <a:ext cx="18036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20" name="PlaceHolder 7"/>
          <p:cNvSpPr/>
          <p:nvPr/>
        </p:nvSpPr>
        <p:spPr>
          <a:xfrm>
            <a:off x="900000" y="1080000"/>
            <a:ext cx="7919640" cy="71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</a:pP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 type="title"/>
          </p:nvPr>
        </p:nvSpPr>
        <p:spPr>
          <a:xfrm>
            <a:off x="1094400" y="778320"/>
            <a:ext cx="7201080" cy="1057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4800" strike="noStrike" u="none">
                <a:solidFill>
                  <a:schemeClr val="dk1"/>
                </a:solidFill>
                <a:effectLst/>
                <a:uFillTx/>
                <a:latin typeface="Figtree Black"/>
                <a:ea typeface="Figtree Black"/>
              </a:rPr>
              <a:t>Спасибо за</a:t>
            </a:r>
            <a:r>
              <a:rPr b="0" lang="en" sz="5800" strike="noStrike" u="none">
                <a:solidFill>
                  <a:schemeClr val="dk1"/>
                </a:solidFill>
                <a:effectLst/>
                <a:uFillTx/>
                <a:latin typeface="Figtree Black"/>
                <a:ea typeface="Figtree Black"/>
              </a:rPr>
              <a:t> </a:t>
            </a:r>
            <a:r>
              <a:rPr b="0" lang="en" sz="5000" strike="noStrike" u="none">
                <a:solidFill>
                  <a:schemeClr val="dk1"/>
                </a:solidFill>
                <a:effectLst/>
                <a:uFillTx/>
                <a:latin typeface="Figtree Black"/>
                <a:ea typeface="Figtree Black"/>
              </a:rPr>
              <a:t>внимание</a:t>
            </a:r>
            <a:endParaRPr b="0" lang="ru-RU" sz="5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21" name="PlaceHolder 2"/>
          <p:cNvSpPr>
            <a:spLocks noGrp="1"/>
          </p:cNvSpPr>
          <p:nvPr>
            <p:ph type="subTitle"/>
          </p:nvPr>
        </p:nvSpPr>
        <p:spPr>
          <a:xfrm>
            <a:off x="5220000" y="755280"/>
            <a:ext cx="4447080" cy="1224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n" sz="1400" strike="noStrike" u="none">
                <a:solidFill>
                  <a:schemeClr val="dk1"/>
                </a:solidFill>
                <a:effectLst/>
                <a:uFillTx/>
                <a:latin typeface="Hanken Grotesk"/>
                <a:ea typeface="Hanken Grotesk"/>
              </a:rPr>
              <a:t>Есть предложения/вопросы?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400" strike="noStrike" u="none">
                <a:solidFill>
                  <a:schemeClr val="dk1"/>
                </a:solidFill>
                <a:effectLst/>
                <a:uFillTx/>
                <a:latin typeface="Hanken Grotesk"/>
                <a:ea typeface="Hanken Grotesk"/>
              </a:rPr>
              <a:t>ilya_morozov@mail.ru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400" strike="noStrike" u="none">
                <a:solidFill>
                  <a:schemeClr val="dk1"/>
                </a:solidFill>
                <a:effectLst/>
                <a:uFillTx/>
                <a:latin typeface="Hanken Grotesk"/>
                <a:ea typeface="Hanken Grotesk"/>
              </a:rPr>
              <a:t>+7 966 153 39 63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322" name="" descr=""/>
          <p:cNvPicPr/>
          <p:nvPr/>
        </p:nvPicPr>
        <p:blipFill>
          <a:blip r:embed="rId1">
            <a:alphaModFix amt="50000"/>
          </a:blip>
          <a:stretch/>
        </p:blipFill>
        <p:spPr>
          <a:xfrm>
            <a:off x="7020000" y="1620000"/>
            <a:ext cx="1351440" cy="13514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23" name=""/>
          <p:cNvSpPr/>
          <p:nvPr/>
        </p:nvSpPr>
        <p:spPr>
          <a:xfrm>
            <a:off x="6840000" y="3060000"/>
            <a:ext cx="1619280" cy="72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Github проекта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663120" y="444960"/>
            <a:ext cx="7702920" cy="571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trike="noStrike" u="none">
                <a:solidFill>
                  <a:schemeClr val="dk1"/>
                </a:solidFill>
                <a:effectLst/>
                <a:uFillTx/>
                <a:latin typeface="Figtree Black"/>
                <a:ea typeface="Figtree Black"/>
              </a:rPr>
              <a:t>Актуальность</a:t>
            </a:r>
            <a:endParaRPr b="0" lang="ru-RU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subTitle"/>
          </p:nvPr>
        </p:nvSpPr>
        <p:spPr>
          <a:xfrm>
            <a:off x="788760" y="2106000"/>
            <a:ext cx="2304360" cy="126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400" strike="noStrike" u="none">
                <a:solidFill>
                  <a:schemeClr val="dk1"/>
                </a:solidFill>
                <a:effectLst/>
                <a:uFillTx/>
                <a:latin typeface="Hanken Grotesk"/>
                <a:ea typeface="Hanken Grotesk"/>
              </a:rPr>
              <a:t>Во время работы с компьютерами,бывает необходимо проверять,чем заняты ученики.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subTitle"/>
          </p:nvPr>
        </p:nvSpPr>
        <p:spPr>
          <a:xfrm>
            <a:off x="3418560" y="2106000"/>
            <a:ext cx="2304360" cy="1177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400" strike="noStrike" u="none">
                <a:solidFill>
                  <a:schemeClr val="dk1"/>
                </a:solidFill>
                <a:effectLst/>
                <a:uFillTx/>
                <a:latin typeface="Hanken Grotesk"/>
                <a:ea typeface="Hanken Grotesk"/>
              </a:rPr>
              <a:t>Легкий доступ к файлам на устройствах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endParaRPr b="0" lang="ru-RU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title"/>
          </p:nvPr>
        </p:nvSpPr>
        <p:spPr>
          <a:xfrm>
            <a:off x="919440" y="1319760"/>
            <a:ext cx="364680" cy="36468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100" strike="noStrike" u="none">
                <a:solidFill>
                  <a:schemeClr val="lt1"/>
                </a:solidFill>
                <a:effectLst/>
                <a:uFillTx/>
                <a:latin typeface="Figtree Black"/>
                <a:ea typeface="Figtree Black"/>
              </a:rPr>
              <a:t>01</a:t>
            </a:r>
            <a:endParaRPr b="0" lang="ru-RU" sz="11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25" name="PlaceHolder 5"/>
          <p:cNvSpPr>
            <a:spLocks noGrp="1"/>
          </p:cNvSpPr>
          <p:nvPr>
            <p:ph type="title"/>
          </p:nvPr>
        </p:nvSpPr>
        <p:spPr>
          <a:xfrm>
            <a:off x="3528360" y="1319760"/>
            <a:ext cx="364680" cy="36468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100" strike="noStrike" u="none">
                <a:solidFill>
                  <a:schemeClr val="lt1"/>
                </a:solidFill>
                <a:effectLst/>
                <a:uFillTx/>
                <a:latin typeface="Figtree Black"/>
                <a:ea typeface="Figtree Black"/>
              </a:rPr>
              <a:t>02</a:t>
            </a:r>
            <a:endParaRPr b="0" lang="ru-RU" sz="11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26" name="PlaceHolder 6"/>
          <p:cNvSpPr>
            <a:spLocks noGrp="1"/>
          </p:cNvSpPr>
          <p:nvPr>
            <p:ph type="subTitle"/>
          </p:nvPr>
        </p:nvSpPr>
        <p:spPr>
          <a:xfrm>
            <a:off x="788760" y="1848600"/>
            <a:ext cx="2304360" cy="384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800" strike="noStrike" u="none">
                <a:solidFill>
                  <a:schemeClr val="dk1"/>
                </a:solidFill>
                <a:effectLst/>
                <a:uFillTx/>
                <a:latin typeface="Figtree Black"/>
                <a:ea typeface="Figtree Black"/>
              </a:rPr>
              <a:t>Учителям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745920" y="625680"/>
            <a:ext cx="5066640" cy="84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5000" strike="noStrike" u="none">
                <a:solidFill>
                  <a:schemeClr val="dk1"/>
                </a:solidFill>
                <a:effectLst/>
                <a:uFillTx/>
                <a:latin typeface="Figtree Black"/>
                <a:ea typeface="Figtree Black"/>
              </a:rPr>
              <a:t>Цель</a:t>
            </a:r>
            <a:endParaRPr b="0" lang="ru-RU" sz="5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subTitle"/>
          </p:nvPr>
        </p:nvSpPr>
        <p:spPr>
          <a:xfrm>
            <a:off x="784080" y="1467360"/>
            <a:ext cx="5066640" cy="1160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" sz="1500" strike="noStrike" u="none">
                <a:solidFill>
                  <a:schemeClr val="dk1"/>
                </a:solidFill>
                <a:effectLst/>
                <a:uFillTx/>
                <a:latin typeface="Hanken Grotesk"/>
                <a:ea typeface="Hanken Grotesk"/>
              </a:rPr>
              <a:t>Разработка приложения для удаленного контроля экранов и файлов учеников в IT-классах. </a:t>
            </a:r>
            <a:endParaRPr b="0" lang="ru-RU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341280" y="472320"/>
            <a:ext cx="7709760" cy="571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trike="noStrike" u="none">
                <a:solidFill>
                  <a:schemeClr val="dk1"/>
                </a:solidFill>
                <a:effectLst/>
                <a:uFillTx/>
                <a:latin typeface="Figtree Black"/>
                <a:ea typeface="Figtree Black"/>
              </a:rPr>
              <a:t>Задачи</a:t>
            </a:r>
            <a:endParaRPr b="0" lang="ru-RU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 type="subTitle"/>
          </p:nvPr>
        </p:nvSpPr>
        <p:spPr>
          <a:xfrm>
            <a:off x="1730880" y="1640520"/>
            <a:ext cx="6612120" cy="529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400" strike="noStrike" u="none">
                <a:solidFill>
                  <a:schemeClr val="dk1"/>
                </a:solidFill>
                <a:effectLst/>
                <a:uFillTx/>
                <a:latin typeface="Hanken Grotesk"/>
                <a:ea typeface="Hanken Grotesk"/>
              </a:rPr>
              <a:t>Во многих школах оборудование(компьютеры/ноутбуки) не всегда новое,поэтому важно создать приложение,которое может работать на маломощной конфигурации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 type="subTitle"/>
          </p:nvPr>
        </p:nvSpPr>
        <p:spPr>
          <a:xfrm>
            <a:off x="1730880" y="2952360"/>
            <a:ext cx="6612120" cy="526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400" strike="noStrike" u="none">
                <a:solidFill>
                  <a:schemeClr val="dk1"/>
                </a:solidFill>
                <a:effectLst/>
                <a:uFillTx/>
                <a:latin typeface="Hanken Grotesk"/>
                <a:ea typeface="Hanken Grotesk"/>
              </a:rPr>
              <a:t>Установочные скрипты должны быть простыми и функциональными,поддерживать основные системы,которые используются в РФ.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32" name="PlaceHolder 4"/>
          <p:cNvSpPr>
            <a:spLocks noGrp="1"/>
          </p:cNvSpPr>
          <p:nvPr>
            <p:ph type="subTitle"/>
          </p:nvPr>
        </p:nvSpPr>
        <p:spPr>
          <a:xfrm>
            <a:off x="1730880" y="1241280"/>
            <a:ext cx="6612120" cy="529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900" strike="noStrike" u="none">
                <a:solidFill>
                  <a:schemeClr val="dk1"/>
                </a:solidFill>
                <a:effectLst/>
                <a:uFillTx/>
                <a:latin typeface="Figtree Black"/>
                <a:ea typeface="Figtree Black"/>
              </a:rPr>
              <a:t>Изучить рынок аналогов, выбрать подходящую реализацию VCN</a:t>
            </a:r>
            <a:endParaRPr b="0" lang="ru-RU" sz="1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33" name="PlaceHolder 5"/>
          <p:cNvSpPr>
            <a:spLocks noGrp="1"/>
          </p:cNvSpPr>
          <p:nvPr>
            <p:ph type="subTitle"/>
          </p:nvPr>
        </p:nvSpPr>
        <p:spPr>
          <a:xfrm>
            <a:off x="1730880" y="3625920"/>
            <a:ext cx="6612120" cy="526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900" strike="noStrike" u="none">
                <a:solidFill>
                  <a:schemeClr val="dk1"/>
                </a:solidFill>
                <a:effectLst/>
                <a:uFillTx/>
                <a:latin typeface="Figtree Black"/>
                <a:ea typeface="Figtree Black"/>
              </a:rPr>
              <a:t>Создать прототип приложения</a:t>
            </a:r>
            <a:endParaRPr b="0" lang="ru-RU" sz="1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34" name="PlaceHolder 6"/>
          <p:cNvSpPr>
            <a:spLocks noGrp="1"/>
          </p:cNvSpPr>
          <p:nvPr>
            <p:ph type="subTitle"/>
          </p:nvPr>
        </p:nvSpPr>
        <p:spPr>
          <a:xfrm>
            <a:off x="1730880" y="2479680"/>
            <a:ext cx="6612120" cy="526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900" strike="noStrike" u="none">
                <a:solidFill>
                  <a:schemeClr val="dk1"/>
                </a:solidFill>
                <a:effectLst/>
                <a:uFillTx/>
                <a:latin typeface="Figtree Black"/>
                <a:ea typeface="Figtree Black"/>
              </a:rPr>
              <a:t>Создать скрипты для легкой установки</a:t>
            </a:r>
            <a:endParaRPr b="0" lang="ru-RU" sz="1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235" name="Google Shape;327;p35"/>
          <p:cNvGrpSpPr/>
          <p:nvPr/>
        </p:nvGrpSpPr>
        <p:grpSpPr>
          <a:xfrm>
            <a:off x="1104120" y="3625920"/>
            <a:ext cx="343800" cy="343080"/>
            <a:chOff x="1104120" y="3625920"/>
            <a:chExt cx="343800" cy="343080"/>
          </a:xfrm>
        </p:grpSpPr>
        <p:sp>
          <p:nvSpPr>
            <p:cNvPr id="236" name="Google Shape;328;p35"/>
            <p:cNvSpPr/>
            <p:nvPr/>
          </p:nvSpPr>
          <p:spPr>
            <a:xfrm>
              <a:off x="1104120" y="3823560"/>
              <a:ext cx="343800" cy="145440"/>
            </a:xfrm>
            <a:custGeom>
              <a:avLst/>
              <a:gdLst>
                <a:gd name="textAreaLeft" fmla="*/ 0 w 343800"/>
                <a:gd name="textAreaRight" fmla="*/ 344880 w 343800"/>
                <a:gd name="textAreaTop" fmla="*/ 0 h 145440"/>
                <a:gd name="textAreaBottom" fmla="*/ 146520 h 145440"/>
              </a:gdLst>
              <a:ahLst/>
              <a:cxnLst/>
              <a:rect l="textAreaLeft" t="textAreaTop" r="textAreaRight" b="textAreaBottom"/>
              <a:pathLst>
                <a:path w="13800" h="5855">
                  <a:moveTo>
                    <a:pt x="5424" y="595"/>
                  </a:moveTo>
                  <a:cubicBezTo>
                    <a:pt x="6070" y="595"/>
                    <a:pt x="6582" y="1149"/>
                    <a:pt x="6582" y="1795"/>
                  </a:cubicBezTo>
                  <a:lnTo>
                    <a:pt x="6582" y="2779"/>
                  </a:lnTo>
                  <a:cubicBezTo>
                    <a:pt x="6193" y="2523"/>
                    <a:pt x="5772" y="2389"/>
                    <a:pt x="5301" y="2389"/>
                  </a:cubicBezTo>
                  <a:lnTo>
                    <a:pt x="1067" y="2389"/>
                  </a:lnTo>
                  <a:lnTo>
                    <a:pt x="1067" y="1795"/>
                  </a:lnTo>
                  <a:cubicBezTo>
                    <a:pt x="1067" y="1497"/>
                    <a:pt x="1282" y="1241"/>
                    <a:pt x="1579" y="1241"/>
                  </a:cubicBezTo>
                  <a:cubicBezTo>
                    <a:pt x="2656" y="1241"/>
                    <a:pt x="3763" y="1067"/>
                    <a:pt x="4788" y="729"/>
                  </a:cubicBezTo>
                  <a:lnTo>
                    <a:pt x="4870" y="729"/>
                  </a:lnTo>
                  <a:cubicBezTo>
                    <a:pt x="5085" y="636"/>
                    <a:pt x="5219" y="595"/>
                    <a:pt x="5424" y="595"/>
                  </a:cubicBezTo>
                  <a:close/>
                  <a:moveTo>
                    <a:pt x="8417" y="595"/>
                  </a:moveTo>
                  <a:cubicBezTo>
                    <a:pt x="8591" y="595"/>
                    <a:pt x="8714" y="636"/>
                    <a:pt x="8930" y="729"/>
                  </a:cubicBezTo>
                  <a:lnTo>
                    <a:pt x="9012" y="729"/>
                  </a:lnTo>
                  <a:cubicBezTo>
                    <a:pt x="10037" y="1067"/>
                    <a:pt x="11113" y="1241"/>
                    <a:pt x="12220" y="1241"/>
                  </a:cubicBezTo>
                  <a:cubicBezTo>
                    <a:pt x="12518" y="1241"/>
                    <a:pt x="12733" y="1497"/>
                    <a:pt x="12733" y="1579"/>
                  </a:cubicBezTo>
                  <a:lnTo>
                    <a:pt x="12733" y="2389"/>
                  </a:lnTo>
                  <a:lnTo>
                    <a:pt x="8458" y="2389"/>
                  </a:lnTo>
                  <a:cubicBezTo>
                    <a:pt x="8038" y="2389"/>
                    <a:pt x="7566" y="2523"/>
                    <a:pt x="7177" y="2779"/>
                  </a:cubicBezTo>
                  <a:lnTo>
                    <a:pt x="7177" y="1795"/>
                  </a:lnTo>
                  <a:cubicBezTo>
                    <a:pt x="7177" y="1149"/>
                    <a:pt x="7730" y="595"/>
                    <a:pt x="8417" y="595"/>
                  </a:cubicBezTo>
                  <a:close/>
                  <a:moveTo>
                    <a:pt x="13205" y="2984"/>
                  </a:moveTo>
                  <a:lnTo>
                    <a:pt x="13205" y="4142"/>
                  </a:lnTo>
                  <a:lnTo>
                    <a:pt x="8243" y="4142"/>
                  </a:lnTo>
                  <a:cubicBezTo>
                    <a:pt x="7946" y="4142"/>
                    <a:pt x="7689" y="4358"/>
                    <a:pt x="7648" y="4655"/>
                  </a:cubicBezTo>
                  <a:cubicBezTo>
                    <a:pt x="7566" y="4993"/>
                    <a:pt x="7269" y="5290"/>
                    <a:pt x="6879" y="5290"/>
                  </a:cubicBezTo>
                  <a:cubicBezTo>
                    <a:pt x="6541" y="5290"/>
                    <a:pt x="6193" y="4993"/>
                    <a:pt x="6152" y="4655"/>
                  </a:cubicBezTo>
                  <a:cubicBezTo>
                    <a:pt x="6070" y="4358"/>
                    <a:pt x="5813" y="4142"/>
                    <a:pt x="5516" y="4142"/>
                  </a:cubicBezTo>
                  <a:lnTo>
                    <a:pt x="605" y="4142"/>
                  </a:lnTo>
                  <a:lnTo>
                    <a:pt x="605" y="2984"/>
                  </a:lnTo>
                  <a:lnTo>
                    <a:pt x="5301" y="2984"/>
                  </a:lnTo>
                  <a:cubicBezTo>
                    <a:pt x="5813" y="2984"/>
                    <a:pt x="6326" y="3199"/>
                    <a:pt x="6664" y="3548"/>
                  </a:cubicBezTo>
                  <a:cubicBezTo>
                    <a:pt x="6731" y="3609"/>
                    <a:pt x="6818" y="3640"/>
                    <a:pt x="6899" y="3640"/>
                  </a:cubicBezTo>
                  <a:cubicBezTo>
                    <a:pt x="6979" y="3640"/>
                    <a:pt x="7054" y="3609"/>
                    <a:pt x="7095" y="3548"/>
                  </a:cubicBezTo>
                  <a:cubicBezTo>
                    <a:pt x="7474" y="3199"/>
                    <a:pt x="7987" y="2984"/>
                    <a:pt x="8499" y="2984"/>
                  </a:cubicBezTo>
                  <a:close/>
                  <a:moveTo>
                    <a:pt x="5383" y="1"/>
                  </a:moveTo>
                  <a:cubicBezTo>
                    <a:pt x="5085" y="1"/>
                    <a:pt x="4870" y="83"/>
                    <a:pt x="4655" y="124"/>
                  </a:cubicBezTo>
                  <a:cubicBezTo>
                    <a:pt x="4614" y="165"/>
                    <a:pt x="4614" y="165"/>
                    <a:pt x="4573" y="165"/>
                  </a:cubicBezTo>
                  <a:cubicBezTo>
                    <a:pt x="3589" y="513"/>
                    <a:pt x="2605" y="636"/>
                    <a:pt x="1579" y="636"/>
                  </a:cubicBezTo>
                  <a:cubicBezTo>
                    <a:pt x="985" y="636"/>
                    <a:pt x="472" y="1149"/>
                    <a:pt x="472" y="1795"/>
                  </a:cubicBezTo>
                  <a:lnTo>
                    <a:pt x="472" y="2389"/>
                  </a:lnTo>
                  <a:lnTo>
                    <a:pt x="298" y="2389"/>
                  </a:lnTo>
                  <a:cubicBezTo>
                    <a:pt x="134" y="2389"/>
                    <a:pt x="1" y="2564"/>
                    <a:pt x="1" y="2687"/>
                  </a:cubicBezTo>
                  <a:lnTo>
                    <a:pt x="1" y="4440"/>
                  </a:lnTo>
                  <a:cubicBezTo>
                    <a:pt x="1" y="4614"/>
                    <a:pt x="134" y="4737"/>
                    <a:pt x="298" y="4737"/>
                  </a:cubicBezTo>
                  <a:lnTo>
                    <a:pt x="5516" y="4737"/>
                  </a:lnTo>
                  <a:cubicBezTo>
                    <a:pt x="5557" y="4737"/>
                    <a:pt x="5557" y="4737"/>
                    <a:pt x="5557" y="4778"/>
                  </a:cubicBezTo>
                  <a:cubicBezTo>
                    <a:pt x="5680" y="5424"/>
                    <a:pt x="6244" y="5854"/>
                    <a:pt x="6879" y="5854"/>
                  </a:cubicBezTo>
                  <a:cubicBezTo>
                    <a:pt x="7566" y="5854"/>
                    <a:pt x="8120" y="5424"/>
                    <a:pt x="8243" y="4778"/>
                  </a:cubicBezTo>
                  <a:lnTo>
                    <a:pt x="8243" y="4737"/>
                  </a:lnTo>
                  <a:lnTo>
                    <a:pt x="13502" y="4737"/>
                  </a:lnTo>
                  <a:cubicBezTo>
                    <a:pt x="13625" y="4737"/>
                    <a:pt x="13799" y="4614"/>
                    <a:pt x="13799" y="4440"/>
                  </a:cubicBezTo>
                  <a:lnTo>
                    <a:pt x="13799" y="2687"/>
                  </a:lnTo>
                  <a:cubicBezTo>
                    <a:pt x="13799" y="2564"/>
                    <a:pt x="13625" y="2389"/>
                    <a:pt x="13502" y="2389"/>
                  </a:cubicBezTo>
                  <a:lnTo>
                    <a:pt x="13287" y="2389"/>
                  </a:lnTo>
                  <a:lnTo>
                    <a:pt x="13287" y="1579"/>
                  </a:lnTo>
                  <a:cubicBezTo>
                    <a:pt x="13287" y="1364"/>
                    <a:pt x="13205" y="1190"/>
                    <a:pt x="13030" y="1026"/>
                  </a:cubicBezTo>
                  <a:cubicBezTo>
                    <a:pt x="12815" y="811"/>
                    <a:pt x="12477" y="636"/>
                    <a:pt x="12179" y="636"/>
                  </a:cubicBezTo>
                  <a:cubicBezTo>
                    <a:pt x="11154" y="636"/>
                    <a:pt x="10170" y="513"/>
                    <a:pt x="9186" y="165"/>
                  </a:cubicBezTo>
                  <a:cubicBezTo>
                    <a:pt x="9145" y="165"/>
                    <a:pt x="9145" y="165"/>
                    <a:pt x="9104" y="124"/>
                  </a:cubicBezTo>
                  <a:cubicBezTo>
                    <a:pt x="8889" y="83"/>
                    <a:pt x="8673" y="1"/>
                    <a:pt x="8376" y="1"/>
                  </a:cubicBezTo>
                  <a:cubicBezTo>
                    <a:pt x="7782" y="1"/>
                    <a:pt x="7218" y="339"/>
                    <a:pt x="6879" y="811"/>
                  </a:cubicBezTo>
                  <a:cubicBezTo>
                    <a:pt x="6582" y="339"/>
                    <a:pt x="6028" y="1"/>
                    <a:pt x="5383" y="1"/>
                  </a:cubicBezTo>
                  <a:close/>
                </a:path>
              </a:pathLst>
            </a:custGeom>
            <a:solidFill>
              <a:srgbClr val="3333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3080" bIns="73080" anchor="ctr">
              <a:noAutofit/>
            </a:bodyPr>
            <a:p>
              <a:endParaRPr b="0" lang="ru-RU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37" name="Google Shape;329;p35"/>
            <p:cNvSpPr/>
            <p:nvPr/>
          </p:nvSpPr>
          <p:spPr>
            <a:xfrm>
              <a:off x="1366560" y="3675960"/>
              <a:ext cx="36360" cy="13680"/>
            </a:xfrm>
            <a:custGeom>
              <a:avLst/>
              <a:gdLst>
                <a:gd name="textAreaLeft" fmla="*/ 0 w 36360"/>
                <a:gd name="textAreaRight" fmla="*/ 37440 w 36360"/>
                <a:gd name="textAreaTop" fmla="*/ 0 h 13680"/>
                <a:gd name="textAreaBottom" fmla="*/ 14760 h 13680"/>
              </a:gdLst>
              <a:ahLst/>
              <a:cxnLst/>
              <a:rect l="textAreaLeft" t="textAreaTop" r="textAreaRight" b="textAreaBottom"/>
              <a:pathLst>
                <a:path w="1498" h="595">
                  <a:moveTo>
                    <a:pt x="349" y="0"/>
                  </a:moveTo>
                  <a:cubicBezTo>
                    <a:pt x="134" y="0"/>
                    <a:pt x="0" y="164"/>
                    <a:pt x="41" y="338"/>
                  </a:cubicBezTo>
                  <a:cubicBezTo>
                    <a:pt x="41" y="472"/>
                    <a:pt x="175" y="595"/>
                    <a:pt x="349" y="595"/>
                  </a:cubicBezTo>
                  <a:lnTo>
                    <a:pt x="1200" y="595"/>
                  </a:lnTo>
                  <a:cubicBezTo>
                    <a:pt x="1374" y="595"/>
                    <a:pt x="1497" y="420"/>
                    <a:pt x="1497" y="256"/>
                  </a:cubicBezTo>
                  <a:cubicBezTo>
                    <a:pt x="1497" y="123"/>
                    <a:pt x="1323" y="0"/>
                    <a:pt x="1200" y="0"/>
                  </a:cubicBezTo>
                  <a:close/>
                </a:path>
              </a:pathLst>
            </a:custGeom>
            <a:solidFill>
              <a:srgbClr val="3333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200" bIns="7200" anchor="ctr">
              <a:noAutofit/>
            </a:bodyPr>
            <a:p>
              <a:endParaRPr b="0" lang="ru-RU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38" name="Google Shape;330;p35"/>
            <p:cNvSpPr/>
            <p:nvPr/>
          </p:nvSpPr>
          <p:spPr>
            <a:xfrm>
              <a:off x="1355040" y="3625920"/>
              <a:ext cx="38520" cy="25200"/>
            </a:xfrm>
            <a:custGeom>
              <a:avLst/>
              <a:gdLst>
                <a:gd name="textAreaLeft" fmla="*/ 0 w 38520"/>
                <a:gd name="textAreaRight" fmla="*/ 39600 w 38520"/>
                <a:gd name="textAreaTop" fmla="*/ 0 h 25200"/>
                <a:gd name="textAreaBottom" fmla="*/ 26280 h 25200"/>
              </a:gdLst>
              <a:ahLst/>
              <a:cxnLst/>
              <a:rect l="textAreaLeft" t="textAreaTop" r="textAreaRight" b="textAreaBottom"/>
              <a:pathLst>
                <a:path w="1590" h="1058">
                  <a:moveTo>
                    <a:pt x="1229" y="0"/>
                  </a:moveTo>
                  <a:cubicBezTo>
                    <a:pt x="1190" y="0"/>
                    <a:pt x="1152" y="10"/>
                    <a:pt x="1118" y="33"/>
                  </a:cubicBezTo>
                  <a:lnTo>
                    <a:pt x="216" y="504"/>
                  </a:lnTo>
                  <a:cubicBezTo>
                    <a:pt x="93" y="586"/>
                    <a:pt x="1" y="761"/>
                    <a:pt x="93" y="884"/>
                  </a:cubicBezTo>
                  <a:cubicBezTo>
                    <a:pt x="134" y="1017"/>
                    <a:pt x="257" y="1058"/>
                    <a:pt x="349" y="1058"/>
                  </a:cubicBezTo>
                  <a:cubicBezTo>
                    <a:pt x="390" y="1058"/>
                    <a:pt x="431" y="1058"/>
                    <a:pt x="513" y="1017"/>
                  </a:cubicBezTo>
                  <a:lnTo>
                    <a:pt x="1375" y="545"/>
                  </a:lnTo>
                  <a:cubicBezTo>
                    <a:pt x="1498" y="504"/>
                    <a:pt x="1590" y="289"/>
                    <a:pt x="1498" y="166"/>
                  </a:cubicBezTo>
                  <a:cubicBezTo>
                    <a:pt x="1438" y="70"/>
                    <a:pt x="1331" y="0"/>
                    <a:pt x="1229" y="0"/>
                  </a:cubicBezTo>
                  <a:close/>
                </a:path>
              </a:pathLst>
            </a:custGeom>
            <a:solidFill>
              <a:srgbClr val="3333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2960" bIns="12960" anchor="ctr">
              <a:noAutofit/>
            </a:bodyPr>
            <a:p>
              <a:endParaRPr b="0" lang="ru-RU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39" name="Google Shape;331;p35"/>
            <p:cNvSpPr/>
            <p:nvPr/>
          </p:nvSpPr>
          <p:spPr>
            <a:xfrm>
              <a:off x="1355040" y="3714480"/>
              <a:ext cx="38520" cy="24480"/>
            </a:xfrm>
            <a:custGeom>
              <a:avLst/>
              <a:gdLst>
                <a:gd name="textAreaLeft" fmla="*/ 0 w 38520"/>
                <a:gd name="textAreaRight" fmla="*/ 39600 w 38520"/>
                <a:gd name="textAreaTop" fmla="*/ 0 h 24480"/>
                <a:gd name="textAreaBottom" fmla="*/ 25560 h 24480"/>
              </a:gdLst>
              <a:ahLst/>
              <a:cxnLst/>
              <a:rect l="textAreaLeft" t="textAreaTop" r="textAreaRight" b="textAreaBottom"/>
              <a:pathLst>
                <a:path w="1590" h="1026">
                  <a:moveTo>
                    <a:pt x="338" y="1"/>
                  </a:moveTo>
                  <a:cubicBezTo>
                    <a:pt x="243" y="1"/>
                    <a:pt x="148" y="55"/>
                    <a:pt x="93" y="165"/>
                  </a:cubicBezTo>
                  <a:cubicBezTo>
                    <a:pt x="1" y="298"/>
                    <a:pt x="93" y="472"/>
                    <a:pt x="216" y="554"/>
                  </a:cubicBezTo>
                  <a:lnTo>
                    <a:pt x="1118" y="985"/>
                  </a:lnTo>
                  <a:cubicBezTo>
                    <a:pt x="1159" y="1026"/>
                    <a:pt x="1200" y="1026"/>
                    <a:pt x="1241" y="1026"/>
                  </a:cubicBezTo>
                  <a:cubicBezTo>
                    <a:pt x="1334" y="1026"/>
                    <a:pt x="1457" y="985"/>
                    <a:pt x="1498" y="852"/>
                  </a:cubicBezTo>
                  <a:cubicBezTo>
                    <a:pt x="1590" y="729"/>
                    <a:pt x="1498" y="554"/>
                    <a:pt x="1375" y="472"/>
                  </a:cubicBezTo>
                  <a:lnTo>
                    <a:pt x="472" y="42"/>
                  </a:lnTo>
                  <a:cubicBezTo>
                    <a:pt x="431" y="14"/>
                    <a:pt x="385" y="1"/>
                    <a:pt x="338" y="1"/>
                  </a:cubicBezTo>
                  <a:close/>
                </a:path>
              </a:pathLst>
            </a:custGeom>
            <a:solidFill>
              <a:srgbClr val="3333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2600" bIns="12600" anchor="ctr">
              <a:noAutofit/>
            </a:bodyPr>
            <a:p>
              <a:endParaRPr b="0" lang="ru-RU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40" name="Google Shape;332;p35"/>
            <p:cNvSpPr/>
            <p:nvPr/>
          </p:nvSpPr>
          <p:spPr>
            <a:xfrm>
              <a:off x="1147680" y="3675960"/>
              <a:ext cx="36360" cy="13680"/>
            </a:xfrm>
            <a:custGeom>
              <a:avLst/>
              <a:gdLst>
                <a:gd name="textAreaLeft" fmla="*/ 0 w 36360"/>
                <a:gd name="textAreaRight" fmla="*/ 37440 w 36360"/>
                <a:gd name="textAreaTop" fmla="*/ 0 h 13680"/>
                <a:gd name="textAreaBottom" fmla="*/ 14760 h 13680"/>
              </a:gdLst>
              <a:ahLst/>
              <a:cxnLst/>
              <a:rect l="textAreaLeft" t="textAreaTop" r="textAreaRight" b="textAreaBottom"/>
              <a:pathLst>
                <a:path w="1498" h="595">
                  <a:moveTo>
                    <a:pt x="339" y="0"/>
                  </a:moveTo>
                  <a:cubicBezTo>
                    <a:pt x="134" y="0"/>
                    <a:pt x="1" y="164"/>
                    <a:pt x="42" y="338"/>
                  </a:cubicBezTo>
                  <a:cubicBezTo>
                    <a:pt x="42" y="472"/>
                    <a:pt x="175" y="595"/>
                    <a:pt x="339" y="595"/>
                  </a:cubicBezTo>
                  <a:lnTo>
                    <a:pt x="1200" y="595"/>
                  </a:lnTo>
                  <a:cubicBezTo>
                    <a:pt x="1364" y="595"/>
                    <a:pt x="1497" y="420"/>
                    <a:pt x="1497" y="256"/>
                  </a:cubicBezTo>
                  <a:cubicBezTo>
                    <a:pt x="1497" y="123"/>
                    <a:pt x="1364" y="0"/>
                    <a:pt x="1200" y="0"/>
                  </a:cubicBezTo>
                  <a:close/>
                </a:path>
              </a:pathLst>
            </a:custGeom>
            <a:solidFill>
              <a:srgbClr val="3333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200" bIns="7200" anchor="ctr">
              <a:noAutofit/>
            </a:bodyPr>
            <a:p>
              <a:endParaRPr b="0" lang="ru-RU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41" name="Google Shape;333;p35"/>
            <p:cNvSpPr/>
            <p:nvPr/>
          </p:nvSpPr>
          <p:spPr>
            <a:xfrm>
              <a:off x="1158480" y="3625920"/>
              <a:ext cx="37440" cy="25200"/>
            </a:xfrm>
            <a:custGeom>
              <a:avLst/>
              <a:gdLst>
                <a:gd name="textAreaLeft" fmla="*/ 0 w 37440"/>
                <a:gd name="textAreaRight" fmla="*/ 38520 w 37440"/>
                <a:gd name="textAreaTop" fmla="*/ 0 h 25200"/>
                <a:gd name="textAreaBottom" fmla="*/ 26280 h 25200"/>
              </a:gdLst>
              <a:ahLst/>
              <a:cxnLst/>
              <a:rect l="textAreaLeft" t="textAreaTop" r="textAreaRight" b="textAreaBottom"/>
              <a:pathLst>
                <a:path w="1538" h="1058">
                  <a:moveTo>
                    <a:pt x="355" y="0"/>
                  </a:moveTo>
                  <a:cubicBezTo>
                    <a:pt x="249" y="0"/>
                    <a:pt x="142" y="70"/>
                    <a:pt x="82" y="166"/>
                  </a:cubicBezTo>
                  <a:cubicBezTo>
                    <a:pt x="0" y="289"/>
                    <a:pt x="41" y="504"/>
                    <a:pt x="215" y="545"/>
                  </a:cubicBezTo>
                  <a:lnTo>
                    <a:pt x="1066" y="1017"/>
                  </a:lnTo>
                  <a:cubicBezTo>
                    <a:pt x="1107" y="1058"/>
                    <a:pt x="1148" y="1058"/>
                    <a:pt x="1189" y="1058"/>
                  </a:cubicBezTo>
                  <a:cubicBezTo>
                    <a:pt x="1323" y="1058"/>
                    <a:pt x="1405" y="1017"/>
                    <a:pt x="1497" y="884"/>
                  </a:cubicBezTo>
                  <a:cubicBezTo>
                    <a:pt x="1538" y="761"/>
                    <a:pt x="1497" y="586"/>
                    <a:pt x="1364" y="504"/>
                  </a:cubicBezTo>
                  <a:lnTo>
                    <a:pt x="472" y="33"/>
                  </a:lnTo>
                  <a:cubicBezTo>
                    <a:pt x="435" y="10"/>
                    <a:pt x="395" y="0"/>
                    <a:pt x="355" y="0"/>
                  </a:cubicBezTo>
                  <a:close/>
                </a:path>
              </a:pathLst>
            </a:custGeom>
            <a:solidFill>
              <a:srgbClr val="3333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2960" bIns="12960" anchor="ctr">
              <a:noAutofit/>
            </a:bodyPr>
            <a:p>
              <a:endParaRPr b="0" lang="ru-RU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42" name="Google Shape;334;p35"/>
            <p:cNvSpPr/>
            <p:nvPr/>
          </p:nvSpPr>
          <p:spPr>
            <a:xfrm>
              <a:off x="1158480" y="3714480"/>
              <a:ext cx="37440" cy="24480"/>
            </a:xfrm>
            <a:custGeom>
              <a:avLst/>
              <a:gdLst>
                <a:gd name="textAreaLeft" fmla="*/ 0 w 37440"/>
                <a:gd name="textAreaRight" fmla="*/ 38520 w 37440"/>
                <a:gd name="textAreaTop" fmla="*/ 0 h 24480"/>
                <a:gd name="textAreaBottom" fmla="*/ 25560 h 24480"/>
              </a:gdLst>
              <a:ahLst/>
              <a:cxnLst/>
              <a:rect l="textAreaLeft" t="textAreaTop" r="textAreaRight" b="textAreaBottom"/>
              <a:pathLst>
                <a:path w="1538" h="1026">
                  <a:moveTo>
                    <a:pt x="1235" y="1"/>
                  </a:moveTo>
                  <a:cubicBezTo>
                    <a:pt x="1181" y="1"/>
                    <a:pt x="1124" y="14"/>
                    <a:pt x="1066" y="42"/>
                  </a:cubicBezTo>
                  <a:lnTo>
                    <a:pt x="215" y="472"/>
                  </a:lnTo>
                  <a:cubicBezTo>
                    <a:pt x="41" y="554"/>
                    <a:pt x="0" y="729"/>
                    <a:pt x="82" y="852"/>
                  </a:cubicBezTo>
                  <a:cubicBezTo>
                    <a:pt x="123" y="985"/>
                    <a:pt x="215" y="1026"/>
                    <a:pt x="338" y="1026"/>
                  </a:cubicBezTo>
                  <a:cubicBezTo>
                    <a:pt x="379" y="1026"/>
                    <a:pt x="421" y="1026"/>
                    <a:pt x="472" y="985"/>
                  </a:cubicBezTo>
                  <a:lnTo>
                    <a:pt x="1364" y="554"/>
                  </a:lnTo>
                  <a:cubicBezTo>
                    <a:pt x="1497" y="472"/>
                    <a:pt x="1538" y="298"/>
                    <a:pt x="1497" y="165"/>
                  </a:cubicBezTo>
                  <a:cubicBezTo>
                    <a:pt x="1435" y="55"/>
                    <a:pt x="1342" y="1"/>
                    <a:pt x="1235" y="1"/>
                  </a:cubicBezTo>
                  <a:close/>
                </a:path>
              </a:pathLst>
            </a:custGeom>
            <a:solidFill>
              <a:srgbClr val="3333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2600" bIns="12600" anchor="ctr">
              <a:noAutofit/>
            </a:bodyPr>
            <a:p>
              <a:endParaRPr b="0" lang="ru-RU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43" name="Google Shape;335;p35"/>
            <p:cNvSpPr/>
            <p:nvPr/>
          </p:nvSpPr>
          <p:spPr>
            <a:xfrm>
              <a:off x="1220400" y="3625920"/>
              <a:ext cx="112320" cy="173160"/>
            </a:xfrm>
            <a:custGeom>
              <a:avLst/>
              <a:gdLst>
                <a:gd name="textAreaLeft" fmla="*/ 0 w 112320"/>
                <a:gd name="textAreaRight" fmla="*/ 113400 w 112320"/>
                <a:gd name="textAreaTop" fmla="*/ 0 h 173160"/>
                <a:gd name="textAreaBottom" fmla="*/ 174240 h 173160"/>
              </a:gdLst>
              <a:ahLst/>
              <a:cxnLst/>
              <a:rect l="textAreaLeft" t="textAreaTop" r="textAreaRight" b="textAreaBottom"/>
              <a:pathLst>
                <a:path w="4532" h="6964">
                  <a:moveTo>
                    <a:pt x="2225" y="595"/>
                  </a:moveTo>
                  <a:cubicBezTo>
                    <a:pt x="3169" y="595"/>
                    <a:pt x="3937" y="1364"/>
                    <a:pt x="3937" y="2307"/>
                  </a:cubicBezTo>
                  <a:cubicBezTo>
                    <a:pt x="3937" y="2687"/>
                    <a:pt x="3804" y="3035"/>
                    <a:pt x="3548" y="3333"/>
                  </a:cubicBezTo>
                  <a:cubicBezTo>
                    <a:pt x="3210" y="3763"/>
                    <a:pt x="2994" y="4276"/>
                    <a:pt x="2871" y="4870"/>
                  </a:cubicBezTo>
                  <a:lnTo>
                    <a:pt x="1631" y="4870"/>
                  </a:lnTo>
                  <a:cubicBezTo>
                    <a:pt x="1498" y="4317"/>
                    <a:pt x="1282" y="3804"/>
                    <a:pt x="903" y="3333"/>
                  </a:cubicBezTo>
                  <a:cubicBezTo>
                    <a:pt x="688" y="3035"/>
                    <a:pt x="565" y="2687"/>
                    <a:pt x="565" y="2307"/>
                  </a:cubicBezTo>
                  <a:cubicBezTo>
                    <a:pt x="565" y="1364"/>
                    <a:pt x="1333" y="595"/>
                    <a:pt x="2225" y="595"/>
                  </a:cubicBezTo>
                  <a:close/>
                  <a:moveTo>
                    <a:pt x="2820" y="5424"/>
                  </a:moveTo>
                  <a:lnTo>
                    <a:pt x="2820" y="5813"/>
                  </a:lnTo>
                  <a:cubicBezTo>
                    <a:pt x="2820" y="6111"/>
                    <a:pt x="2564" y="6367"/>
                    <a:pt x="2266" y="6367"/>
                  </a:cubicBezTo>
                  <a:cubicBezTo>
                    <a:pt x="1928" y="6367"/>
                    <a:pt x="1672" y="6111"/>
                    <a:pt x="1672" y="5813"/>
                  </a:cubicBezTo>
                  <a:lnTo>
                    <a:pt x="1672" y="5424"/>
                  </a:lnTo>
                  <a:close/>
                  <a:moveTo>
                    <a:pt x="2225" y="1"/>
                  </a:moveTo>
                  <a:cubicBezTo>
                    <a:pt x="1631" y="1"/>
                    <a:pt x="1077" y="257"/>
                    <a:pt x="647" y="688"/>
                  </a:cubicBezTo>
                  <a:cubicBezTo>
                    <a:pt x="216" y="1108"/>
                    <a:pt x="1" y="1713"/>
                    <a:pt x="1" y="2307"/>
                  </a:cubicBezTo>
                  <a:cubicBezTo>
                    <a:pt x="1" y="2820"/>
                    <a:pt x="134" y="3292"/>
                    <a:pt x="472" y="3671"/>
                  </a:cubicBezTo>
                  <a:cubicBezTo>
                    <a:pt x="770" y="4101"/>
                    <a:pt x="985" y="4614"/>
                    <a:pt x="1077" y="5086"/>
                  </a:cubicBezTo>
                  <a:lnTo>
                    <a:pt x="1077" y="5168"/>
                  </a:lnTo>
                  <a:lnTo>
                    <a:pt x="1077" y="5762"/>
                  </a:lnTo>
                  <a:cubicBezTo>
                    <a:pt x="1077" y="6425"/>
                    <a:pt x="1593" y="6964"/>
                    <a:pt x="2237" y="6964"/>
                  </a:cubicBezTo>
                  <a:cubicBezTo>
                    <a:pt x="2260" y="6964"/>
                    <a:pt x="2284" y="6963"/>
                    <a:pt x="2307" y="6962"/>
                  </a:cubicBezTo>
                  <a:cubicBezTo>
                    <a:pt x="2953" y="6921"/>
                    <a:pt x="3425" y="6408"/>
                    <a:pt x="3425" y="5813"/>
                  </a:cubicBezTo>
                  <a:lnTo>
                    <a:pt x="3425" y="5168"/>
                  </a:lnTo>
                  <a:lnTo>
                    <a:pt x="3425" y="5127"/>
                  </a:lnTo>
                  <a:cubicBezTo>
                    <a:pt x="3507" y="4614"/>
                    <a:pt x="3722" y="4101"/>
                    <a:pt x="4019" y="3712"/>
                  </a:cubicBezTo>
                  <a:cubicBezTo>
                    <a:pt x="4358" y="3292"/>
                    <a:pt x="4532" y="2820"/>
                    <a:pt x="4532" y="2307"/>
                  </a:cubicBezTo>
                  <a:cubicBezTo>
                    <a:pt x="4532" y="1713"/>
                    <a:pt x="4276" y="1108"/>
                    <a:pt x="3845" y="688"/>
                  </a:cubicBezTo>
                  <a:cubicBezTo>
                    <a:pt x="3425" y="257"/>
                    <a:pt x="2871" y="1"/>
                    <a:pt x="2266" y="1"/>
                  </a:cubicBezTo>
                  <a:close/>
                </a:path>
              </a:pathLst>
            </a:custGeom>
            <a:solidFill>
              <a:srgbClr val="b2b2b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7120" bIns="87120" anchor="ctr">
              <a:noAutofit/>
            </a:bodyPr>
            <a:p>
              <a:endParaRPr b="0" lang="ru-RU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244" name="Google Shape;336;p35"/>
          <p:cNvGrpSpPr/>
          <p:nvPr/>
        </p:nvGrpSpPr>
        <p:grpSpPr>
          <a:xfrm>
            <a:off x="1129680" y="2479680"/>
            <a:ext cx="292680" cy="343800"/>
            <a:chOff x="1129680" y="2479680"/>
            <a:chExt cx="292680" cy="343800"/>
          </a:xfrm>
        </p:grpSpPr>
        <p:sp>
          <p:nvSpPr>
            <p:cNvPr id="245" name="Google Shape;337;p35"/>
            <p:cNvSpPr/>
            <p:nvPr/>
          </p:nvSpPr>
          <p:spPr>
            <a:xfrm>
              <a:off x="1301400" y="2707200"/>
              <a:ext cx="69480" cy="69480"/>
            </a:xfrm>
            <a:custGeom>
              <a:avLst/>
              <a:gdLst>
                <a:gd name="textAreaLeft" fmla="*/ 0 w 69480"/>
                <a:gd name="textAreaRight" fmla="*/ 70560 w 69480"/>
                <a:gd name="textAreaTop" fmla="*/ 0 h 69480"/>
                <a:gd name="textAreaBottom" fmla="*/ 70560 h 69480"/>
              </a:gdLst>
              <a:ahLst/>
              <a:cxnLst/>
              <a:rect l="textAreaLeft" t="textAreaTop" r="textAreaRight" b="textAreaBottom"/>
              <a:pathLst>
                <a:path w="2820" h="2820">
                  <a:moveTo>
                    <a:pt x="2389" y="0"/>
                  </a:moveTo>
                  <a:lnTo>
                    <a:pt x="1" y="2389"/>
                  </a:lnTo>
                  <a:lnTo>
                    <a:pt x="421" y="2819"/>
                  </a:lnTo>
                  <a:lnTo>
                    <a:pt x="2820" y="431"/>
                  </a:lnTo>
                  <a:lnTo>
                    <a:pt x="2389" y="0"/>
                  </a:lnTo>
                  <a:close/>
                </a:path>
              </a:pathLst>
            </a:custGeom>
            <a:solidFill>
              <a:srgbClr val="b2b2b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5280" bIns="35280" anchor="ctr">
              <a:noAutofit/>
            </a:bodyPr>
            <a:p>
              <a:endParaRPr b="0" lang="ru-RU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46" name="Google Shape;338;p35"/>
            <p:cNvSpPr/>
            <p:nvPr/>
          </p:nvSpPr>
          <p:spPr>
            <a:xfrm>
              <a:off x="1129680" y="2524320"/>
              <a:ext cx="243360" cy="299160"/>
            </a:xfrm>
            <a:custGeom>
              <a:avLst/>
              <a:gdLst>
                <a:gd name="textAreaLeft" fmla="*/ 0 w 243360"/>
                <a:gd name="textAreaRight" fmla="*/ 244440 w 243360"/>
                <a:gd name="textAreaTop" fmla="*/ 0 h 299160"/>
                <a:gd name="textAreaBottom" fmla="*/ 300240 h 299160"/>
              </a:gdLst>
              <a:ahLst/>
              <a:cxnLst/>
              <a:rect l="textAreaLeft" t="textAreaTop" r="textAreaRight" b="textAreaBottom"/>
              <a:pathLst>
                <a:path w="9781" h="12006">
                  <a:moveTo>
                    <a:pt x="9186" y="10211"/>
                  </a:moveTo>
                  <a:lnTo>
                    <a:pt x="9186" y="10816"/>
                  </a:lnTo>
                  <a:lnTo>
                    <a:pt x="9186" y="11411"/>
                  </a:lnTo>
                  <a:lnTo>
                    <a:pt x="1241" y="11411"/>
                  </a:lnTo>
                  <a:cubicBezTo>
                    <a:pt x="893" y="11411"/>
                    <a:pt x="637" y="11154"/>
                    <a:pt x="637" y="10857"/>
                  </a:cubicBezTo>
                  <a:cubicBezTo>
                    <a:pt x="596" y="10509"/>
                    <a:pt x="893" y="10211"/>
                    <a:pt x="1190" y="10211"/>
                  </a:cubicBezTo>
                  <a:close/>
                  <a:moveTo>
                    <a:pt x="1149" y="1"/>
                  </a:moveTo>
                  <a:cubicBezTo>
                    <a:pt x="514" y="1"/>
                    <a:pt x="1" y="514"/>
                    <a:pt x="1" y="1200"/>
                  </a:cubicBezTo>
                  <a:lnTo>
                    <a:pt x="1" y="10816"/>
                  </a:lnTo>
                  <a:cubicBezTo>
                    <a:pt x="1" y="11452"/>
                    <a:pt x="555" y="12005"/>
                    <a:pt x="1190" y="12005"/>
                  </a:cubicBezTo>
                  <a:lnTo>
                    <a:pt x="9484" y="12005"/>
                  </a:lnTo>
                  <a:cubicBezTo>
                    <a:pt x="9648" y="12005"/>
                    <a:pt x="9781" y="11882"/>
                    <a:pt x="9781" y="11708"/>
                  </a:cubicBezTo>
                  <a:lnTo>
                    <a:pt x="9781" y="10816"/>
                  </a:lnTo>
                  <a:lnTo>
                    <a:pt x="9781" y="9914"/>
                  </a:lnTo>
                  <a:lnTo>
                    <a:pt x="9781" y="3804"/>
                  </a:lnTo>
                  <a:lnTo>
                    <a:pt x="9186" y="3804"/>
                  </a:lnTo>
                  <a:lnTo>
                    <a:pt x="9186" y="9658"/>
                  </a:lnTo>
                  <a:lnTo>
                    <a:pt x="1190" y="9658"/>
                  </a:lnTo>
                  <a:cubicBezTo>
                    <a:pt x="985" y="9658"/>
                    <a:pt x="770" y="9699"/>
                    <a:pt x="596" y="9791"/>
                  </a:cubicBezTo>
                  <a:lnTo>
                    <a:pt x="596" y="1200"/>
                  </a:lnTo>
                  <a:cubicBezTo>
                    <a:pt x="596" y="862"/>
                    <a:pt x="852" y="606"/>
                    <a:pt x="1149" y="606"/>
                  </a:cubicBezTo>
                  <a:lnTo>
                    <a:pt x="6275" y="606"/>
                  </a:lnTo>
                  <a:lnTo>
                    <a:pt x="6275" y="1"/>
                  </a:lnTo>
                  <a:close/>
                </a:path>
              </a:pathLst>
            </a:custGeom>
            <a:solidFill>
              <a:srgbClr val="3333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endParaRPr b="0" lang="ru-RU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47" name="Google Shape;339;p35"/>
            <p:cNvSpPr/>
            <p:nvPr/>
          </p:nvSpPr>
          <p:spPr>
            <a:xfrm>
              <a:off x="1194840" y="2579040"/>
              <a:ext cx="99360" cy="13680"/>
            </a:xfrm>
            <a:custGeom>
              <a:avLst/>
              <a:gdLst>
                <a:gd name="textAreaLeft" fmla="*/ 0 w 99360"/>
                <a:gd name="textAreaRight" fmla="*/ 100440 w 99360"/>
                <a:gd name="textAreaTop" fmla="*/ 0 h 13680"/>
                <a:gd name="textAreaBottom" fmla="*/ 14760 h 13680"/>
              </a:gdLst>
              <a:ahLst/>
              <a:cxnLst/>
              <a:rect l="textAreaLeft" t="textAreaTop" r="textAreaRight" b="textAreaBottom"/>
              <a:pathLst>
                <a:path w="4020" h="596">
                  <a:moveTo>
                    <a:pt x="339" y="0"/>
                  </a:moveTo>
                  <a:cubicBezTo>
                    <a:pt x="175" y="0"/>
                    <a:pt x="1" y="175"/>
                    <a:pt x="42" y="339"/>
                  </a:cubicBezTo>
                  <a:cubicBezTo>
                    <a:pt x="42" y="513"/>
                    <a:pt x="216" y="595"/>
                    <a:pt x="339" y="595"/>
                  </a:cubicBezTo>
                  <a:lnTo>
                    <a:pt x="3712" y="595"/>
                  </a:lnTo>
                  <a:cubicBezTo>
                    <a:pt x="3886" y="595"/>
                    <a:pt x="4019" y="431"/>
                    <a:pt x="3968" y="257"/>
                  </a:cubicBezTo>
                  <a:cubicBezTo>
                    <a:pt x="3968" y="124"/>
                    <a:pt x="3845" y="0"/>
                    <a:pt x="3671" y="0"/>
                  </a:cubicBezTo>
                  <a:close/>
                </a:path>
              </a:pathLst>
            </a:custGeom>
            <a:solidFill>
              <a:srgbClr val="3333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200" bIns="7200" anchor="ctr">
              <a:noAutofit/>
            </a:bodyPr>
            <a:p>
              <a:endParaRPr b="0" lang="ru-RU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48" name="Google Shape;340;p35"/>
            <p:cNvSpPr/>
            <p:nvPr/>
          </p:nvSpPr>
          <p:spPr>
            <a:xfrm>
              <a:off x="1222200" y="2622960"/>
              <a:ext cx="59040" cy="13680"/>
            </a:xfrm>
            <a:custGeom>
              <a:avLst/>
              <a:gdLst>
                <a:gd name="textAreaLeft" fmla="*/ 0 w 59040"/>
                <a:gd name="textAreaRight" fmla="*/ 60120 w 59040"/>
                <a:gd name="textAreaTop" fmla="*/ 0 h 13680"/>
                <a:gd name="textAreaBottom" fmla="*/ 14760 h 13680"/>
              </a:gdLst>
              <a:ahLst/>
              <a:cxnLst/>
              <a:rect l="textAreaLeft" t="textAreaTop" r="textAreaRight" b="textAreaBottom"/>
              <a:pathLst>
                <a:path w="2400" h="596">
                  <a:moveTo>
                    <a:pt x="298" y="0"/>
                  </a:moveTo>
                  <a:cubicBezTo>
                    <a:pt x="134" y="0"/>
                    <a:pt x="1" y="165"/>
                    <a:pt x="42" y="339"/>
                  </a:cubicBezTo>
                  <a:cubicBezTo>
                    <a:pt x="42" y="472"/>
                    <a:pt x="175" y="595"/>
                    <a:pt x="350" y="595"/>
                  </a:cubicBezTo>
                  <a:lnTo>
                    <a:pt x="2051" y="595"/>
                  </a:lnTo>
                  <a:cubicBezTo>
                    <a:pt x="2267" y="595"/>
                    <a:pt x="2400" y="421"/>
                    <a:pt x="2349" y="257"/>
                  </a:cubicBezTo>
                  <a:cubicBezTo>
                    <a:pt x="2349" y="82"/>
                    <a:pt x="2226" y="0"/>
                    <a:pt x="2051" y="0"/>
                  </a:cubicBezTo>
                  <a:close/>
                </a:path>
              </a:pathLst>
            </a:custGeom>
            <a:solidFill>
              <a:srgbClr val="3333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200" bIns="7200" anchor="ctr">
              <a:noAutofit/>
            </a:bodyPr>
            <a:p>
              <a:endParaRPr b="0" lang="ru-RU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49" name="Google Shape;341;p35"/>
            <p:cNvSpPr/>
            <p:nvPr/>
          </p:nvSpPr>
          <p:spPr>
            <a:xfrm>
              <a:off x="1266120" y="2479680"/>
              <a:ext cx="156240" cy="156960"/>
            </a:xfrm>
            <a:custGeom>
              <a:avLst/>
              <a:gdLst>
                <a:gd name="textAreaLeft" fmla="*/ 0 w 156240"/>
                <a:gd name="textAreaRight" fmla="*/ 157320 w 156240"/>
                <a:gd name="textAreaTop" fmla="*/ 0 h 156960"/>
                <a:gd name="textAreaBottom" fmla="*/ 158040 h 156960"/>
              </a:gdLst>
              <a:ahLst/>
              <a:cxnLst/>
              <a:rect l="textAreaLeft" t="textAreaTop" r="textAreaRight" b="textAreaBottom"/>
              <a:pathLst>
                <a:path w="6286" h="6327">
                  <a:moveTo>
                    <a:pt x="3158" y="606"/>
                  </a:moveTo>
                  <a:cubicBezTo>
                    <a:pt x="3507" y="606"/>
                    <a:pt x="3722" y="821"/>
                    <a:pt x="3845" y="1026"/>
                  </a:cubicBezTo>
                  <a:cubicBezTo>
                    <a:pt x="3907" y="1127"/>
                    <a:pt x="3998" y="1175"/>
                    <a:pt x="4092" y="1175"/>
                  </a:cubicBezTo>
                  <a:cubicBezTo>
                    <a:pt x="4122" y="1175"/>
                    <a:pt x="4153" y="1169"/>
                    <a:pt x="4184" y="1159"/>
                  </a:cubicBezTo>
                  <a:cubicBezTo>
                    <a:pt x="4252" y="1150"/>
                    <a:pt x="4318" y="1145"/>
                    <a:pt x="4381" y="1145"/>
                  </a:cubicBezTo>
                  <a:cubicBezTo>
                    <a:pt x="4603" y="1145"/>
                    <a:pt x="4793" y="1207"/>
                    <a:pt x="4952" y="1375"/>
                  </a:cubicBezTo>
                  <a:cubicBezTo>
                    <a:pt x="5168" y="1590"/>
                    <a:pt x="5260" y="1887"/>
                    <a:pt x="5168" y="2143"/>
                  </a:cubicBezTo>
                  <a:cubicBezTo>
                    <a:pt x="5127" y="2266"/>
                    <a:pt x="5168" y="2441"/>
                    <a:pt x="5301" y="2482"/>
                  </a:cubicBezTo>
                  <a:cubicBezTo>
                    <a:pt x="5557" y="2656"/>
                    <a:pt x="5721" y="2912"/>
                    <a:pt x="5721" y="3169"/>
                  </a:cubicBezTo>
                  <a:cubicBezTo>
                    <a:pt x="5721" y="3466"/>
                    <a:pt x="5557" y="3722"/>
                    <a:pt x="5301" y="3896"/>
                  </a:cubicBezTo>
                  <a:cubicBezTo>
                    <a:pt x="5168" y="3937"/>
                    <a:pt x="5127" y="4060"/>
                    <a:pt x="5168" y="4194"/>
                  </a:cubicBezTo>
                  <a:cubicBezTo>
                    <a:pt x="5260" y="4491"/>
                    <a:pt x="5168" y="4788"/>
                    <a:pt x="4952" y="5004"/>
                  </a:cubicBezTo>
                  <a:cubicBezTo>
                    <a:pt x="4802" y="5132"/>
                    <a:pt x="4596" y="5210"/>
                    <a:pt x="4396" y="5210"/>
                  </a:cubicBezTo>
                  <a:cubicBezTo>
                    <a:pt x="4323" y="5210"/>
                    <a:pt x="4252" y="5200"/>
                    <a:pt x="4184" y="5178"/>
                  </a:cubicBezTo>
                  <a:cubicBezTo>
                    <a:pt x="4061" y="5178"/>
                    <a:pt x="3927" y="5219"/>
                    <a:pt x="3845" y="5342"/>
                  </a:cubicBezTo>
                  <a:cubicBezTo>
                    <a:pt x="3722" y="5598"/>
                    <a:pt x="3466" y="5731"/>
                    <a:pt x="3158" y="5731"/>
                  </a:cubicBezTo>
                  <a:cubicBezTo>
                    <a:pt x="2861" y="5731"/>
                    <a:pt x="2605" y="5598"/>
                    <a:pt x="2482" y="5342"/>
                  </a:cubicBezTo>
                  <a:cubicBezTo>
                    <a:pt x="2390" y="5219"/>
                    <a:pt x="2308" y="5178"/>
                    <a:pt x="2226" y="5178"/>
                  </a:cubicBezTo>
                  <a:lnTo>
                    <a:pt x="2133" y="5178"/>
                  </a:lnTo>
                  <a:cubicBezTo>
                    <a:pt x="2054" y="5200"/>
                    <a:pt x="1978" y="5210"/>
                    <a:pt x="1905" y="5210"/>
                  </a:cubicBezTo>
                  <a:cubicBezTo>
                    <a:pt x="1703" y="5210"/>
                    <a:pt x="1523" y="5132"/>
                    <a:pt x="1364" y="5004"/>
                  </a:cubicBezTo>
                  <a:cubicBezTo>
                    <a:pt x="1159" y="4788"/>
                    <a:pt x="1067" y="4491"/>
                    <a:pt x="1159" y="4194"/>
                  </a:cubicBezTo>
                  <a:cubicBezTo>
                    <a:pt x="1200" y="4060"/>
                    <a:pt x="1108" y="3937"/>
                    <a:pt x="1026" y="3896"/>
                  </a:cubicBezTo>
                  <a:cubicBezTo>
                    <a:pt x="770" y="3722"/>
                    <a:pt x="596" y="3466"/>
                    <a:pt x="596" y="3169"/>
                  </a:cubicBezTo>
                  <a:cubicBezTo>
                    <a:pt x="596" y="2912"/>
                    <a:pt x="770" y="2656"/>
                    <a:pt x="1026" y="2482"/>
                  </a:cubicBezTo>
                  <a:cubicBezTo>
                    <a:pt x="1108" y="2441"/>
                    <a:pt x="1200" y="2266"/>
                    <a:pt x="1159" y="2143"/>
                  </a:cubicBezTo>
                  <a:cubicBezTo>
                    <a:pt x="1067" y="1887"/>
                    <a:pt x="1159" y="1590"/>
                    <a:pt x="1364" y="1375"/>
                  </a:cubicBezTo>
                  <a:cubicBezTo>
                    <a:pt x="1532" y="1207"/>
                    <a:pt x="1724" y="1145"/>
                    <a:pt x="1941" y="1145"/>
                  </a:cubicBezTo>
                  <a:cubicBezTo>
                    <a:pt x="2003" y="1145"/>
                    <a:pt x="2067" y="1150"/>
                    <a:pt x="2133" y="1159"/>
                  </a:cubicBezTo>
                  <a:cubicBezTo>
                    <a:pt x="2166" y="1169"/>
                    <a:pt x="2198" y="1175"/>
                    <a:pt x="2230" y="1175"/>
                  </a:cubicBezTo>
                  <a:cubicBezTo>
                    <a:pt x="2325" y="1175"/>
                    <a:pt x="2412" y="1127"/>
                    <a:pt x="2482" y="1026"/>
                  </a:cubicBezTo>
                  <a:cubicBezTo>
                    <a:pt x="2605" y="770"/>
                    <a:pt x="2902" y="606"/>
                    <a:pt x="3158" y="606"/>
                  </a:cubicBezTo>
                  <a:close/>
                  <a:moveTo>
                    <a:pt x="3210" y="1"/>
                  </a:moveTo>
                  <a:cubicBezTo>
                    <a:pt x="2779" y="1"/>
                    <a:pt x="2349" y="216"/>
                    <a:pt x="2051" y="565"/>
                  </a:cubicBezTo>
                  <a:cubicBezTo>
                    <a:pt x="1998" y="558"/>
                    <a:pt x="1944" y="554"/>
                    <a:pt x="1889" y="554"/>
                  </a:cubicBezTo>
                  <a:cubicBezTo>
                    <a:pt x="1554" y="554"/>
                    <a:pt x="1200" y="688"/>
                    <a:pt x="944" y="944"/>
                  </a:cubicBezTo>
                  <a:cubicBezTo>
                    <a:pt x="647" y="1282"/>
                    <a:pt x="473" y="1672"/>
                    <a:pt x="555" y="2102"/>
                  </a:cubicBezTo>
                  <a:cubicBezTo>
                    <a:pt x="216" y="2359"/>
                    <a:pt x="1" y="2738"/>
                    <a:pt x="1" y="3169"/>
                  </a:cubicBezTo>
                  <a:cubicBezTo>
                    <a:pt x="1" y="3589"/>
                    <a:pt x="216" y="4019"/>
                    <a:pt x="555" y="4276"/>
                  </a:cubicBezTo>
                  <a:cubicBezTo>
                    <a:pt x="473" y="4706"/>
                    <a:pt x="647" y="5086"/>
                    <a:pt x="944" y="5383"/>
                  </a:cubicBezTo>
                  <a:cubicBezTo>
                    <a:pt x="1211" y="5659"/>
                    <a:pt x="1586" y="5820"/>
                    <a:pt x="1964" y="5820"/>
                  </a:cubicBezTo>
                  <a:cubicBezTo>
                    <a:pt x="2007" y="5820"/>
                    <a:pt x="2050" y="5818"/>
                    <a:pt x="2092" y="5813"/>
                  </a:cubicBezTo>
                  <a:cubicBezTo>
                    <a:pt x="2349" y="6111"/>
                    <a:pt x="2738" y="6326"/>
                    <a:pt x="3158" y="6326"/>
                  </a:cubicBezTo>
                  <a:cubicBezTo>
                    <a:pt x="3589" y="6326"/>
                    <a:pt x="3979" y="6111"/>
                    <a:pt x="4235" y="5813"/>
                  </a:cubicBezTo>
                  <a:cubicBezTo>
                    <a:pt x="4278" y="5818"/>
                    <a:pt x="4320" y="5820"/>
                    <a:pt x="4363" y="5820"/>
                  </a:cubicBezTo>
                  <a:cubicBezTo>
                    <a:pt x="4741" y="5820"/>
                    <a:pt x="5116" y="5659"/>
                    <a:pt x="5383" y="5383"/>
                  </a:cubicBezTo>
                  <a:cubicBezTo>
                    <a:pt x="5680" y="5086"/>
                    <a:pt x="5814" y="4706"/>
                    <a:pt x="5773" y="4276"/>
                  </a:cubicBezTo>
                  <a:cubicBezTo>
                    <a:pt x="6111" y="4019"/>
                    <a:pt x="6285" y="3589"/>
                    <a:pt x="6285" y="3169"/>
                  </a:cubicBezTo>
                  <a:cubicBezTo>
                    <a:pt x="6285" y="2738"/>
                    <a:pt x="6111" y="2359"/>
                    <a:pt x="5773" y="2102"/>
                  </a:cubicBezTo>
                  <a:cubicBezTo>
                    <a:pt x="5814" y="1672"/>
                    <a:pt x="5680" y="1282"/>
                    <a:pt x="5383" y="944"/>
                  </a:cubicBezTo>
                  <a:cubicBezTo>
                    <a:pt x="5127" y="688"/>
                    <a:pt x="4773" y="554"/>
                    <a:pt x="4412" y="554"/>
                  </a:cubicBezTo>
                  <a:cubicBezTo>
                    <a:pt x="4353" y="554"/>
                    <a:pt x="4294" y="558"/>
                    <a:pt x="4235" y="565"/>
                  </a:cubicBezTo>
                  <a:cubicBezTo>
                    <a:pt x="3979" y="216"/>
                    <a:pt x="3589" y="1"/>
                    <a:pt x="3210" y="1"/>
                  </a:cubicBezTo>
                  <a:close/>
                </a:path>
              </a:pathLst>
            </a:custGeom>
            <a:solidFill>
              <a:srgbClr val="b2b2b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8840" bIns="78840" anchor="ctr">
              <a:noAutofit/>
            </a:bodyPr>
            <a:p>
              <a:endParaRPr b="0" lang="ru-RU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50" name="Google Shape;342;p35"/>
            <p:cNvSpPr/>
            <p:nvPr/>
          </p:nvSpPr>
          <p:spPr>
            <a:xfrm>
              <a:off x="1320840" y="2535120"/>
              <a:ext cx="47880" cy="47520"/>
            </a:xfrm>
            <a:custGeom>
              <a:avLst/>
              <a:gdLst>
                <a:gd name="textAreaLeft" fmla="*/ 0 w 47880"/>
                <a:gd name="textAreaRight" fmla="*/ 48960 w 47880"/>
                <a:gd name="textAreaTop" fmla="*/ 0 h 47520"/>
                <a:gd name="textAreaBottom" fmla="*/ 48600 h 47520"/>
              </a:gdLst>
              <a:ahLst/>
              <a:cxnLst/>
              <a:rect l="textAreaLeft" t="textAreaTop" r="textAreaRight" b="textAreaBottom"/>
              <a:pathLst>
                <a:path w="1959" h="1938">
                  <a:moveTo>
                    <a:pt x="1620" y="0"/>
                  </a:moveTo>
                  <a:cubicBezTo>
                    <a:pt x="1546" y="0"/>
                    <a:pt x="1472" y="31"/>
                    <a:pt x="1405" y="93"/>
                  </a:cubicBezTo>
                  <a:lnTo>
                    <a:pt x="124" y="1425"/>
                  </a:lnTo>
                  <a:cubicBezTo>
                    <a:pt x="1" y="1548"/>
                    <a:pt x="1" y="1722"/>
                    <a:pt x="124" y="1845"/>
                  </a:cubicBezTo>
                  <a:cubicBezTo>
                    <a:pt x="165" y="1887"/>
                    <a:pt x="257" y="1938"/>
                    <a:pt x="339" y="1938"/>
                  </a:cubicBezTo>
                  <a:cubicBezTo>
                    <a:pt x="380" y="1938"/>
                    <a:pt x="462" y="1887"/>
                    <a:pt x="513" y="1845"/>
                  </a:cubicBezTo>
                  <a:lnTo>
                    <a:pt x="1836" y="523"/>
                  </a:lnTo>
                  <a:cubicBezTo>
                    <a:pt x="1959" y="400"/>
                    <a:pt x="1959" y="226"/>
                    <a:pt x="1836" y="93"/>
                  </a:cubicBezTo>
                  <a:cubicBezTo>
                    <a:pt x="1769" y="31"/>
                    <a:pt x="1695" y="0"/>
                    <a:pt x="1620" y="0"/>
                  </a:cubicBezTo>
                  <a:close/>
                </a:path>
              </a:pathLst>
            </a:custGeom>
            <a:solidFill>
              <a:srgbClr val="3333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4120" bIns="24120" anchor="ctr">
              <a:noAutofit/>
            </a:bodyPr>
            <a:p>
              <a:endParaRPr b="0" lang="ru-RU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51" name="Google Shape;343;p35"/>
            <p:cNvSpPr/>
            <p:nvPr/>
          </p:nvSpPr>
          <p:spPr>
            <a:xfrm>
              <a:off x="1314360" y="2529720"/>
              <a:ext cx="16920" cy="14040"/>
            </a:xfrm>
            <a:custGeom>
              <a:avLst/>
              <a:gdLst>
                <a:gd name="textAreaLeft" fmla="*/ 0 w 16920"/>
                <a:gd name="textAreaRight" fmla="*/ 18000 w 16920"/>
                <a:gd name="textAreaTop" fmla="*/ 0 h 14040"/>
                <a:gd name="textAreaBottom" fmla="*/ 15120 h 14040"/>
              </a:gdLst>
              <a:ahLst/>
              <a:cxnLst/>
              <a:rect l="textAreaLeft" t="textAreaTop" r="textAreaRight" b="textAreaBottom"/>
              <a:pathLst>
                <a:path w="718" h="606">
                  <a:moveTo>
                    <a:pt x="339" y="0"/>
                  </a:moveTo>
                  <a:cubicBezTo>
                    <a:pt x="257" y="0"/>
                    <a:pt x="164" y="41"/>
                    <a:pt x="123" y="133"/>
                  </a:cubicBezTo>
                  <a:cubicBezTo>
                    <a:pt x="0" y="390"/>
                    <a:pt x="123" y="605"/>
                    <a:pt x="339" y="605"/>
                  </a:cubicBezTo>
                  <a:cubicBezTo>
                    <a:pt x="554" y="605"/>
                    <a:pt x="718" y="390"/>
                    <a:pt x="636" y="174"/>
                  </a:cubicBezTo>
                  <a:cubicBezTo>
                    <a:pt x="595" y="92"/>
                    <a:pt x="462" y="0"/>
                    <a:pt x="380" y="0"/>
                  </a:cubicBezTo>
                  <a:close/>
                </a:path>
              </a:pathLst>
            </a:custGeom>
            <a:solidFill>
              <a:srgbClr val="3333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560" bIns="7560" anchor="ctr">
              <a:noAutofit/>
            </a:bodyPr>
            <a:p>
              <a:endParaRPr b="0" lang="ru-RU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52" name="Google Shape;344;p35"/>
            <p:cNvSpPr/>
            <p:nvPr/>
          </p:nvSpPr>
          <p:spPr>
            <a:xfrm>
              <a:off x="1357920" y="2573640"/>
              <a:ext cx="17280" cy="13680"/>
            </a:xfrm>
            <a:custGeom>
              <a:avLst/>
              <a:gdLst>
                <a:gd name="textAreaLeft" fmla="*/ 0 w 17280"/>
                <a:gd name="textAreaRight" fmla="*/ 18360 w 17280"/>
                <a:gd name="textAreaTop" fmla="*/ 0 h 13680"/>
                <a:gd name="textAreaBottom" fmla="*/ 14760 h 13680"/>
              </a:gdLst>
              <a:ahLst/>
              <a:cxnLst/>
              <a:rect l="textAreaLeft" t="textAreaTop" r="textAreaRight" b="textAreaBottom"/>
              <a:pathLst>
                <a:path w="728" h="595">
                  <a:moveTo>
                    <a:pt x="349" y="0"/>
                  </a:moveTo>
                  <a:cubicBezTo>
                    <a:pt x="256" y="0"/>
                    <a:pt x="174" y="41"/>
                    <a:pt x="92" y="133"/>
                  </a:cubicBezTo>
                  <a:cubicBezTo>
                    <a:pt x="0" y="390"/>
                    <a:pt x="133" y="595"/>
                    <a:pt x="349" y="595"/>
                  </a:cubicBezTo>
                  <a:cubicBezTo>
                    <a:pt x="564" y="595"/>
                    <a:pt x="728" y="390"/>
                    <a:pt x="646" y="174"/>
                  </a:cubicBezTo>
                  <a:cubicBezTo>
                    <a:pt x="605" y="41"/>
                    <a:pt x="472" y="0"/>
                    <a:pt x="390" y="0"/>
                  </a:cubicBezTo>
                  <a:close/>
                </a:path>
              </a:pathLst>
            </a:custGeom>
            <a:solidFill>
              <a:srgbClr val="3333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200" bIns="7200" anchor="ctr">
              <a:noAutofit/>
            </a:bodyPr>
            <a:p>
              <a:endParaRPr b="0" lang="ru-RU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253" name="Google Shape;345;p35"/>
          <p:cNvGrpSpPr/>
          <p:nvPr/>
        </p:nvGrpSpPr>
        <p:grpSpPr>
          <a:xfrm>
            <a:off x="1104480" y="1334520"/>
            <a:ext cx="342720" cy="342720"/>
            <a:chOff x="1104480" y="1334520"/>
            <a:chExt cx="342720" cy="342720"/>
          </a:xfrm>
        </p:grpSpPr>
        <p:sp>
          <p:nvSpPr>
            <p:cNvPr id="254" name="Google Shape;346;p35"/>
            <p:cNvSpPr/>
            <p:nvPr/>
          </p:nvSpPr>
          <p:spPr>
            <a:xfrm>
              <a:off x="1104480" y="1334520"/>
              <a:ext cx="342720" cy="253800"/>
            </a:xfrm>
            <a:custGeom>
              <a:avLst/>
              <a:gdLst>
                <a:gd name="textAreaLeft" fmla="*/ 0 w 342720"/>
                <a:gd name="textAreaRight" fmla="*/ 343800 w 342720"/>
                <a:gd name="textAreaTop" fmla="*/ 0 h 253800"/>
                <a:gd name="textAreaBottom" fmla="*/ 254880 h 253800"/>
              </a:gdLst>
              <a:ahLst/>
              <a:cxnLst/>
              <a:rect l="textAreaLeft" t="textAreaTop" r="textAreaRight" b="textAreaBottom"/>
              <a:pathLst>
                <a:path w="13748" h="10202">
                  <a:moveTo>
                    <a:pt x="298" y="1"/>
                  </a:moveTo>
                  <a:cubicBezTo>
                    <a:pt x="123" y="1"/>
                    <a:pt x="0" y="124"/>
                    <a:pt x="0" y="257"/>
                  </a:cubicBezTo>
                  <a:lnTo>
                    <a:pt x="0" y="8202"/>
                  </a:lnTo>
                  <a:lnTo>
                    <a:pt x="0" y="9945"/>
                  </a:lnTo>
                  <a:cubicBezTo>
                    <a:pt x="0" y="10078"/>
                    <a:pt x="123" y="10201"/>
                    <a:pt x="298" y="10201"/>
                  </a:cubicBezTo>
                  <a:lnTo>
                    <a:pt x="4265" y="10201"/>
                  </a:lnTo>
                  <a:lnTo>
                    <a:pt x="4265" y="9647"/>
                  </a:lnTo>
                  <a:lnTo>
                    <a:pt x="595" y="9647"/>
                  </a:lnTo>
                  <a:lnTo>
                    <a:pt x="595" y="8499"/>
                  </a:lnTo>
                  <a:lnTo>
                    <a:pt x="4614" y="8499"/>
                  </a:lnTo>
                  <a:lnTo>
                    <a:pt x="4614" y="7894"/>
                  </a:lnTo>
                  <a:lnTo>
                    <a:pt x="595" y="7894"/>
                  </a:lnTo>
                  <a:lnTo>
                    <a:pt x="595" y="554"/>
                  </a:lnTo>
                  <a:lnTo>
                    <a:pt x="5126" y="554"/>
                  </a:lnTo>
                  <a:cubicBezTo>
                    <a:pt x="5680" y="554"/>
                    <a:pt x="6233" y="811"/>
                    <a:pt x="6572" y="1231"/>
                  </a:cubicBezTo>
                  <a:lnTo>
                    <a:pt x="6572" y="6869"/>
                  </a:lnTo>
                  <a:lnTo>
                    <a:pt x="7176" y="6869"/>
                  </a:lnTo>
                  <a:lnTo>
                    <a:pt x="7176" y="1231"/>
                  </a:lnTo>
                  <a:cubicBezTo>
                    <a:pt x="7515" y="811"/>
                    <a:pt x="8068" y="554"/>
                    <a:pt x="8622" y="554"/>
                  </a:cubicBezTo>
                  <a:lnTo>
                    <a:pt x="13153" y="554"/>
                  </a:lnTo>
                  <a:lnTo>
                    <a:pt x="13153" y="7894"/>
                  </a:lnTo>
                  <a:lnTo>
                    <a:pt x="9134" y="7894"/>
                  </a:lnTo>
                  <a:lnTo>
                    <a:pt x="9134" y="8499"/>
                  </a:lnTo>
                  <a:lnTo>
                    <a:pt x="13153" y="8499"/>
                  </a:lnTo>
                  <a:lnTo>
                    <a:pt x="13153" y="9647"/>
                  </a:lnTo>
                  <a:lnTo>
                    <a:pt x="9442" y="9647"/>
                  </a:lnTo>
                  <a:lnTo>
                    <a:pt x="9442" y="10201"/>
                  </a:lnTo>
                  <a:lnTo>
                    <a:pt x="13450" y="10201"/>
                  </a:lnTo>
                  <a:cubicBezTo>
                    <a:pt x="13625" y="10201"/>
                    <a:pt x="13748" y="10078"/>
                    <a:pt x="13748" y="9945"/>
                  </a:cubicBezTo>
                  <a:lnTo>
                    <a:pt x="13748" y="8202"/>
                  </a:lnTo>
                  <a:lnTo>
                    <a:pt x="13748" y="257"/>
                  </a:lnTo>
                  <a:cubicBezTo>
                    <a:pt x="13748" y="124"/>
                    <a:pt x="13625" y="1"/>
                    <a:pt x="13450" y="1"/>
                  </a:cubicBezTo>
                  <a:lnTo>
                    <a:pt x="8622" y="1"/>
                  </a:lnTo>
                  <a:cubicBezTo>
                    <a:pt x="7986" y="1"/>
                    <a:pt x="7340" y="257"/>
                    <a:pt x="6879" y="677"/>
                  </a:cubicBezTo>
                  <a:cubicBezTo>
                    <a:pt x="6408" y="257"/>
                    <a:pt x="5762" y="1"/>
                    <a:pt x="5126" y="1"/>
                  </a:cubicBezTo>
                  <a:close/>
                </a:path>
              </a:pathLst>
            </a:custGeom>
            <a:solidFill>
              <a:srgbClr val="3333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endParaRPr b="0" lang="ru-RU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55" name="Google Shape;347;p35"/>
            <p:cNvSpPr/>
            <p:nvPr/>
          </p:nvSpPr>
          <p:spPr>
            <a:xfrm>
              <a:off x="1312560" y="1384560"/>
              <a:ext cx="91080" cy="14040"/>
            </a:xfrm>
            <a:custGeom>
              <a:avLst/>
              <a:gdLst>
                <a:gd name="textAreaLeft" fmla="*/ 0 w 91080"/>
                <a:gd name="textAreaRight" fmla="*/ 92160 w 91080"/>
                <a:gd name="textAreaTop" fmla="*/ 0 h 14040"/>
                <a:gd name="textAreaBottom" fmla="*/ 15120 h 14040"/>
              </a:gdLst>
              <a:ahLst/>
              <a:cxnLst/>
              <a:rect l="textAreaLeft" t="textAreaTop" r="textAreaRight" b="textAreaBottom"/>
              <a:pathLst>
                <a:path w="3681" h="606">
                  <a:moveTo>
                    <a:pt x="298" y="1"/>
                  </a:moveTo>
                  <a:cubicBezTo>
                    <a:pt x="134" y="1"/>
                    <a:pt x="1" y="175"/>
                    <a:pt x="1" y="349"/>
                  </a:cubicBezTo>
                  <a:cubicBezTo>
                    <a:pt x="42" y="513"/>
                    <a:pt x="175" y="606"/>
                    <a:pt x="298" y="606"/>
                  </a:cubicBezTo>
                  <a:lnTo>
                    <a:pt x="3373" y="606"/>
                  </a:lnTo>
                  <a:cubicBezTo>
                    <a:pt x="3548" y="606"/>
                    <a:pt x="3681" y="472"/>
                    <a:pt x="3681" y="257"/>
                  </a:cubicBezTo>
                  <a:cubicBezTo>
                    <a:pt x="3630" y="134"/>
                    <a:pt x="3507" y="1"/>
                    <a:pt x="3373" y="1"/>
                  </a:cubicBezTo>
                  <a:close/>
                </a:path>
              </a:pathLst>
            </a:custGeom>
            <a:solidFill>
              <a:srgbClr val="b2b2b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560" bIns="7560" anchor="ctr">
              <a:noAutofit/>
            </a:bodyPr>
            <a:p>
              <a:endParaRPr b="0" lang="ru-RU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56" name="Google Shape;348;p35"/>
            <p:cNvSpPr/>
            <p:nvPr/>
          </p:nvSpPr>
          <p:spPr>
            <a:xfrm>
              <a:off x="1148400" y="1384560"/>
              <a:ext cx="91800" cy="14040"/>
            </a:xfrm>
            <a:custGeom>
              <a:avLst/>
              <a:gdLst>
                <a:gd name="textAreaLeft" fmla="*/ 0 w 91800"/>
                <a:gd name="textAreaRight" fmla="*/ 92880 w 91800"/>
                <a:gd name="textAreaTop" fmla="*/ 0 h 14040"/>
                <a:gd name="textAreaBottom" fmla="*/ 15120 h 14040"/>
              </a:gdLst>
              <a:ahLst/>
              <a:cxnLst/>
              <a:rect l="textAreaLeft" t="textAreaTop" r="textAreaRight" b="textAreaBottom"/>
              <a:pathLst>
                <a:path w="3712" h="606">
                  <a:moveTo>
                    <a:pt x="298" y="1"/>
                  </a:moveTo>
                  <a:cubicBezTo>
                    <a:pt x="123" y="1"/>
                    <a:pt x="0" y="175"/>
                    <a:pt x="41" y="349"/>
                  </a:cubicBezTo>
                  <a:cubicBezTo>
                    <a:pt x="41" y="513"/>
                    <a:pt x="164" y="606"/>
                    <a:pt x="339" y="606"/>
                  </a:cubicBezTo>
                  <a:lnTo>
                    <a:pt x="3373" y="606"/>
                  </a:lnTo>
                  <a:cubicBezTo>
                    <a:pt x="3537" y="606"/>
                    <a:pt x="3711" y="472"/>
                    <a:pt x="3670" y="257"/>
                  </a:cubicBezTo>
                  <a:cubicBezTo>
                    <a:pt x="3629" y="134"/>
                    <a:pt x="3496" y="1"/>
                    <a:pt x="3373" y="1"/>
                  </a:cubicBezTo>
                  <a:close/>
                </a:path>
              </a:pathLst>
            </a:custGeom>
            <a:solidFill>
              <a:srgbClr val="3333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560" bIns="7560" anchor="ctr">
              <a:noAutofit/>
            </a:bodyPr>
            <a:p>
              <a:endParaRPr b="0" lang="ru-RU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57" name="Google Shape;349;p35"/>
            <p:cNvSpPr/>
            <p:nvPr/>
          </p:nvSpPr>
          <p:spPr>
            <a:xfrm>
              <a:off x="1148400" y="1433880"/>
              <a:ext cx="91800" cy="13680"/>
            </a:xfrm>
            <a:custGeom>
              <a:avLst/>
              <a:gdLst>
                <a:gd name="textAreaLeft" fmla="*/ 0 w 91800"/>
                <a:gd name="textAreaRight" fmla="*/ 92880 w 91800"/>
                <a:gd name="textAreaTop" fmla="*/ 0 h 13680"/>
                <a:gd name="textAreaBottom" fmla="*/ 14760 h 13680"/>
              </a:gdLst>
              <a:ahLst/>
              <a:cxnLst/>
              <a:rect l="textAreaLeft" t="textAreaTop" r="textAreaRight" b="textAreaBottom"/>
              <a:pathLst>
                <a:path w="3712" h="595">
                  <a:moveTo>
                    <a:pt x="298" y="0"/>
                  </a:moveTo>
                  <a:cubicBezTo>
                    <a:pt x="123" y="0"/>
                    <a:pt x="0" y="174"/>
                    <a:pt x="41" y="338"/>
                  </a:cubicBezTo>
                  <a:cubicBezTo>
                    <a:pt x="41" y="513"/>
                    <a:pt x="164" y="595"/>
                    <a:pt x="339" y="595"/>
                  </a:cubicBezTo>
                  <a:lnTo>
                    <a:pt x="3373" y="595"/>
                  </a:lnTo>
                  <a:cubicBezTo>
                    <a:pt x="3537" y="595"/>
                    <a:pt x="3711" y="431"/>
                    <a:pt x="3670" y="256"/>
                  </a:cubicBezTo>
                  <a:cubicBezTo>
                    <a:pt x="3629" y="133"/>
                    <a:pt x="3496" y="0"/>
                    <a:pt x="3373" y="0"/>
                  </a:cubicBezTo>
                  <a:close/>
                </a:path>
              </a:pathLst>
            </a:custGeom>
            <a:solidFill>
              <a:srgbClr val="b2b2b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200" bIns="7200" anchor="ctr">
              <a:noAutofit/>
            </a:bodyPr>
            <a:p>
              <a:endParaRPr b="0" lang="ru-RU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58" name="Google Shape;350;p35"/>
            <p:cNvSpPr/>
            <p:nvPr/>
          </p:nvSpPr>
          <p:spPr>
            <a:xfrm>
              <a:off x="1148400" y="1482840"/>
              <a:ext cx="47880" cy="13680"/>
            </a:xfrm>
            <a:custGeom>
              <a:avLst/>
              <a:gdLst>
                <a:gd name="textAreaLeft" fmla="*/ 0 w 47880"/>
                <a:gd name="textAreaRight" fmla="*/ 48960 w 47880"/>
                <a:gd name="textAreaTop" fmla="*/ 0 h 13680"/>
                <a:gd name="textAreaBottom" fmla="*/ 14760 h 13680"/>
              </a:gdLst>
              <a:ahLst/>
              <a:cxnLst/>
              <a:rect l="textAreaLeft" t="textAreaTop" r="textAreaRight" b="textAreaBottom"/>
              <a:pathLst>
                <a:path w="1959" h="596">
                  <a:moveTo>
                    <a:pt x="298" y="0"/>
                  </a:moveTo>
                  <a:cubicBezTo>
                    <a:pt x="123" y="0"/>
                    <a:pt x="0" y="123"/>
                    <a:pt x="41" y="339"/>
                  </a:cubicBezTo>
                  <a:cubicBezTo>
                    <a:pt x="41" y="472"/>
                    <a:pt x="164" y="595"/>
                    <a:pt x="339" y="595"/>
                  </a:cubicBezTo>
                  <a:lnTo>
                    <a:pt x="1620" y="595"/>
                  </a:lnTo>
                  <a:cubicBezTo>
                    <a:pt x="1794" y="595"/>
                    <a:pt x="1958" y="421"/>
                    <a:pt x="1917" y="216"/>
                  </a:cubicBezTo>
                  <a:cubicBezTo>
                    <a:pt x="1876" y="82"/>
                    <a:pt x="1743" y="0"/>
                    <a:pt x="1620" y="0"/>
                  </a:cubicBezTo>
                  <a:close/>
                </a:path>
              </a:pathLst>
            </a:custGeom>
            <a:solidFill>
              <a:srgbClr val="3333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200" bIns="7200" anchor="ctr">
              <a:noAutofit/>
            </a:bodyPr>
            <a:p>
              <a:endParaRPr b="0" lang="ru-RU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59" name="Google Shape;351;p35"/>
            <p:cNvSpPr/>
            <p:nvPr/>
          </p:nvSpPr>
          <p:spPr>
            <a:xfrm>
              <a:off x="1312560" y="1433880"/>
              <a:ext cx="91080" cy="13680"/>
            </a:xfrm>
            <a:custGeom>
              <a:avLst/>
              <a:gdLst>
                <a:gd name="textAreaLeft" fmla="*/ 0 w 91080"/>
                <a:gd name="textAreaRight" fmla="*/ 92160 w 91080"/>
                <a:gd name="textAreaTop" fmla="*/ 0 h 13680"/>
                <a:gd name="textAreaBottom" fmla="*/ 14760 h 13680"/>
              </a:gdLst>
              <a:ahLst/>
              <a:cxnLst/>
              <a:rect l="textAreaLeft" t="textAreaTop" r="textAreaRight" b="textAreaBottom"/>
              <a:pathLst>
                <a:path w="3681" h="595">
                  <a:moveTo>
                    <a:pt x="298" y="0"/>
                  </a:moveTo>
                  <a:cubicBezTo>
                    <a:pt x="134" y="0"/>
                    <a:pt x="1" y="174"/>
                    <a:pt x="1" y="338"/>
                  </a:cubicBezTo>
                  <a:cubicBezTo>
                    <a:pt x="42" y="513"/>
                    <a:pt x="175" y="595"/>
                    <a:pt x="298" y="595"/>
                  </a:cubicBezTo>
                  <a:lnTo>
                    <a:pt x="3373" y="595"/>
                  </a:lnTo>
                  <a:cubicBezTo>
                    <a:pt x="3548" y="595"/>
                    <a:pt x="3681" y="431"/>
                    <a:pt x="3681" y="256"/>
                  </a:cubicBezTo>
                  <a:cubicBezTo>
                    <a:pt x="3630" y="133"/>
                    <a:pt x="3507" y="0"/>
                    <a:pt x="3373" y="0"/>
                  </a:cubicBezTo>
                  <a:close/>
                </a:path>
              </a:pathLst>
            </a:custGeom>
            <a:solidFill>
              <a:srgbClr val="3333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200" bIns="7200" anchor="ctr">
              <a:noAutofit/>
            </a:bodyPr>
            <a:p>
              <a:endParaRPr b="0" lang="ru-RU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60" name="Google Shape;352;p35"/>
            <p:cNvSpPr/>
            <p:nvPr/>
          </p:nvSpPr>
          <p:spPr>
            <a:xfrm>
              <a:off x="1356480" y="1482840"/>
              <a:ext cx="47160" cy="13680"/>
            </a:xfrm>
            <a:custGeom>
              <a:avLst/>
              <a:gdLst>
                <a:gd name="textAreaLeft" fmla="*/ 0 w 47160"/>
                <a:gd name="textAreaRight" fmla="*/ 48240 w 47160"/>
                <a:gd name="textAreaTop" fmla="*/ 0 h 13680"/>
                <a:gd name="textAreaBottom" fmla="*/ 14760 h 13680"/>
              </a:gdLst>
              <a:ahLst/>
              <a:cxnLst/>
              <a:rect l="textAreaLeft" t="textAreaTop" r="textAreaRight" b="textAreaBottom"/>
              <a:pathLst>
                <a:path w="1928" h="596">
                  <a:moveTo>
                    <a:pt x="298" y="0"/>
                  </a:moveTo>
                  <a:cubicBezTo>
                    <a:pt x="134" y="0"/>
                    <a:pt x="1" y="123"/>
                    <a:pt x="1" y="339"/>
                  </a:cubicBezTo>
                  <a:cubicBezTo>
                    <a:pt x="42" y="472"/>
                    <a:pt x="175" y="595"/>
                    <a:pt x="298" y="595"/>
                  </a:cubicBezTo>
                  <a:lnTo>
                    <a:pt x="1620" y="595"/>
                  </a:lnTo>
                  <a:cubicBezTo>
                    <a:pt x="1795" y="595"/>
                    <a:pt x="1928" y="421"/>
                    <a:pt x="1928" y="216"/>
                  </a:cubicBezTo>
                  <a:cubicBezTo>
                    <a:pt x="1877" y="82"/>
                    <a:pt x="1754" y="0"/>
                    <a:pt x="1620" y="0"/>
                  </a:cubicBezTo>
                  <a:close/>
                </a:path>
              </a:pathLst>
            </a:custGeom>
            <a:solidFill>
              <a:srgbClr val="b2b2b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200" bIns="7200" anchor="ctr">
              <a:noAutofit/>
            </a:bodyPr>
            <a:p>
              <a:endParaRPr b="0" lang="ru-RU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61" name="Google Shape;353;p35"/>
            <p:cNvSpPr/>
            <p:nvPr/>
          </p:nvSpPr>
          <p:spPr>
            <a:xfrm>
              <a:off x="1203840" y="1499040"/>
              <a:ext cx="179280" cy="178200"/>
            </a:xfrm>
            <a:custGeom>
              <a:avLst/>
              <a:gdLst>
                <a:gd name="textAreaLeft" fmla="*/ 0 w 179280"/>
                <a:gd name="textAreaRight" fmla="*/ 180360 w 179280"/>
                <a:gd name="textAreaTop" fmla="*/ 0 h 178200"/>
                <a:gd name="textAreaBottom" fmla="*/ 179280 h 178200"/>
              </a:gdLst>
              <a:ahLst/>
              <a:cxnLst/>
              <a:rect l="textAreaLeft" t="textAreaTop" r="textAreaRight" b="textAreaBottom"/>
              <a:pathLst>
                <a:path w="7218" h="7177">
                  <a:moveTo>
                    <a:pt x="2912" y="605"/>
                  </a:moveTo>
                  <a:cubicBezTo>
                    <a:pt x="4194" y="605"/>
                    <a:pt x="5260" y="1630"/>
                    <a:pt x="5260" y="2952"/>
                  </a:cubicBezTo>
                  <a:cubicBezTo>
                    <a:pt x="5260" y="4234"/>
                    <a:pt x="4194" y="5259"/>
                    <a:pt x="2912" y="5259"/>
                  </a:cubicBezTo>
                  <a:cubicBezTo>
                    <a:pt x="1631" y="5259"/>
                    <a:pt x="606" y="4234"/>
                    <a:pt x="606" y="2952"/>
                  </a:cubicBezTo>
                  <a:cubicBezTo>
                    <a:pt x="606" y="1630"/>
                    <a:pt x="1631" y="605"/>
                    <a:pt x="2912" y="605"/>
                  </a:cubicBezTo>
                  <a:close/>
                  <a:moveTo>
                    <a:pt x="2912" y="0"/>
                  </a:moveTo>
                  <a:cubicBezTo>
                    <a:pt x="1282" y="0"/>
                    <a:pt x="1" y="1322"/>
                    <a:pt x="1" y="2952"/>
                  </a:cubicBezTo>
                  <a:cubicBezTo>
                    <a:pt x="1" y="4531"/>
                    <a:pt x="1282" y="5854"/>
                    <a:pt x="2912" y="5854"/>
                  </a:cubicBezTo>
                  <a:cubicBezTo>
                    <a:pt x="3589" y="5854"/>
                    <a:pt x="4276" y="5597"/>
                    <a:pt x="4747" y="5167"/>
                  </a:cubicBezTo>
                  <a:lnTo>
                    <a:pt x="6664" y="7094"/>
                  </a:lnTo>
                  <a:cubicBezTo>
                    <a:pt x="6705" y="7176"/>
                    <a:pt x="6797" y="7176"/>
                    <a:pt x="6879" y="7176"/>
                  </a:cubicBezTo>
                  <a:cubicBezTo>
                    <a:pt x="6961" y="7176"/>
                    <a:pt x="7013" y="7176"/>
                    <a:pt x="7095" y="7094"/>
                  </a:cubicBezTo>
                  <a:cubicBezTo>
                    <a:pt x="7218" y="7012"/>
                    <a:pt x="7218" y="6797"/>
                    <a:pt x="7095" y="6663"/>
                  </a:cubicBezTo>
                  <a:lnTo>
                    <a:pt x="5167" y="4787"/>
                  </a:lnTo>
                  <a:cubicBezTo>
                    <a:pt x="5598" y="4275"/>
                    <a:pt x="5813" y="3629"/>
                    <a:pt x="5813" y="2952"/>
                  </a:cubicBezTo>
                  <a:cubicBezTo>
                    <a:pt x="5813" y="1322"/>
                    <a:pt x="4532" y="0"/>
                    <a:pt x="2912" y="0"/>
                  </a:cubicBezTo>
                  <a:close/>
                </a:path>
              </a:pathLst>
            </a:custGeom>
            <a:solidFill>
              <a:srgbClr val="b2b2b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9640" bIns="89640" anchor="ctr">
              <a:noAutofit/>
            </a:bodyPr>
            <a:p>
              <a:endParaRPr b="0" lang="ru-RU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262" name=""/>
          <p:cNvSpPr txBox="1"/>
          <p:nvPr/>
        </p:nvSpPr>
        <p:spPr>
          <a:xfrm>
            <a:off x="1730880" y="4140000"/>
            <a:ext cx="5040000" cy="72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spAutoFit/>
          </a:bodyPr>
          <a:p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Hankem"/>
              </a:rPr>
              <a:t>Приложение</a:t>
            </a: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Hanken grotesc"/>
              </a:rPr>
              <a:t> должно быть понятным для </a:t>
            </a: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Hanken Grotesc"/>
              </a:rPr>
              <a:t>учителей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Hanken grotes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2920" cy="571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trike="noStrike" u="none">
                <a:solidFill>
                  <a:schemeClr val="dk1"/>
                </a:solidFill>
                <a:effectLst/>
                <a:uFillTx/>
                <a:latin typeface="Figtree Black"/>
                <a:ea typeface="Figtree Black"/>
              </a:rPr>
              <a:t>Что используется в проекте?</a:t>
            </a:r>
            <a:endParaRPr b="0" lang="ru-RU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64" name="Google Shape;308;p33"/>
          <p:cNvSpPr/>
          <p:nvPr/>
        </p:nvSpPr>
        <p:spPr>
          <a:xfrm>
            <a:off x="936720" y="1392120"/>
            <a:ext cx="4852440" cy="226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dk1"/>
                </a:solidFill>
                <a:effectLst/>
                <a:uFillTx/>
                <a:latin typeface="Hanken Grotesk"/>
                <a:ea typeface="Hanken Grotesk"/>
              </a:rPr>
              <a:t>В проекте используется протокол VNC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dk1"/>
                </a:solidFill>
                <a:effectLst/>
                <a:uFillTx/>
                <a:latin typeface="Hanken Grotesk"/>
                <a:ea typeface="Hanken Grotesk"/>
              </a:rPr>
              <a:t>VNC - Virtual Network Computing(Виртуальное сетевое управление) для удаленного доступа к содержимому компьютера.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dk1"/>
                </a:solidFill>
                <a:effectLst/>
                <a:uFillTx/>
                <a:latin typeface="Hanken Grotesk"/>
                <a:ea typeface="Hanken Grotesk"/>
              </a:rPr>
              <a:t>Samba - библиотека,позволяющая настроить доступ к файлам других компьютеров.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265" name="Google Shape;309;p33" descr=""/>
          <p:cNvPicPr/>
          <p:nvPr/>
        </p:nvPicPr>
        <p:blipFill>
          <a:blip r:embed="rId1"/>
          <a:stretch/>
        </p:blipFill>
        <p:spPr>
          <a:xfrm>
            <a:off x="720000" y="2931840"/>
            <a:ext cx="1620000" cy="14173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66" name="Google Shape;310;p33" descr=""/>
          <p:cNvPicPr/>
          <p:nvPr/>
        </p:nvPicPr>
        <p:blipFill>
          <a:blip r:embed="rId2"/>
          <a:stretch/>
        </p:blipFill>
        <p:spPr>
          <a:xfrm>
            <a:off x="5179320" y="3240000"/>
            <a:ext cx="2920680" cy="7264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67" name="" descr=""/>
          <p:cNvPicPr/>
          <p:nvPr/>
        </p:nvPicPr>
        <p:blipFill>
          <a:blip r:embed="rId3"/>
          <a:stretch/>
        </p:blipFill>
        <p:spPr>
          <a:xfrm rot="13200">
            <a:off x="3255840" y="3235320"/>
            <a:ext cx="1323360" cy="9352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358;p36"/>
          <p:cNvSpPr/>
          <p:nvPr/>
        </p:nvSpPr>
        <p:spPr>
          <a:xfrm>
            <a:off x="5670720" y="896400"/>
            <a:ext cx="1962360" cy="111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dk1"/>
                </a:solidFill>
                <a:effectLst/>
                <a:uFillTx/>
                <a:latin typeface="Hanken Grotesk"/>
                <a:ea typeface="Hanken Grotesk"/>
              </a:rPr>
              <a:t>Реализация: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269" name="" descr=""/>
          <p:cNvPicPr/>
          <p:nvPr/>
        </p:nvPicPr>
        <p:blipFill>
          <a:blip r:embed="rId1"/>
          <a:stretch/>
        </p:blipFill>
        <p:spPr>
          <a:xfrm>
            <a:off x="720000" y="900000"/>
            <a:ext cx="3882240" cy="30592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70" name="" descr=""/>
          <p:cNvPicPr/>
          <p:nvPr/>
        </p:nvPicPr>
        <p:blipFill>
          <a:blip r:embed="rId2"/>
          <a:stretch/>
        </p:blipFill>
        <p:spPr>
          <a:xfrm>
            <a:off x="4822560" y="1440000"/>
            <a:ext cx="3637440" cy="3420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71" name="" descr=""/>
          <p:cNvPicPr/>
          <p:nvPr/>
        </p:nvPicPr>
        <p:blipFill>
          <a:blip r:embed="rId3"/>
          <a:stretch/>
        </p:blipFill>
        <p:spPr>
          <a:xfrm>
            <a:off x="5040000" y="1980000"/>
            <a:ext cx="2959920" cy="23324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364;p37"/>
          <p:cNvSpPr/>
          <p:nvPr/>
        </p:nvSpPr>
        <p:spPr>
          <a:xfrm>
            <a:off x="720000" y="720000"/>
            <a:ext cx="1962360" cy="111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dk1"/>
                </a:solidFill>
                <a:effectLst/>
                <a:uFillTx/>
                <a:latin typeface="Hanken Grotesk"/>
                <a:ea typeface="Hanken Grotesk"/>
              </a:rPr>
              <a:t>Работа с общим доступом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273" name="" descr=""/>
          <p:cNvPicPr/>
          <p:nvPr/>
        </p:nvPicPr>
        <p:blipFill>
          <a:blip r:embed="rId1"/>
          <a:stretch/>
        </p:blipFill>
        <p:spPr>
          <a:xfrm>
            <a:off x="3780000" y="735120"/>
            <a:ext cx="1244880" cy="12448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74" name=""/>
          <p:cNvSpPr txBox="1"/>
          <p:nvPr/>
        </p:nvSpPr>
        <p:spPr>
          <a:xfrm>
            <a:off x="5220000" y="900000"/>
            <a:ext cx="1260000" cy="767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spAutoFit/>
          </a:bodyPr>
          <a:p>
            <a:r>
              <a:rPr b="0" lang="ru-RU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Папка на устройстве ученика</a:t>
            </a:r>
            <a:endParaRPr b="0" lang="ru-RU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275" name="" descr=""/>
          <p:cNvPicPr/>
          <p:nvPr/>
        </p:nvPicPr>
        <p:blipFill>
          <a:blip r:embed="rId2"/>
          <a:stretch/>
        </p:blipFill>
        <p:spPr>
          <a:xfrm>
            <a:off x="975240" y="2880000"/>
            <a:ext cx="1620000" cy="16200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76" name=""/>
          <p:cNvSpPr txBox="1"/>
          <p:nvPr/>
        </p:nvSpPr>
        <p:spPr>
          <a:xfrm>
            <a:off x="1080000" y="2457720"/>
            <a:ext cx="144000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spAutoFit/>
          </a:bodyPr>
          <a:p>
            <a:r>
              <a:rPr b="0" lang="ru-RU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Компьютер учителя</a:t>
            </a:r>
            <a:endParaRPr b="0" lang="ru-RU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277" name="Google Shape;310;p 1" descr=""/>
          <p:cNvPicPr/>
          <p:nvPr/>
        </p:nvPicPr>
        <p:blipFill>
          <a:blip r:embed="rId3"/>
          <a:stretch/>
        </p:blipFill>
        <p:spPr>
          <a:xfrm>
            <a:off x="3599640" y="2656800"/>
            <a:ext cx="1620360" cy="40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78" name=""/>
          <p:cNvSpPr/>
          <p:nvPr/>
        </p:nvSpPr>
        <p:spPr>
          <a:xfrm rot="20010600">
            <a:off x="2581920" y="3059640"/>
            <a:ext cx="838080" cy="326520"/>
          </a:xfrm>
          <a:prstGeom prst="rightArrow">
            <a:avLst>
              <a:gd name="adj1" fmla="val 35265"/>
              <a:gd name="adj2" fmla="val 63944"/>
            </a:avLst>
          </a:prstGeom>
          <a:solidFill>
            <a:srgbClr val="00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ru-RU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79" name=""/>
          <p:cNvSpPr/>
          <p:nvPr/>
        </p:nvSpPr>
        <p:spPr>
          <a:xfrm rot="16191000">
            <a:off x="4140000" y="2160720"/>
            <a:ext cx="539280" cy="178920"/>
          </a:xfrm>
          <a:prstGeom prst="rightArrow">
            <a:avLst>
              <a:gd name="adj1" fmla="val 50000"/>
              <a:gd name="adj2" fmla="val 75352"/>
            </a:avLst>
          </a:prstGeom>
          <a:solidFill>
            <a:srgbClr val="00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4640" bIns="44640" anchor="ctr">
            <a:noAutofit/>
          </a:bodyPr>
          <a:p>
            <a:endParaRPr b="0" lang="ru-RU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80" name=""/>
          <p:cNvSpPr txBox="1"/>
          <p:nvPr/>
        </p:nvSpPr>
        <p:spPr>
          <a:xfrm>
            <a:off x="5400000" y="2520000"/>
            <a:ext cx="2520000" cy="767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spAutoFit/>
          </a:bodyPr>
          <a:p>
            <a:r>
              <a:rPr b="0" lang="ru-RU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Настроенная папка общего доступа</a:t>
            </a:r>
            <a:endParaRPr b="0" lang="ru-RU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subTitle"/>
          </p:nvPr>
        </p:nvSpPr>
        <p:spPr>
          <a:xfrm>
            <a:off x="723240" y="543960"/>
            <a:ext cx="3659040" cy="507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algn="ctr">
              <a:lnSpc>
                <a:spcPct val="115000"/>
              </a:lnSpc>
              <a:tabLst>
                <a:tab algn="l" pos="0"/>
              </a:tabLst>
            </a:pPr>
            <a:r>
              <a:rPr b="0" lang="en" sz="2500" strike="noStrike" u="none">
                <a:solidFill>
                  <a:schemeClr val="dk1"/>
                </a:solidFill>
                <a:effectLst/>
                <a:uFillTx/>
                <a:latin typeface="Hanken Grotesk"/>
                <a:ea typeface="Hanken Grotesk"/>
              </a:rPr>
              <a:t>Аналоги?</a:t>
            </a:r>
            <a:endParaRPr b="0" lang="ru-RU" sz="2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282" name="Google Shape;300;p32" descr=""/>
          <p:cNvPicPr/>
          <p:nvPr/>
        </p:nvPicPr>
        <p:blipFill>
          <a:blip r:embed="rId1"/>
          <a:stretch/>
        </p:blipFill>
        <p:spPr>
          <a:xfrm>
            <a:off x="4025880" y="1440000"/>
            <a:ext cx="1734120" cy="17341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83" name="Google Shape;301;p32" descr=""/>
          <p:cNvPicPr/>
          <p:nvPr/>
        </p:nvPicPr>
        <p:blipFill>
          <a:blip r:embed="rId2"/>
          <a:stretch/>
        </p:blipFill>
        <p:spPr>
          <a:xfrm>
            <a:off x="6138000" y="900000"/>
            <a:ext cx="2142000" cy="21420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84" name="Google Shape;302;p32" descr=""/>
          <p:cNvPicPr/>
          <p:nvPr/>
        </p:nvPicPr>
        <p:blipFill>
          <a:blip r:embed="rId3"/>
          <a:stretch/>
        </p:blipFill>
        <p:spPr>
          <a:xfrm>
            <a:off x="1230120" y="926280"/>
            <a:ext cx="2142000" cy="21420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5" name="Google Shape;370;p38"/>
          <p:cNvCxnSpPr>
            <a:stCxn id="286" idx="3"/>
            <a:endCxn id="287" idx="1"/>
          </p:cNvCxnSpPr>
          <p:nvPr/>
        </p:nvCxnSpPr>
        <p:spPr>
          <a:xfrm>
            <a:off x="1860480" y="1975680"/>
            <a:ext cx="3082320" cy="360"/>
          </a:xfrm>
          <a:prstGeom prst="straightConnector1">
            <a:avLst/>
          </a:prstGeom>
          <a:ln w="19050">
            <a:solidFill>
              <a:srgbClr val="333333"/>
            </a:solidFill>
            <a:round/>
          </a:ln>
        </p:spPr>
      </p:cxnSp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722520" y="444960"/>
            <a:ext cx="7707600" cy="571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trike="noStrike" u="none">
                <a:solidFill>
                  <a:schemeClr val="dk1"/>
                </a:solidFill>
                <a:effectLst/>
                <a:uFillTx/>
                <a:latin typeface="Figtree Black"/>
                <a:ea typeface="Figtree Black"/>
              </a:rPr>
              <a:t>Преимущества использования Ru-VNC</a:t>
            </a:r>
            <a:endParaRPr b="0" lang="ru-RU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89" name="Google Shape;374;p38"/>
          <p:cNvSpPr/>
          <p:nvPr/>
        </p:nvSpPr>
        <p:spPr>
          <a:xfrm>
            <a:off x="542520" y="2340000"/>
            <a:ext cx="1911600" cy="40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15000"/>
              </a:lnSpc>
              <a:tabLst>
                <a:tab algn="l" pos="0"/>
              </a:tabLst>
            </a:pPr>
            <a:r>
              <a:rPr b="0" lang="en" sz="1900" strike="noStrike" u="none">
                <a:solidFill>
                  <a:schemeClr val="dk1"/>
                </a:solidFill>
                <a:effectLst/>
                <a:uFillTx/>
                <a:latin typeface="Figtree Black"/>
                <a:ea typeface="Figtree Black"/>
              </a:rPr>
              <a:t>Открытость</a:t>
            </a:r>
            <a:endParaRPr b="0" lang="ru-RU" sz="1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90" name="Google Shape;375;p38"/>
          <p:cNvSpPr/>
          <p:nvPr/>
        </p:nvSpPr>
        <p:spPr>
          <a:xfrm>
            <a:off x="540000" y="2651400"/>
            <a:ext cx="1914120" cy="87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200" strike="noStrike" u="none">
                <a:solidFill>
                  <a:schemeClr val="dk1"/>
                </a:solidFill>
                <a:effectLst/>
                <a:uFillTx/>
                <a:latin typeface="Hanken Grotesk"/>
                <a:ea typeface="Hanken Grotesk"/>
              </a:rPr>
              <a:t>Проект распространяется под свободной лицензией</a:t>
            </a:r>
            <a:endParaRPr b="0" lang="ru-RU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91" name="Google Shape;376;p38"/>
          <p:cNvSpPr/>
          <p:nvPr/>
        </p:nvSpPr>
        <p:spPr>
          <a:xfrm>
            <a:off x="2615040" y="2311560"/>
            <a:ext cx="1551600" cy="40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15000"/>
              </a:lnSpc>
              <a:tabLst>
                <a:tab algn="l" pos="0"/>
              </a:tabLst>
            </a:pPr>
            <a:r>
              <a:rPr b="0" lang="en" sz="1900" strike="noStrike" u="none">
                <a:solidFill>
                  <a:schemeClr val="dk1"/>
                </a:solidFill>
                <a:effectLst/>
                <a:uFillTx/>
                <a:latin typeface="Figtree Black"/>
                <a:ea typeface="Figtree Black"/>
              </a:rPr>
              <a:t>Простота</a:t>
            </a:r>
            <a:endParaRPr b="0" lang="ru-RU" sz="1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92" name="Google Shape;377;p38"/>
          <p:cNvSpPr/>
          <p:nvPr/>
        </p:nvSpPr>
        <p:spPr>
          <a:xfrm>
            <a:off x="2615040" y="2651400"/>
            <a:ext cx="1551600" cy="87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ctr">
              <a:lnSpc>
                <a:spcPct val="115000"/>
              </a:lnSpc>
              <a:tabLst>
                <a:tab algn="l" pos="0"/>
              </a:tabLst>
            </a:pPr>
            <a:r>
              <a:rPr b="0" lang="en" sz="1200" strike="noStrike" u="none">
                <a:solidFill>
                  <a:schemeClr val="dk1"/>
                </a:solidFill>
                <a:effectLst/>
                <a:uFillTx/>
                <a:latin typeface="Hanken Grotesk"/>
                <a:ea typeface="Hanken Grotesk"/>
              </a:rPr>
              <a:t>Использование и установка Ru-VNC </a:t>
            </a:r>
            <a:endParaRPr b="0" lang="ru-RU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93" name="Google Shape;378;p38"/>
          <p:cNvSpPr/>
          <p:nvPr/>
        </p:nvSpPr>
        <p:spPr>
          <a:xfrm>
            <a:off x="4348800" y="2213640"/>
            <a:ext cx="1551600" cy="74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15000"/>
              </a:lnSpc>
              <a:tabLst>
                <a:tab algn="l" pos="0"/>
              </a:tabLst>
            </a:pPr>
            <a:r>
              <a:rPr b="0" lang="en" sz="1900" strike="noStrike" u="none">
                <a:solidFill>
                  <a:schemeClr val="dk1"/>
                </a:solidFill>
                <a:effectLst/>
                <a:uFillTx/>
                <a:latin typeface="Figtree Black"/>
                <a:ea typeface="Figtree Black"/>
              </a:rPr>
              <a:t>Сделано в России</a:t>
            </a:r>
            <a:endParaRPr b="0" lang="ru-RU" sz="1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94" name="Google Shape;379;p38"/>
          <p:cNvSpPr/>
          <p:nvPr/>
        </p:nvSpPr>
        <p:spPr>
          <a:xfrm>
            <a:off x="4348800" y="2721240"/>
            <a:ext cx="1732680" cy="80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200" strike="noStrike" u="none">
                <a:solidFill>
                  <a:schemeClr val="dk1"/>
                </a:solidFill>
                <a:effectLst/>
                <a:uFillTx/>
                <a:latin typeface="Hanken Grotesk"/>
                <a:ea typeface="Hanken Grotesk"/>
              </a:rPr>
              <a:t>Ru-VNC разработан и будет распространяться в РФ</a:t>
            </a:r>
            <a:endParaRPr b="0" lang="ru-RU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95" name="Google Shape;380;p38"/>
          <p:cNvSpPr/>
          <p:nvPr/>
        </p:nvSpPr>
        <p:spPr>
          <a:xfrm>
            <a:off x="2630160" y="3941640"/>
            <a:ext cx="1521720" cy="47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15000"/>
              </a:lnSpc>
              <a:tabLst>
                <a:tab algn="l" pos="0"/>
              </a:tabLst>
            </a:pP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86" name="Google Shape;371;p38"/>
          <p:cNvSpPr/>
          <p:nvPr/>
        </p:nvSpPr>
        <p:spPr>
          <a:xfrm>
            <a:off x="1495800" y="1793520"/>
            <a:ext cx="364680" cy="36468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15000"/>
              </a:lnSpc>
              <a:tabLst>
                <a:tab algn="l" pos="0"/>
              </a:tabLst>
            </a:pPr>
            <a:r>
              <a:rPr b="0" lang="en" sz="1100" strike="noStrike" u="none">
                <a:solidFill>
                  <a:schemeClr val="lt1"/>
                </a:solidFill>
                <a:effectLst/>
                <a:uFillTx/>
                <a:latin typeface="Figtree Black"/>
                <a:ea typeface="Figtree Black"/>
              </a:rPr>
              <a:t>01</a:t>
            </a:r>
            <a:endParaRPr b="0" lang="ru-RU" sz="11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96" name="Google Shape;381;p38"/>
          <p:cNvSpPr/>
          <p:nvPr/>
        </p:nvSpPr>
        <p:spPr>
          <a:xfrm>
            <a:off x="3208680" y="1793520"/>
            <a:ext cx="364680" cy="36468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15000"/>
              </a:lnSpc>
              <a:tabLst>
                <a:tab algn="l" pos="0"/>
              </a:tabLst>
            </a:pPr>
            <a:r>
              <a:rPr b="0" lang="en" sz="1100" strike="noStrike" u="none">
                <a:solidFill>
                  <a:schemeClr val="lt1"/>
                </a:solidFill>
                <a:effectLst/>
                <a:uFillTx/>
                <a:latin typeface="Figtree Black"/>
                <a:ea typeface="Figtree Black"/>
              </a:rPr>
              <a:t>02</a:t>
            </a:r>
            <a:endParaRPr b="0" lang="ru-RU" sz="11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87" name="Google Shape;372;p38"/>
          <p:cNvSpPr/>
          <p:nvPr/>
        </p:nvSpPr>
        <p:spPr>
          <a:xfrm>
            <a:off x="4942440" y="1793520"/>
            <a:ext cx="364680" cy="36468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15000"/>
              </a:lnSpc>
              <a:tabLst>
                <a:tab algn="l" pos="0"/>
              </a:tabLst>
            </a:pPr>
            <a:r>
              <a:rPr b="0" lang="en" sz="1100" strike="noStrike" u="none">
                <a:solidFill>
                  <a:schemeClr val="lt1"/>
                </a:solidFill>
                <a:effectLst/>
                <a:uFillTx/>
                <a:latin typeface="Figtree Black"/>
                <a:ea typeface="Figtree Black"/>
              </a:rPr>
              <a:t>03</a:t>
            </a:r>
            <a:endParaRPr b="0" lang="ru-RU" sz="11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grpSp>
        <p:nvGrpSpPr>
          <p:cNvPr id="297" name="Google Shape;382;p38"/>
          <p:cNvGrpSpPr/>
          <p:nvPr/>
        </p:nvGrpSpPr>
        <p:grpSpPr>
          <a:xfrm>
            <a:off x="3185280" y="1357560"/>
            <a:ext cx="371520" cy="343800"/>
            <a:chOff x="3185280" y="1357560"/>
            <a:chExt cx="371520" cy="343800"/>
          </a:xfrm>
        </p:grpSpPr>
        <p:sp>
          <p:nvSpPr>
            <p:cNvPr id="298" name="Google Shape;383;p38"/>
            <p:cNvSpPr/>
            <p:nvPr/>
          </p:nvSpPr>
          <p:spPr>
            <a:xfrm>
              <a:off x="3518640" y="1611720"/>
              <a:ext cx="13680" cy="42840"/>
            </a:xfrm>
            <a:custGeom>
              <a:avLst/>
              <a:gdLst>
                <a:gd name="textAreaLeft" fmla="*/ 0 w 13680"/>
                <a:gd name="textAreaRight" fmla="*/ 14760 w 13680"/>
                <a:gd name="textAreaTop" fmla="*/ 0 h 42840"/>
                <a:gd name="textAreaBottom" fmla="*/ 43920 h 42840"/>
              </a:gdLst>
              <a:ahLst/>
              <a:cxnLst/>
              <a:rect l="textAreaLeft" t="textAreaTop" r="textAreaRight" b="textAreaBottom"/>
              <a:pathLst>
                <a:path w="595" h="1754">
                  <a:moveTo>
                    <a:pt x="0" y="0"/>
                  </a:moveTo>
                  <a:lnTo>
                    <a:pt x="0" y="1753"/>
                  </a:lnTo>
                  <a:lnTo>
                    <a:pt x="595" y="1753"/>
                  </a:lnTo>
                  <a:lnTo>
                    <a:pt x="595" y="0"/>
                  </a:lnTo>
                  <a:close/>
                </a:path>
              </a:pathLst>
            </a:custGeom>
            <a:solidFill>
              <a:srgbClr val="b2b2b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99" name="Google Shape;384;p38"/>
            <p:cNvSpPr/>
            <p:nvPr/>
          </p:nvSpPr>
          <p:spPr>
            <a:xfrm>
              <a:off x="3260160" y="1387440"/>
              <a:ext cx="86400" cy="150840"/>
            </a:xfrm>
            <a:custGeom>
              <a:avLst/>
              <a:gdLst>
                <a:gd name="textAreaLeft" fmla="*/ 0 w 86400"/>
                <a:gd name="textAreaRight" fmla="*/ 87480 w 86400"/>
                <a:gd name="textAreaTop" fmla="*/ 0 h 150840"/>
                <a:gd name="textAreaBottom" fmla="*/ 151920 h 150840"/>
              </a:gdLst>
              <a:ahLst/>
              <a:cxnLst/>
              <a:rect l="textAreaLeft" t="textAreaTop" r="textAreaRight" b="textAreaBottom"/>
              <a:pathLst>
                <a:path w="3497" h="6070">
                  <a:moveTo>
                    <a:pt x="2174" y="0"/>
                  </a:moveTo>
                  <a:lnTo>
                    <a:pt x="1662" y="298"/>
                  </a:lnTo>
                  <a:lnTo>
                    <a:pt x="2266" y="1282"/>
                  </a:lnTo>
                  <a:cubicBezTo>
                    <a:pt x="2389" y="1456"/>
                    <a:pt x="2389" y="1671"/>
                    <a:pt x="2266" y="1835"/>
                  </a:cubicBezTo>
                  <a:lnTo>
                    <a:pt x="2266" y="1876"/>
                  </a:lnTo>
                  <a:cubicBezTo>
                    <a:pt x="1959" y="2348"/>
                    <a:pt x="2092" y="2953"/>
                    <a:pt x="2523" y="3332"/>
                  </a:cubicBezTo>
                  <a:lnTo>
                    <a:pt x="2646" y="3414"/>
                  </a:lnTo>
                  <a:cubicBezTo>
                    <a:pt x="2820" y="3547"/>
                    <a:pt x="2902" y="3763"/>
                    <a:pt x="2861" y="3927"/>
                  </a:cubicBezTo>
                  <a:lnTo>
                    <a:pt x="2820" y="4101"/>
                  </a:lnTo>
                  <a:cubicBezTo>
                    <a:pt x="2779" y="4357"/>
                    <a:pt x="2564" y="4531"/>
                    <a:pt x="2307" y="4531"/>
                  </a:cubicBezTo>
                  <a:lnTo>
                    <a:pt x="1580" y="4531"/>
                  </a:lnTo>
                  <a:cubicBezTo>
                    <a:pt x="1282" y="4531"/>
                    <a:pt x="1026" y="4654"/>
                    <a:pt x="811" y="4870"/>
                  </a:cubicBezTo>
                  <a:lnTo>
                    <a:pt x="1" y="5639"/>
                  </a:lnTo>
                  <a:lnTo>
                    <a:pt x="421" y="6069"/>
                  </a:lnTo>
                  <a:lnTo>
                    <a:pt x="1241" y="5259"/>
                  </a:lnTo>
                  <a:cubicBezTo>
                    <a:pt x="1323" y="5167"/>
                    <a:pt x="1446" y="5126"/>
                    <a:pt x="1580" y="5126"/>
                  </a:cubicBezTo>
                  <a:lnTo>
                    <a:pt x="2307" y="5126"/>
                  </a:lnTo>
                  <a:cubicBezTo>
                    <a:pt x="2861" y="5126"/>
                    <a:pt x="3333" y="4747"/>
                    <a:pt x="3415" y="4183"/>
                  </a:cubicBezTo>
                  <a:lnTo>
                    <a:pt x="3456" y="4019"/>
                  </a:lnTo>
                  <a:cubicBezTo>
                    <a:pt x="3497" y="3629"/>
                    <a:pt x="3333" y="3250"/>
                    <a:pt x="3035" y="2994"/>
                  </a:cubicBezTo>
                  <a:lnTo>
                    <a:pt x="2861" y="2860"/>
                  </a:lnTo>
                  <a:cubicBezTo>
                    <a:pt x="2687" y="2696"/>
                    <a:pt x="2605" y="2389"/>
                    <a:pt x="2779" y="2184"/>
                  </a:cubicBezTo>
                  <a:lnTo>
                    <a:pt x="2779" y="2133"/>
                  </a:lnTo>
                  <a:cubicBezTo>
                    <a:pt x="2984" y="1753"/>
                    <a:pt x="2984" y="1323"/>
                    <a:pt x="2779" y="943"/>
                  </a:cubicBezTo>
                  <a:lnTo>
                    <a:pt x="2174" y="0"/>
                  </a:lnTo>
                  <a:close/>
                </a:path>
              </a:pathLst>
            </a:custGeom>
            <a:solidFill>
              <a:srgbClr val="b2b2b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5960" bIns="75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00" name="Google Shape;385;p38"/>
            <p:cNvSpPr/>
            <p:nvPr/>
          </p:nvSpPr>
          <p:spPr>
            <a:xfrm>
              <a:off x="3385080" y="1402560"/>
              <a:ext cx="87480" cy="177480"/>
            </a:xfrm>
            <a:custGeom>
              <a:avLst/>
              <a:gdLst>
                <a:gd name="textAreaLeft" fmla="*/ 0 w 87480"/>
                <a:gd name="textAreaRight" fmla="*/ 88560 w 87480"/>
                <a:gd name="textAreaTop" fmla="*/ 0 h 177480"/>
                <a:gd name="textAreaBottom" fmla="*/ 178560 h 177480"/>
              </a:gdLst>
              <a:ahLst/>
              <a:cxnLst/>
              <a:rect l="textAreaLeft" t="textAreaTop" r="textAreaRight" b="textAreaBottom"/>
              <a:pathLst>
                <a:path w="3548" h="7136">
                  <a:moveTo>
                    <a:pt x="0" y="1"/>
                  </a:moveTo>
                  <a:lnTo>
                    <a:pt x="0" y="606"/>
                  </a:lnTo>
                  <a:cubicBezTo>
                    <a:pt x="1630" y="606"/>
                    <a:pt x="2953" y="1928"/>
                    <a:pt x="2953" y="3589"/>
                  </a:cubicBezTo>
                  <a:cubicBezTo>
                    <a:pt x="2953" y="5219"/>
                    <a:pt x="1630" y="6582"/>
                    <a:pt x="0" y="6582"/>
                  </a:cubicBezTo>
                  <a:lnTo>
                    <a:pt x="0" y="7136"/>
                  </a:lnTo>
                  <a:cubicBezTo>
                    <a:pt x="1969" y="7136"/>
                    <a:pt x="3547" y="5557"/>
                    <a:pt x="3547" y="3589"/>
                  </a:cubicBezTo>
                  <a:cubicBezTo>
                    <a:pt x="3547" y="1631"/>
                    <a:pt x="1969" y="1"/>
                    <a:pt x="0" y="1"/>
                  </a:cubicBezTo>
                  <a:close/>
                </a:path>
              </a:pathLst>
            </a:custGeom>
            <a:solidFill>
              <a:srgbClr val="b2b2b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9280" bIns="892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01" name="Google Shape;386;p38"/>
            <p:cNvSpPr/>
            <p:nvPr/>
          </p:nvSpPr>
          <p:spPr>
            <a:xfrm>
              <a:off x="3185280" y="1357560"/>
              <a:ext cx="371520" cy="343800"/>
            </a:xfrm>
            <a:custGeom>
              <a:avLst/>
              <a:gdLst>
                <a:gd name="textAreaLeft" fmla="*/ 0 w 371520"/>
                <a:gd name="textAreaRight" fmla="*/ 372600 w 371520"/>
                <a:gd name="textAreaTop" fmla="*/ 0 h 343800"/>
                <a:gd name="textAreaBottom" fmla="*/ 344880 h 343800"/>
              </a:gdLst>
              <a:ahLst/>
              <a:cxnLst/>
              <a:rect l="textAreaLeft" t="textAreaTop" r="textAreaRight" b="textAreaBottom"/>
              <a:pathLst>
                <a:path w="14907" h="13800">
                  <a:moveTo>
                    <a:pt x="8243" y="4194"/>
                  </a:moveTo>
                  <a:cubicBezTo>
                    <a:pt x="8796" y="4317"/>
                    <a:pt x="9186" y="4788"/>
                    <a:pt x="9186" y="5383"/>
                  </a:cubicBezTo>
                  <a:cubicBezTo>
                    <a:pt x="9186" y="5947"/>
                    <a:pt x="8796" y="6459"/>
                    <a:pt x="8243" y="6582"/>
                  </a:cubicBezTo>
                  <a:lnTo>
                    <a:pt x="8243" y="4194"/>
                  </a:lnTo>
                  <a:close/>
                  <a:moveTo>
                    <a:pt x="7689" y="606"/>
                  </a:moveTo>
                  <a:lnTo>
                    <a:pt x="7689" y="8376"/>
                  </a:lnTo>
                  <a:lnTo>
                    <a:pt x="4275" y="8376"/>
                  </a:lnTo>
                  <a:cubicBezTo>
                    <a:pt x="3588" y="7525"/>
                    <a:pt x="3209" y="6459"/>
                    <a:pt x="3209" y="5383"/>
                  </a:cubicBezTo>
                  <a:cubicBezTo>
                    <a:pt x="3209" y="2871"/>
                    <a:pt x="5167" y="770"/>
                    <a:pt x="7689" y="606"/>
                  </a:cubicBezTo>
                  <a:close/>
                  <a:moveTo>
                    <a:pt x="8243" y="606"/>
                  </a:moveTo>
                  <a:cubicBezTo>
                    <a:pt x="10764" y="770"/>
                    <a:pt x="12733" y="2871"/>
                    <a:pt x="12733" y="5383"/>
                  </a:cubicBezTo>
                  <a:cubicBezTo>
                    <a:pt x="12733" y="6459"/>
                    <a:pt x="12343" y="7525"/>
                    <a:pt x="11667" y="8376"/>
                  </a:cubicBezTo>
                  <a:lnTo>
                    <a:pt x="8243" y="8376"/>
                  </a:lnTo>
                  <a:lnTo>
                    <a:pt x="8243" y="7177"/>
                  </a:lnTo>
                  <a:cubicBezTo>
                    <a:pt x="9145" y="7054"/>
                    <a:pt x="9780" y="6285"/>
                    <a:pt x="9780" y="5383"/>
                  </a:cubicBezTo>
                  <a:cubicBezTo>
                    <a:pt x="9780" y="4491"/>
                    <a:pt x="9145" y="3722"/>
                    <a:pt x="8243" y="3589"/>
                  </a:cubicBezTo>
                  <a:lnTo>
                    <a:pt x="8243" y="606"/>
                  </a:lnTo>
                  <a:close/>
                  <a:moveTo>
                    <a:pt x="13799" y="8930"/>
                  </a:moveTo>
                  <a:cubicBezTo>
                    <a:pt x="14014" y="8930"/>
                    <a:pt x="14229" y="9145"/>
                    <a:pt x="14270" y="9360"/>
                  </a:cubicBezTo>
                  <a:cubicBezTo>
                    <a:pt x="14311" y="9658"/>
                    <a:pt x="14055" y="9914"/>
                    <a:pt x="13799" y="9914"/>
                  </a:cubicBezTo>
                  <a:lnTo>
                    <a:pt x="3845" y="9914"/>
                  </a:lnTo>
                  <a:cubicBezTo>
                    <a:pt x="3158" y="9914"/>
                    <a:pt x="2604" y="10468"/>
                    <a:pt x="2645" y="11113"/>
                  </a:cubicBezTo>
                  <a:cubicBezTo>
                    <a:pt x="2697" y="11749"/>
                    <a:pt x="3209" y="12221"/>
                    <a:pt x="3804" y="12221"/>
                  </a:cubicBezTo>
                  <a:lnTo>
                    <a:pt x="13799" y="12221"/>
                  </a:lnTo>
                  <a:cubicBezTo>
                    <a:pt x="14055" y="12221"/>
                    <a:pt x="14270" y="12436"/>
                    <a:pt x="14270" y="12692"/>
                  </a:cubicBezTo>
                  <a:lnTo>
                    <a:pt x="14270" y="13072"/>
                  </a:lnTo>
                  <a:cubicBezTo>
                    <a:pt x="14270" y="13164"/>
                    <a:pt x="14229" y="13205"/>
                    <a:pt x="14137" y="13205"/>
                  </a:cubicBezTo>
                  <a:lnTo>
                    <a:pt x="2994" y="13205"/>
                  </a:lnTo>
                  <a:cubicBezTo>
                    <a:pt x="2861" y="13205"/>
                    <a:pt x="2738" y="13164"/>
                    <a:pt x="2645" y="13072"/>
                  </a:cubicBezTo>
                  <a:cubicBezTo>
                    <a:pt x="687" y="11237"/>
                    <a:pt x="1969" y="8930"/>
                    <a:pt x="3804" y="8930"/>
                  </a:cubicBezTo>
                  <a:close/>
                  <a:moveTo>
                    <a:pt x="7945" y="1"/>
                  </a:moveTo>
                  <a:cubicBezTo>
                    <a:pt x="5003" y="1"/>
                    <a:pt x="2604" y="2441"/>
                    <a:pt x="2604" y="5383"/>
                  </a:cubicBezTo>
                  <a:cubicBezTo>
                    <a:pt x="2604" y="6459"/>
                    <a:pt x="2953" y="7484"/>
                    <a:pt x="3547" y="8376"/>
                  </a:cubicBezTo>
                  <a:cubicBezTo>
                    <a:pt x="1415" y="8592"/>
                    <a:pt x="0" y="11237"/>
                    <a:pt x="2133" y="13461"/>
                  </a:cubicBezTo>
                  <a:cubicBezTo>
                    <a:pt x="2307" y="13635"/>
                    <a:pt x="2697" y="13799"/>
                    <a:pt x="2953" y="13799"/>
                  </a:cubicBezTo>
                  <a:lnTo>
                    <a:pt x="14434" y="13799"/>
                  </a:lnTo>
                  <a:cubicBezTo>
                    <a:pt x="14650" y="13799"/>
                    <a:pt x="14865" y="13584"/>
                    <a:pt x="14865" y="13379"/>
                  </a:cubicBezTo>
                  <a:lnTo>
                    <a:pt x="14865" y="12221"/>
                  </a:lnTo>
                  <a:cubicBezTo>
                    <a:pt x="14865" y="11923"/>
                    <a:pt x="14568" y="11626"/>
                    <a:pt x="14270" y="11626"/>
                  </a:cubicBezTo>
                  <a:lnTo>
                    <a:pt x="3670" y="11626"/>
                  </a:lnTo>
                  <a:cubicBezTo>
                    <a:pt x="3588" y="11626"/>
                    <a:pt x="3506" y="11626"/>
                    <a:pt x="3465" y="11534"/>
                  </a:cubicBezTo>
                  <a:cubicBezTo>
                    <a:pt x="3035" y="11072"/>
                    <a:pt x="3373" y="10468"/>
                    <a:pt x="3845" y="10468"/>
                  </a:cubicBezTo>
                  <a:lnTo>
                    <a:pt x="13758" y="10468"/>
                  </a:lnTo>
                  <a:cubicBezTo>
                    <a:pt x="14311" y="10468"/>
                    <a:pt x="14783" y="10088"/>
                    <a:pt x="14865" y="9535"/>
                  </a:cubicBezTo>
                  <a:cubicBezTo>
                    <a:pt x="14906" y="8889"/>
                    <a:pt x="14393" y="8376"/>
                    <a:pt x="13799" y="8376"/>
                  </a:cubicBezTo>
                  <a:lnTo>
                    <a:pt x="12435" y="8376"/>
                  </a:lnTo>
                  <a:cubicBezTo>
                    <a:pt x="12989" y="7484"/>
                    <a:pt x="13327" y="6459"/>
                    <a:pt x="13327" y="5383"/>
                  </a:cubicBezTo>
                  <a:cubicBezTo>
                    <a:pt x="13327" y="2441"/>
                    <a:pt x="10939" y="1"/>
                    <a:pt x="7945" y="1"/>
                  </a:cubicBezTo>
                  <a:close/>
                </a:path>
              </a:pathLst>
            </a:custGeom>
            <a:solidFill>
              <a:srgbClr val="3333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302" name="Google Shape;387;p38"/>
          <p:cNvGrpSpPr/>
          <p:nvPr/>
        </p:nvGrpSpPr>
        <p:grpSpPr>
          <a:xfrm>
            <a:off x="1535400" y="1361160"/>
            <a:ext cx="342720" cy="342720"/>
            <a:chOff x="1535400" y="1361160"/>
            <a:chExt cx="342720" cy="342720"/>
          </a:xfrm>
        </p:grpSpPr>
        <p:sp>
          <p:nvSpPr>
            <p:cNvPr id="303" name="Google Shape;388;p38"/>
            <p:cNvSpPr/>
            <p:nvPr/>
          </p:nvSpPr>
          <p:spPr>
            <a:xfrm>
              <a:off x="1579320" y="1404720"/>
              <a:ext cx="46800" cy="57960"/>
            </a:xfrm>
            <a:custGeom>
              <a:avLst/>
              <a:gdLst>
                <a:gd name="textAreaLeft" fmla="*/ 0 w 46800"/>
                <a:gd name="textAreaRight" fmla="*/ 47880 w 46800"/>
                <a:gd name="textAreaTop" fmla="*/ 0 h 57960"/>
                <a:gd name="textAreaBottom" fmla="*/ 59040 h 57960"/>
              </a:gdLst>
              <a:ahLst/>
              <a:cxnLst/>
              <a:rect l="textAreaLeft" t="textAreaTop" r="textAreaRight" b="textAreaBottom"/>
              <a:pathLst>
                <a:path w="1918" h="2365">
                  <a:moveTo>
                    <a:pt x="298" y="1"/>
                  </a:moveTo>
                  <a:cubicBezTo>
                    <a:pt x="165" y="1"/>
                    <a:pt x="42" y="134"/>
                    <a:pt x="1" y="257"/>
                  </a:cubicBezTo>
                  <a:cubicBezTo>
                    <a:pt x="1" y="431"/>
                    <a:pt x="124" y="605"/>
                    <a:pt x="298" y="605"/>
                  </a:cubicBezTo>
                  <a:lnTo>
                    <a:pt x="677" y="605"/>
                  </a:lnTo>
                  <a:lnTo>
                    <a:pt x="677" y="2051"/>
                  </a:lnTo>
                  <a:cubicBezTo>
                    <a:pt x="677" y="2184"/>
                    <a:pt x="770" y="2307"/>
                    <a:pt x="893" y="2358"/>
                  </a:cubicBezTo>
                  <a:cubicBezTo>
                    <a:pt x="914" y="2363"/>
                    <a:pt x="935" y="2365"/>
                    <a:pt x="955" y="2365"/>
                  </a:cubicBezTo>
                  <a:cubicBezTo>
                    <a:pt x="1133" y="2365"/>
                    <a:pt x="1241" y="2208"/>
                    <a:pt x="1241" y="2051"/>
                  </a:cubicBezTo>
                  <a:lnTo>
                    <a:pt x="1241" y="605"/>
                  </a:lnTo>
                  <a:lnTo>
                    <a:pt x="1620" y="605"/>
                  </a:lnTo>
                  <a:cubicBezTo>
                    <a:pt x="1754" y="605"/>
                    <a:pt x="1877" y="513"/>
                    <a:pt x="1918" y="349"/>
                  </a:cubicBezTo>
                  <a:cubicBezTo>
                    <a:pt x="1918" y="175"/>
                    <a:pt x="1795" y="1"/>
                    <a:pt x="1620" y="1"/>
                  </a:cubicBezTo>
                  <a:close/>
                </a:path>
              </a:pathLst>
            </a:custGeom>
            <a:solidFill>
              <a:srgbClr val="b2b2b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9520" bIns="295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04" name="Google Shape;389;p38"/>
            <p:cNvSpPr/>
            <p:nvPr/>
          </p:nvSpPr>
          <p:spPr>
            <a:xfrm>
              <a:off x="1535400" y="1361160"/>
              <a:ext cx="342720" cy="342720"/>
            </a:xfrm>
            <a:custGeom>
              <a:avLst/>
              <a:gdLst>
                <a:gd name="textAreaLeft" fmla="*/ 0 w 342720"/>
                <a:gd name="textAreaRight" fmla="*/ 343800 w 342720"/>
                <a:gd name="textAreaTop" fmla="*/ 0 h 342720"/>
                <a:gd name="textAreaBottom" fmla="*/ 343800 h 342720"/>
              </a:gdLst>
              <a:ahLst/>
              <a:cxnLst/>
              <a:rect l="textAreaLeft" t="textAreaTop" r="textAreaRight" b="textAreaBottom"/>
              <a:pathLst>
                <a:path w="13759" h="13749">
                  <a:moveTo>
                    <a:pt x="6582" y="595"/>
                  </a:moveTo>
                  <a:lnTo>
                    <a:pt x="6582" y="8756"/>
                  </a:lnTo>
                  <a:lnTo>
                    <a:pt x="595" y="8756"/>
                  </a:lnTo>
                  <a:lnTo>
                    <a:pt x="595" y="1108"/>
                  </a:lnTo>
                  <a:cubicBezTo>
                    <a:pt x="595" y="811"/>
                    <a:pt x="811" y="595"/>
                    <a:pt x="1108" y="595"/>
                  </a:cubicBezTo>
                  <a:close/>
                  <a:moveTo>
                    <a:pt x="12641" y="595"/>
                  </a:moveTo>
                  <a:cubicBezTo>
                    <a:pt x="12938" y="595"/>
                    <a:pt x="13153" y="811"/>
                    <a:pt x="13153" y="1108"/>
                  </a:cubicBezTo>
                  <a:lnTo>
                    <a:pt x="13153" y="8756"/>
                  </a:lnTo>
                  <a:lnTo>
                    <a:pt x="7177" y="8756"/>
                  </a:lnTo>
                  <a:lnTo>
                    <a:pt x="7177" y="595"/>
                  </a:lnTo>
                  <a:close/>
                  <a:moveTo>
                    <a:pt x="13153" y="9350"/>
                  </a:moveTo>
                  <a:lnTo>
                    <a:pt x="13153" y="10201"/>
                  </a:lnTo>
                  <a:cubicBezTo>
                    <a:pt x="13153" y="10509"/>
                    <a:pt x="12938" y="10714"/>
                    <a:pt x="12641" y="10714"/>
                  </a:cubicBezTo>
                  <a:lnTo>
                    <a:pt x="1108" y="10714"/>
                  </a:lnTo>
                  <a:cubicBezTo>
                    <a:pt x="811" y="10714"/>
                    <a:pt x="595" y="10509"/>
                    <a:pt x="595" y="10201"/>
                  </a:cubicBezTo>
                  <a:lnTo>
                    <a:pt x="595" y="9350"/>
                  </a:lnTo>
                  <a:close/>
                  <a:moveTo>
                    <a:pt x="8120" y="11318"/>
                  </a:moveTo>
                  <a:cubicBezTo>
                    <a:pt x="8161" y="11954"/>
                    <a:pt x="8325" y="12600"/>
                    <a:pt x="8581" y="13194"/>
                  </a:cubicBezTo>
                  <a:lnTo>
                    <a:pt x="5167" y="13194"/>
                  </a:lnTo>
                  <a:cubicBezTo>
                    <a:pt x="5424" y="12600"/>
                    <a:pt x="5598" y="11954"/>
                    <a:pt x="5639" y="11318"/>
                  </a:cubicBezTo>
                  <a:close/>
                  <a:moveTo>
                    <a:pt x="1108" y="1"/>
                  </a:moveTo>
                  <a:cubicBezTo>
                    <a:pt x="472" y="1"/>
                    <a:pt x="1" y="462"/>
                    <a:pt x="1" y="1108"/>
                  </a:cubicBezTo>
                  <a:lnTo>
                    <a:pt x="1" y="10252"/>
                  </a:lnTo>
                  <a:cubicBezTo>
                    <a:pt x="1" y="10847"/>
                    <a:pt x="472" y="11318"/>
                    <a:pt x="1108" y="11318"/>
                  </a:cubicBezTo>
                  <a:lnTo>
                    <a:pt x="4993" y="11318"/>
                  </a:lnTo>
                  <a:cubicBezTo>
                    <a:pt x="4952" y="11954"/>
                    <a:pt x="4788" y="12600"/>
                    <a:pt x="4481" y="13153"/>
                  </a:cubicBezTo>
                  <a:lnTo>
                    <a:pt x="3589" y="13153"/>
                  </a:lnTo>
                  <a:cubicBezTo>
                    <a:pt x="3455" y="13153"/>
                    <a:pt x="3332" y="13276"/>
                    <a:pt x="3291" y="13410"/>
                  </a:cubicBezTo>
                  <a:cubicBezTo>
                    <a:pt x="3291" y="13584"/>
                    <a:pt x="3414" y="13748"/>
                    <a:pt x="3589" y="13748"/>
                  </a:cubicBezTo>
                  <a:lnTo>
                    <a:pt x="10170" y="13748"/>
                  </a:lnTo>
                  <a:cubicBezTo>
                    <a:pt x="10293" y="13748"/>
                    <a:pt x="10427" y="13666"/>
                    <a:pt x="10468" y="13492"/>
                  </a:cubicBezTo>
                  <a:cubicBezTo>
                    <a:pt x="10468" y="13328"/>
                    <a:pt x="10334" y="13153"/>
                    <a:pt x="10170" y="13153"/>
                  </a:cubicBezTo>
                  <a:lnTo>
                    <a:pt x="9227" y="13153"/>
                  </a:lnTo>
                  <a:cubicBezTo>
                    <a:pt x="8930" y="12600"/>
                    <a:pt x="8756" y="11954"/>
                    <a:pt x="8715" y="11318"/>
                  </a:cubicBezTo>
                  <a:lnTo>
                    <a:pt x="12641" y="11318"/>
                  </a:lnTo>
                  <a:cubicBezTo>
                    <a:pt x="13287" y="11318"/>
                    <a:pt x="13758" y="10847"/>
                    <a:pt x="13758" y="10252"/>
                  </a:cubicBezTo>
                  <a:lnTo>
                    <a:pt x="13758" y="1108"/>
                  </a:lnTo>
                  <a:cubicBezTo>
                    <a:pt x="13758" y="462"/>
                    <a:pt x="13287" y="1"/>
                    <a:pt x="12641" y="1"/>
                  </a:cubicBezTo>
                  <a:close/>
                </a:path>
              </a:pathLst>
            </a:custGeom>
            <a:solidFill>
              <a:srgbClr val="3333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05" name="Google Shape;390;p38"/>
            <p:cNvSpPr/>
            <p:nvPr/>
          </p:nvSpPr>
          <p:spPr>
            <a:xfrm>
              <a:off x="1633680" y="1448640"/>
              <a:ext cx="37440" cy="14040"/>
            </a:xfrm>
            <a:custGeom>
              <a:avLst/>
              <a:gdLst>
                <a:gd name="textAreaLeft" fmla="*/ 0 w 37440"/>
                <a:gd name="textAreaRight" fmla="*/ 38520 w 37440"/>
                <a:gd name="textAreaTop" fmla="*/ 0 h 14040"/>
                <a:gd name="textAreaBottom" fmla="*/ 15120 h 14040"/>
              </a:gdLst>
              <a:ahLst/>
              <a:cxnLst/>
              <a:rect l="textAreaLeft" t="textAreaTop" r="textAreaRight" b="textAreaBottom"/>
              <a:pathLst>
                <a:path w="1538" h="606">
                  <a:moveTo>
                    <a:pt x="349" y="1"/>
                  </a:moveTo>
                  <a:cubicBezTo>
                    <a:pt x="133" y="1"/>
                    <a:pt x="0" y="175"/>
                    <a:pt x="41" y="349"/>
                  </a:cubicBezTo>
                  <a:cubicBezTo>
                    <a:pt x="41" y="513"/>
                    <a:pt x="174" y="605"/>
                    <a:pt x="349" y="605"/>
                  </a:cubicBezTo>
                  <a:lnTo>
                    <a:pt x="1199" y="605"/>
                  </a:lnTo>
                  <a:cubicBezTo>
                    <a:pt x="1374" y="605"/>
                    <a:pt x="1538" y="431"/>
                    <a:pt x="1497" y="257"/>
                  </a:cubicBezTo>
                  <a:cubicBezTo>
                    <a:pt x="1456" y="134"/>
                    <a:pt x="1323" y="1"/>
                    <a:pt x="1199" y="1"/>
                  </a:cubicBezTo>
                  <a:close/>
                </a:path>
              </a:pathLst>
            </a:custGeom>
            <a:solidFill>
              <a:srgbClr val="3333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560" bIns="7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06" name="Google Shape;391;p38"/>
            <p:cNvSpPr/>
            <p:nvPr/>
          </p:nvSpPr>
          <p:spPr>
            <a:xfrm>
              <a:off x="1579320" y="1492200"/>
              <a:ext cx="91800" cy="13680"/>
            </a:xfrm>
            <a:custGeom>
              <a:avLst/>
              <a:gdLst>
                <a:gd name="textAreaLeft" fmla="*/ 0 w 91800"/>
                <a:gd name="textAreaRight" fmla="*/ 92880 w 91800"/>
                <a:gd name="textAreaTop" fmla="*/ 0 h 13680"/>
                <a:gd name="textAreaBottom" fmla="*/ 14760 h 13680"/>
              </a:gdLst>
              <a:ahLst/>
              <a:cxnLst/>
              <a:rect l="textAreaLeft" t="textAreaTop" r="textAreaRight" b="textAreaBottom"/>
              <a:pathLst>
                <a:path w="3712" h="596">
                  <a:moveTo>
                    <a:pt x="298" y="1"/>
                  </a:moveTo>
                  <a:cubicBezTo>
                    <a:pt x="124" y="1"/>
                    <a:pt x="1" y="175"/>
                    <a:pt x="42" y="339"/>
                  </a:cubicBezTo>
                  <a:cubicBezTo>
                    <a:pt x="42" y="513"/>
                    <a:pt x="165" y="595"/>
                    <a:pt x="339" y="595"/>
                  </a:cubicBezTo>
                  <a:lnTo>
                    <a:pt x="3373" y="595"/>
                  </a:lnTo>
                  <a:cubicBezTo>
                    <a:pt x="3548" y="595"/>
                    <a:pt x="3712" y="431"/>
                    <a:pt x="3671" y="257"/>
                  </a:cubicBezTo>
                  <a:cubicBezTo>
                    <a:pt x="3630" y="134"/>
                    <a:pt x="3497" y="1"/>
                    <a:pt x="3373" y="1"/>
                  </a:cubicBezTo>
                  <a:close/>
                </a:path>
              </a:pathLst>
            </a:custGeom>
            <a:solidFill>
              <a:srgbClr val="3333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200" bIns="7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07" name="Google Shape;392;p38"/>
            <p:cNvSpPr/>
            <p:nvPr/>
          </p:nvSpPr>
          <p:spPr>
            <a:xfrm>
              <a:off x="1579320" y="1536120"/>
              <a:ext cx="91800" cy="13680"/>
            </a:xfrm>
            <a:custGeom>
              <a:avLst/>
              <a:gdLst>
                <a:gd name="textAreaLeft" fmla="*/ 0 w 91800"/>
                <a:gd name="textAreaRight" fmla="*/ 92880 w 91800"/>
                <a:gd name="textAreaTop" fmla="*/ 0 h 13680"/>
                <a:gd name="textAreaBottom" fmla="*/ 14760 h 13680"/>
              </a:gdLst>
              <a:ahLst/>
              <a:cxnLst/>
              <a:rect l="textAreaLeft" t="textAreaTop" r="textAreaRight" b="textAreaBottom"/>
              <a:pathLst>
                <a:path w="3712" h="596">
                  <a:moveTo>
                    <a:pt x="298" y="1"/>
                  </a:moveTo>
                  <a:cubicBezTo>
                    <a:pt x="124" y="1"/>
                    <a:pt x="1" y="175"/>
                    <a:pt x="42" y="339"/>
                  </a:cubicBezTo>
                  <a:cubicBezTo>
                    <a:pt x="42" y="472"/>
                    <a:pt x="165" y="595"/>
                    <a:pt x="339" y="595"/>
                  </a:cubicBezTo>
                  <a:lnTo>
                    <a:pt x="3373" y="595"/>
                  </a:lnTo>
                  <a:cubicBezTo>
                    <a:pt x="3548" y="595"/>
                    <a:pt x="3712" y="431"/>
                    <a:pt x="3671" y="257"/>
                  </a:cubicBezTo>
                  <a:cubicBezTo>
                    <a:pt x="3630" y="83"/>
                    <a:pt x="3497" y="1"/>
                    <a:pt x="3373" y="1"/>
                  </a:cubicBezTo>
                  <a:close/>
                </a:path>
              </a:pathLst>
            </a:custGeom>
            <a:solidFill>
              <a:srgbClr val="b2b2b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200" bIns="7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08" name="Google Shape;393;p38"/>
            <p:cNvSpPr/>
            <p:nvPr/>
          </p:nvSpPr>
          <p:spPr>
            <a:xfrm>
              <a:off x="1743480" y="1492200"/>
              <a:ext cx="91080" cy="13680"/>
            </a:xfrm>
            <a:custGeom>
              <a:avLst/>
              <a:gdLst>
                <a:gd name="textAreaLeft" fmla="*/ 0 w 91080"/>
                <a:gd name="textAreaRight" fmla="*/ 92160 w 91080"/>
                <a:gd name="textAreaTop" fmla="*/ 0 h 13680"/>
                <a:gd name="textAreaBottom" fmla="*/ 14760 h 13680"/>
              </a:gdLst>
              <a:ahLst/>
              <a:cxnLst/>
              <a:rect l="textAreaLeft" t="textAreaTop" r="textAreaRight" b="textAreaBottom"/>
              <a:pathLst>
                <a:path w="3682" h="596">
                  <a:moveTo>
                    <a:pt x="308" y="1"/>
                  </a:moveTo>
                  <a:cubicBezTo>
                    <a:pt x="134" y="1"/>
                    <a:pt x="1" y="175"/>
                    <a:pt x="1" y="339"/>
                  </a:cubicBezTo>
                  <a:cubicBezTo>
                    <a:pt x="52" y="513"/>
                    <a:pt x="175" y="595"/>
                    <a:pt x="308" y="595"/>
                  </a:cubicBezTo>
                  <a:lnTo>
                    <a:pt x="3384" y="595"/>
                  </a:lnTo>
                  <a:cubicBezTo>
                    <a:pt x="3548" y="595"/>
                    <a:pt x="3681" y="431"/>
                    <a:pt x="3681" y="257"/>
                  </a:cubicBezTo>
                  <a:cubicBezTo>
                    <a:pt x="3640" y="134"/>
                    <a:pt x="3507" y="1"/>
                    <a:pt x="3384" y="1"/>
                  </a:cubicBezTo>
                  <a:close/>
                </a:path>
              </a:pathLst>
            </a:custGeom>
            <a:solidFill>
              <a:srgbClr val="b2b2b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200" bIns="7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09" name="Google Shape;394;p38"/>
            <p:cNvSpPr/>
            <p:nvPr/>
          </p:nvSpPr>
          <p:spPr>
            <a:xfrm>
              <a:off x="1743480" y="1448640"/>
              <a:ext cx="91080" cy="14040"/>
            </a:xfrm>
            <a:custGeom>
              <a:avLst/>
              <a:gdLst>
                <a:gd name="textAreaLeft" fmla="*/ 0 w 91080"/>
                <a:gd name="textAreaRight" fmla="*/ 92160 w 91080"/>
                <a:gd name="textAreaTop" fmla="*/ 0 h 14040"/>
                <a:gd name="textAreaBottom" fmla="*/ 15120 h 14040"/>
              </a:gdLst>
              <a:ahLst/>
              <a:cxnLst/>
              <a:rect l="textAreaLeft" t="textAreaTop" r="textAreaRight" b="textAreaBottom"/>
              <a:pathLst>
                <a:path w="3682" h="606">
                  <a:moveTo>
                    <a:pt x="308" y="1"/>
                  </a:moveTo>
                  <a:cubicBezTo>
                    <a:pt x="134" y="1"/>
                    <a:pt x="1" y="175"/>
                    <a:pt x="1" y="349"/>
                  </a:cubicBezTo>
                  <a:cubicBezTo>
                    <a:pt x="52" y="513"/>
                    <a:pt x="175" y="605"/>
                    <a:pt x="308" y="605"/>
                  </a:cubicBezTo>
                  <a:lnTo>
                    <a:pt x="3384" y="605"/>
                  </a:lnTo>
                  <a:cubicBezTo>
                    <a:pt x="3548" y="605"/>
                    <a:pt x="3681" y="431"/>
                    <a:pt x="3681" y="257"/>
                  </a:cubicBezTo>
                  <a:cubicBezTo>
                    <a:pt x="3640" y="134"/>
                    <a:pt x="3507" y="1"/>
                    <a:pt x="3384" y="1"/>
                  </a:cubicBezTo>
                  <a:close/>
                </a:path>
              </a:pathLst>
            </a:custGeom>
            <a:solidFill>
              <a:srgbClr val="3333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560" bIns="7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10" name="Google Shape;395;p38"/>
            <p:cNvSpPr/>
            <p:nvPr/>
          </p:nvSpPr>
          <p:spPr>
            <a:xfrm>
              <a:off x="1743480" y="1404720"/>
              <a:ext cx="91080" cy="14040"/>
            </a:xfrm>
            <a:custGeom>
              <a:avLst/>
              <a:gdLst>
                <a:gd name="textAreaLeft" fmla="*/ 0 w 91080"/>
                <a:gd name="textAreaRight" fmla="*/ 92160 w 91080"/>
                <a:gd name="textAreaTop" fmla="*/ 0 h 14040"/>
                <a:gd name="textAreaBottom" fmla="*/ 15120 h 14040"/>
              </a:gdLst>
              <a:ahLst/>
              <a:cxnLst/>
              <a:rect l="textAreaLeft" t="textAreaTop" r="textAreaRight" b="textAreaBottom"/>
              <a:pathLst>
                <a:path w="3682" h="606">
                  <a:moveTo>
                    <a:pt x="308" y="1"/>
                  </a:moveTo>
                  <a:cubicBezTo>
                    <a:pt x="134" y="1"/>
                    <a:pt x="1" y="175"/>
                    <a:pt x="1" y="349"/>
                  </a:cubicBezTo>
                  <a:cubicBezTo>
                    <a:pt x="52" y="513"/>
                    <a:pt x="175" y="605"/>
                    <a:pt x="308" y="605"/>
                  </a:cubicBezTo>
                  <a:lnTo>
                    <a:pt x="3384" y="605"/>
                  </a:lnTo>
                  <a:cubicBezTo>
                    <a:pt x="3548" y="605"/>
                    <a:pt x="3681" y="431"/>
                    <a:pt x="3681" y="257"/>
                  </a:cubicBezTo>
                  <a:cubicBezTo>
                    <a:pt x="3640" y="134"/>
                    <a:pt x="3507" y="1"/>
                    <a:pt x="3384" y="1"/>
                  </a:cubicBezTo>
                  <a:close/>
                </a:path>
              </a:pathLst>
            </a:custGeom>
            <a:solidFill>
              <a:srgbClr val="b2b2b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560" bIns="7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11" name="Google Shape;396;p38"/>
            <p:cNvSpPr/>
            <p:nvPr/>
          </p:nvSpPr>
          <p:spPr>
            <a:xfrm>
              <a:off x="1743480" y="1536120"/>
              <a:ext cx="69480" cy="13680"/>
            </a:xfrm>
            <a:custGeom>
              <a:avLst/>
              <a:gdLst>
                <a:gd name="textAreaLeft" fmla="*/ 0 w 69480"/>
                <a:gd name="textAreaRight" fmla="*/ 70560 w 69480"/>
                <a:gd name="textAreaTop" fmla="*/ 0 h 13680"/>
                <a:gd name="textAreaBottom" fmla="*/ 14760 h 13680"/>
              </a:gdLst>
              <a:ahLst/>
              <a:cxnLst/>
              <a:rect l="textAreaLeft" t="textAreaTop" r="textAreaRight" b="textAreaBottom"/>
              <a:pathLst>
                <a:path w="2821" h="596">
                  <a:moveTo>
                    <a:pt x="308" y="1"/>
                  </a:moveTo>
                  <a:cubicBezTo>
                    <a:pt x="134" y="1"/>
                    <a:pt x="1" y="175"/>
                    <a:pt x="1" y="339"/>
                  </a:cubicBezTo>
                  <a:cubicBezTo>
                    <a:pt x="52" y="472"/>
                    <a:pt x="175" y="595"/>
                    <a:pt x="308" y="595"/>
                  </a:cubicBezTo>
                  <a:lnTo>
                    <a:pt x="2482" y="595"/>
                  </a:lnTo>
                  <a:cubicBezTo>
                    <a:pt x="2656" y="595"/>
                    <a:pt x="2820" y="431"/>
                    <a:pt x="2779" y="257"/>
                  </a:cubicBezTo>
                  <a:cubicBezTo>
                    <a:pt x="2779" y="83"/>
                    <a:pt x="2656" y="1"/>
                    <a:pt x="2482" y="1"/>
                  </a:cubicBezTo>
                  <a:close/>
                </a:path>
              </a:pathLst>
            </a:custGeom>
            <a:solidFill>
              <a:srgbClr val="3333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200" bIns="7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312" name="Google Shape;397;p38"/>
          <p:cNvGrpSpPr/>
          <p:nvPr/>
        </p:nvGrpSpPr>
        <p:grpSpPr>
          <a:xfrm>
            <a:off x="4952160" y="1422720"/>
            <a:ext cx="345240" cy="342720"/>
            <a:chOff x="4952160" y="1422720"/>
            <a:chExt cx="345240" cy="342720"/>
          </a:xfrm>
        </p:grpSpPr>
        <p:sp>
          <p:nvSpPr>
            <p:cNvPr id="313" name="Google Shape;398;p38"/>
            <p:cNvSpPr/>
            <p:nvPr/>
          </p:nvSpPr>
          <p:spPr>
            <a:xfrm>
              <a:off x="5019480" y="1422720"/>
              <a:ext cx="231480" cy="292320"/>
            </a:xfrm>
            <a:custGeom>
              <a:avLst/>
              <a:gdLst>
                <a:gd name="textAreaLeft" fmla="*/ 0 w 231480"/>
                <a:gd name="textAreaRight" fmla="*/ 232560 w 231480"/>
                <a:gd name="textAreaTop" fmla="*/ 0 h 292320"/>
                <a:gd name="textAreaBottom" fmla="*/ 293400 h 292320"/>
              </a:gdLst>
              <a:ahLst/>
              <a:cxnLst/>
              <a:rect l="textAreaLeft" t="textAreaTop" r="textAreaRight" b="textAreaBottom"/>
              <a:pathLst>
                <a:path w="9309" h="11739">
                  <a:moveTo>
                    <a:pt x="1282" y="1"/>
                  </a:moveTo>
                  <a:cubicBezTo>
                    <a:pt x="554" y="1"/>
                    <a:pt x="0" y="554"/>
                    <a:pt x="0" y="1282"/>
                  </a:cubicBezTo>
                  <a:lnTo>
                    <a:pt x="0" y="6962"/>
                  </a:lnTo>
                  <a:lnTo>
                    <a:pt x="0" y="9863"/>
                  </a:lnTo>
                  <a:lnTo>
                    <a:pt x="0" y="10293"/>
                  </a:lnTo>
                  <a:lnTo>
                    <a:pt x="0" y="10375"/>
                  </a:lnTo>
                  <a:lnTo>
                    <a:pt x="0" y="10457"/>
                  </a:lnTo>
                  <a:cubicBezTo>
                    <a:pt x="0" y="11185"/>
                    <a:pt x="554" y="11739"/>
                    <a:pt x="1241" y="11739"/>
                  </a:cubicBezTo>
                  <a:lnTo>
                    <a:pt x="6233" y="11739"/>
                  </a:lnTo>
                  <a:lnTo>
                    <a:pt x="6233" y="11144"/>
                  </a:lnTo>
                  <a:lnTo>
                    <a:pt x="1282" y="11144"/>
                  </a:lnTo>
                  <a:cubicBezTo>
                    <a:pt x="892" y="11144"/>
                    <a:pt x="595" y="10847"/>
                    <a:pt x="595" y="10457"/>
                  </a:cubicBezTo>
                  <a:cubicBezTo>
                    <a:pt x="595" y="10078"/>
                    <a:pt x="892" y="9781"/>
                    <a:pt x="1282" y="9781"/>
                  </a:cubicBezTo>
                  <a:lnTo>
                    <a:pt x="6059" y="9781"/>
                  </a:lnTo>
                  <a:lnTo>
                    <a:pt x="6059" y="9176"/>
                  </a:lnTo>
                  <a:lnTo>
                    <a:pt x="1241" y="9176"/>
                  </a:lnTo>
                  <a:cubicBezTo>
                    <a:pt x="984" y="9176"/>
                    <a:pt x="728" y="9268"/>
                    <a:pt x="554" y="9391"/>
                  </a:cubicBezTo>
                  <a:lnTo>
                    <a:pt x="554" y="6962"/>
                  </a:lnTo>
                  <a:lnTo>
                    <a:pt x="554" y="1231"/>
                  </a:lnTo>
                  <a:cubicBezTo>
                    <a:pt x="554" y="852"/>
                    <a:pt x="851" y="554"/>
                    <a:pt x="1241" y="554"/>
                  </a:cubicBezTo>
                  <a:lnTo>
                    <a:pt x="8755" y="554"/>
                  </a:lnTo>
                  <a:lnTo>
                    <a:pt x="8755" y="8920"/>
                  </a:lnTo>
                  <a:lnTo>
                    <a:pt x="9309" y="8920"/>
                  </a:lnTo>
                  <a:lnTo>
                    <a:pt x="9309" y="298"/>
                  </a:lnTo>
                  <a:cubicBezTo>
                    <a:pt x="9309" y="124"/>
                    <a:pt x="9186" y="1"/>
                    <a:pt x="9011" y="1"/>
                  </a:cubicBezTo>
                  <a:close/>
                </a:path>
              </a:pathLst>
            </a:custGeom>
            <a:solidFill>
              <a:srgbClr val="3333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14" name="Google Shape;399;p38"/>
            <p:cNvSpPr/>
            <p:nvPr/>
          </p:nvSpPr>
          <p:spPr>
            <a:xfrm>
              <a:off x="5161680" y="1630440"/>
              <a:ext cx="135720" cy="135000"/>
            </a:xfrm>
            <a:custGeom>
              <a:avLst/>
              <a:gdLst>
                <a:gd name="textAreaLeft" fmla="*/ 0 w 135720"/>
                <a:gd name="textAreaRight" fmla="*/ 136800 w 135720"/>
                <a:gd name="textAreaTop" fmla="*/ 0 h 135000"/>
                <a:gd name="textAreaBottom" fmla="*/ 136080 h 135000"/>
              </a:gdLst>
              <a:ahLst/>
              <a:cxnLst/>
              <a:rect l="textAreaLeft" t="textAreaTop" r="textAreaRight" b="textAreaBottom"/>
              <a:pathLst>
                <a:path w="5465" h="5441">
                  <a:moveTo>
                    <a:pt x="595" y="612"/>
                  </a:moveTo>
                  <a:lnTo>
                    <a:pt x="4019" y="960"/>
                  </a:lnTo>
                  <a:lnTo>
                    <a:pt x="3373" y="1596"/>
                  </a:lnTo>
                  <a:cubicBezTo>
                    <a:pt x="3332" y="1637"/>
                    <a:pt x="3332" y="1688"/>
                    <a:pt x="3291" y="1688"/>
                  </a:cubicBezTo>
                  <a:cubicBezTo>
                    <a:pt x="3250" y="1811"/>
                    <a:pt x="3291" y="1944"/>
                    <a:pt x="3373" y="2026"/>
                  </a:cubicBezTo>
                  <a:lnTo>
                    <a:pt x="4696" y="3349"/>
                  </a:lnTo>
                  <a:lnTo>
                    <a:pt x="3332" y="4712"/>
                  </a:lnTo>
                  <a:lnTo>
                    <a:pt x="2051" y="3349"/>
                  </a:lnTo>
                  <a:cubicBezTo>
                    <a:pt x="1969" y="3308"/>
                    <a:pt x="1877" y="3267"/>
                    <a:pt x="1836" y="3267"/>
                  </a:cubicBezTo>
                  <a:cubicBezTo>
                    <a:pt x="1754" y="3267"/>
                    <a:pt x="1661" y="3308"/>
                    <a:pt x="1620" y="3349"/>
                  </a:cubicBezTo>
                  <a:lnTo>
                    <a:pt x="944" y="4036"/>
                  </a:lnTo>
                  <a:lnTo>
                    <a:pt x="595" y="612"/>
                  </a:lnTo>
                  <a:close/>
                  <a:moveTo>
                    <a:pt x="231" y="1"/>
                  </a:moveTo>
                  <a:cubicBezTo>
                    <a:pt x="170" y="1"/>
                    <a:pt x="113" y="39"/>
                    <a:pt x="83" y="99"/>
                  </a:cubicBezTo>
                  <a:cubicBezTo>
                    <a:pt x="1" y="150"/>
                    <a:pt x="1" y="232"/>
                    <a:pt x="1" y="314"/>
                  </a:cubicBezTo>
                  <a:lnTo>
                    <a:pt x="431" y="4712"/>
                  </a:lnTo>
                  <a:cubicBezTo>
                    <a:pt x="431" y="4845"/>
                    <a:pt x="554" y="4968"/>
                    <a:pt x="728" y="4968"/>
                  </a:cubicBezTo>
                  <a:cubicBezTo>
                    <a:pt x="810" y="4968"/>
                    <a:pt x="892" y="4927"/>
                    <a:pt x="944" y="4886"/>
                  </a:cubicBezTo>
                  <a:lnTo>
                    <a:pt x="1836" y="3995"/>
                  </a:lnTo>
                  <a:lnTo>
                    <a:pt x="3117" y="5358"/>
                  </a:lnTo>
                  <a:cubicBezTo>
                    <a:pt x="3199" y="5399"/>
                    <a:pt x="3291" y="5440"/>
                    <a:pt x="3332" y="5440"/>
                  </a:cubicBezTo>
                  <a:cubicBezTo>
                    <a:pt x="3414" y="5440"/>
                    <a:pt x="3507" y="5399"/>
                    <a:pt x="3548" y="5358"/>
                  </a:cubicBezTo>
                  <a:lnTo>
                    <a:pt x="5342" y="3564"/>
                  </a:lnTo>
                  <a:cubicBezTo>
                    <a:pt x="5342" y="3564"/>
                    <a:pt x="5383" y="3523"/>
                    <a:pt x="5383" y="3482"/>
                  </a:cubicBezTo>
                  <a:cubicBezTo>
                    <a:pt x="5465" y="3349"/>
                    <a:pt x="5424" y="3226"/>
                    <a:pt x="5342" y="3133"/>
                  </a:cubicBezTo>
                  <a:lnTo>
                    <a:pt x="3968" y="1811"/>
                  </a:lnTo>
                  <a:lnTo>
                    <a:pt x="4870" y="960"/>
                  </a:lnTo>
                  <a:cubicBezTo>
                    <a:pt x="4911" y="868"/>
                    <a:pt x="4952" y="827"/>
                    <a:pt x="4952" y="745"/>
                  </a:cubicBezTo>
                  <a:cubicBezTo>
                    <a:pt x="4952" y="571"/>
                    <a:pt x="4829" y="448"/>
                    <a:pt x="4696" y="448"/>
                  </a:cubicBezTo>
                  <a:lnTo>
                    <a:pt x="298" y="17"/>
                  </a:lnTo>
                  <a:cubicBezTo>
                    <a:pt x="276" y="6"/>
                    <a:pt x="253" y="1"/>
                    <a:pt x="231" y="1"/>
                  </a:cubicBezTo>
                  <a:close/>
                </a:path>
              </a:pathLst>
            </a:custGeom>
            <a:solidFill>
              <a:srgbClr val="b2b2b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68040" bIns="68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15" name="Google Shape;400;p38"/>
            <p:cNvSpPr/>
            <p:nvPr/>
          </p:nvSpPr>
          <p:spPr>
            <a:xfrm>
              <a:off x="5079240" y="1467360"/>
              <a:ext cx="117720" cy="66960"/>
            </a:xfrm>
            <a:custGeom>
              <a:avLst/>
              <a:gdLst>
                <a:gd name="textAreaLeft" fmla="*/ 0 w 117720"/>
                <a:gd name="textAreaRight" fmla="*/ 118800 w 117720"/>
                <a:gd name="textAreaTop" fmla="*/ 0 h 66960"/>
                <a:gd name="textAreaBottom" fmla="*/ 68040 h 66960"/>
              </a:gdLst>
              <a:ahLst/>
              <a:cxnLst/>
              <a:rect l="textAreaLeft" t="textAreaTop" r="textAreaRight" b="textAreaBottom"/>
              <a:pathLst>
                <a:path w="4748" h="2728">
                  <a:moveTo>
                    <a:pt x="4183" y="554"/>
                  </a:moveTo>
                  <a:lnTo>
                    <a:pt x="4183" y="2174"/>
                  </a:lnTo>
                  <a:lnTo>
                    <a:pt x="595" y="2174"/>
                  </a:lnTo>
                  <a:lnTo>
                    <a:pt x="595" y="554"/>
                  </a:lnTo>
                  <a:close/>
                  <a:moveTo>
                    <a:pt x="298" y="1"/>
                  </a:moveTo>
                  <a:cubicBezTo>
                    <a:pt x="134" y="1"/>
                    <a:pt x="1" y="124"/>
                    <a:pt x="1" y="298"/>
                  </a:cubicBezTo>
                  <a:lnTo>
                    <a:pt x="1" y="2471"/>
                  </a:lnTo>
                  <a:cubicBezTo>
                    <a:pt x="1" y="2605"/>
                    <a:pt x="134" y="2728"/>
                    <a:pt x="298" y="2728"/>
                  </a:cubicBezTo>
                  <a:lnTo>
                    <a:pt x="4440" y="2728"/>
                  </a:lnTo>
                  <a:cubicBezTo>
                    <a:pt x="4614" y="2728"/>
                    <a:pt x="4747" y="2605"/>
                    <a:pt x="4747" y="2471"/>
                  </a:cubicBezTo>
                  <a:lnTo>
                    <a:pt x="4747" y="298"/>
                  </a:lnTo>
                  <a:cubicBezTo>
                    <a:pt x="4747" y="124"/>
                    <a:pt x="4614" y="1"/>
                    <a:pt x="4440" y="1"/>
                  </a:cubicBezTo>
                  <a:close/>
                </a:path>
              </a:pathLst>
            </a:custGeom>
            <a:solidFill>
              <a:srgbClr val="b2b2b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3840" bIns="338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16" name="Google Shape;401;p38"/>
            <p:cNvSpPr/>
            <p:nvPr/>
          </p:nvSpPr>
          <p:spPr>
            <a:xfrm>
              <a:off x="4952160" y="1548360"/>
              <a:ext cx="37440" cy="14040"/>
            </a:xfrm>
            <a:custGeom>
              <a:avLst/>
              <a:gdLst>
                <a:gd name="textAreaLeft" fmla="*/ 0 w 37440"/>
                <a:gd name="textAreaRight" fmla="*/ 38520 w 37440"/>
                <a:gd name="textAreaTop" fmla="*/ 0 h 14040"/>
                <a:gd name="textAreaBottom" fmla="*/ 15120 h 14040"/>
              </a:gdLst>
              <a:ahLst/>
              <a:cxnLst/>
              <a:rect l="textAreaLeft" t="textAreaTop" r="textAreaRight" b="textAreaBottom"/>
              <a:pathLst>
                <a:path w="1538" h="606">
                  <a:moveTo>
                    <a:pt x="297" y="0"/>
                  </a:moveTo>
                  <a:cubicBezTo>
                    <a:pt x="133" y="0"/>
                    <a:pt x="0" y="175"/>
                    <a:pt x="41" y="349"/>
                  </a:cubicBezTo>
                  <a:cubicBezTo>
                    <a:pt x="41" y="472"/>
                    <a:pt x="174" y="605"/>
                    <a:pt x="349" y="605"/>
                  </a:cubicBezTo>
                  <a:lnTo>
                    <a:pt x="1241" y="605"/>
                  </a:lnTo>
                  <a:cubicBezTo>
                    <a:pt x="1415" y="605"/>
                    <a:pt x="1538" y="431"/>
                    <a:pt x="1497" y="257"/>
                  </a:cubicBezTo>
                  <a:cubicBezTo>
                    <a:pt x="1497" y="93"/>
                    <a:pt x="1374" y="0"/>
                    <a:pt x="1200" y="0"/>
                  </a:cubicBezTo>
                  <a:close/>
                </a:path>
              </a:pathLst>
            </a:custGeom>
            <a:solidFill>
              <a:srgbClr val="3333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560" bIns="7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17" name="Google Shape;402;p38"/>
            <p:cNvSpPr/>
            <p:nvPr/>
          </p:nvSpPr>
          <p:spPr>
            <a:xfrm>
              <a:off x="4952160" y="1498680"/>
              <a:ext cx="38520" cy="25560"/>
            </a:xfrm>
            <a:custGeom>
              <a:avLst/>
              <a:gdLst>
                <a:gd name="textAreaLeft" fmla="*/ 0 w 38520"/>
                <a:gd name="textAreaRight" fmla="*/ 39600 w 38520"/>
                <a:gd name="textAreaTop" fmla="*/ 0 h 25560"/>
                <a:gd name="textAreaBottom" fmla="*/ 26640 h 25560"/>
              </a:gdLst>
              <a:ahLst/>
              <a:cxnLst/>
              <a:rect l="textAreaLeft" t="textAreaTop" r="textAreaRight" b="textAreaBottom"/>
              <a:pathLst>
                <a:path w="1579" h="1064">
                  <a:moveTo>
                    <a:pt x="327" y="1"/>
                  </a:moveTo>
                  <a:cubicBezTo>
                    <a:pt x="210" y="1"/>
                    <a:pt x="107" y="73"/>
                    <a:pt x="41" y="161"/>
                  </a:cubicBezTo>
                  <a:cubicBezTo>
                    <a:pt x="0" y="295"/>
                    <a:pt x="41" y="500"/>
                    <a:pt x="174" y="551"/>
                  </a:cubicBezTo>
                  <a:lnTo>
                    <a:pt x="1066" y="1012"/>
                  </a:lnTo>
                  <a:cubicBezTo>
                    <a:pt x="1118" y="1063"/>
                    <a:pt x="1200" y="1063"/>
                    <a:pt x="1241" y="1063"/>
                  </a:cubicBezTo>
                  <a:cubicBezTo>
                    <a:pt x="1323" y="1063"/>
                    <a:pt x="1456" y="1012"/>
                    <a:pt x="1497" y="889"/>
                  </a:cubicBezTo>
                  <a:cubicBezTo>
                    <a:pt x="1579" y="756"/>
                    <a:pt x="1497" y="592"/>
                    <a:pt x="1374" y="500"/>
                  </a:cubicBezTo>
                  <a:lnTo>
                    <a:pt x="472" y="38"/>
                  </a:lnTo>
                  <a:cubicBezTo>
                    <a:pt x="422" y="12"/>
                    <a:pt x="374" y="1"/>
                    <a:pt x="327" y="1"/>
                  </a:cubicBezTo>
                  <a:close/>
                </a:path>
              </a:pathLst>
            </a:custGeom>
            <a:solidFill>
              <a:srgbClr val="3333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3320" bIns="133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18" name="Google Shape;403;p38"/>
            <p:cNvSpPr/>
            <p:nvPr/>
          </p:nvSpPr>
          <p:spPr>
            <a:xfrm>
              <a:off x="4952160" y="1586880"/>
              <a:ext cx="38520" cy="25560"/>
            </a:xfrm>
            <a:custGeom>
              <a:avLst/>
              <a:gdLst>
                <a:gd name="textAreaLeft" fmla="*/ 0 w 38520"/>
                <a:gd name="textAreaRight" fmla="*/ 39600 w 38520"/>
                <a:gd name="textAreaTop" fmla="*/ 0 h 25560"/>
                <a:gd name="textAreaBottom" fmla="*/ 26640 h 25560"/>
              </a:gdLst>
              <a:ahLst/>
              <a:cxnLst/>
              <a:rect l="textAreaLeft" t="textAreaTop" r="textAreaRight" b="textAreaBottom"/>
              <a:pathLst>
                <a:path w="1579" h="1067">
                  <a:moveTo>
                    <a:pt x="1235" y="0"/>
                  </a:moveTo>
                  <a:cubicBezTo>
                    <a:pt x="1181" y="0"/>
                    <a:pt x="1124" y="14"/>
                    <a:pt x="1066" y="41"/>
                  </a:cubicBezTo>
                  <a:lnTo>
                    <a:pt x="174" y="513"/>
                  </a:lnTo>
                  <a:cubicBezTo>
                    <a:pt x="41" y="554"/>
                    <a:pt x="0" y="728"/>
                    <a:pt x="41" y="902"/>
                  </a:cubicBezTo>
                  <a:cubicBezTo>
                    <a:pt x="133" y="984"/>
                    <a:pt x="215" y="1066"/>
                    <a:pt x="349" y="1066"/>
                  </a:cubicBezTo>
                  <a:cubicBezTo>
                    <a:pt x="390" y="1066"/>
                    <a:pt x="431" y="1025"/>
                    <a:pt x="472" y="1025"/>
                  </a:cubicBezTo>
                  <a:lnTo>
                    <a:pt x="1374" y="554"/>
                  </a:lnTo>
                  <a:cubicBezTo>
                    <a:pt x="1497" y="472"/>
                    <a:pt x="1579" y="297"/>
                    <a:pt x="1497" y="174"/>
                  </a:cubicBezTo>
                  <a:cubicBezTo>
                    <a:pt x="1442" y="57"/>
                    <a:pt x="1345" y="0"/>
                    <a:pt x="1235" y="0"/>
                  </a:cubicBezTo>
                  <a:close/>
                </a:path>
              </a:pathLst>
            </a:custGeom>
            <a:solidFill>
              <a:srgbClr val="3333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3320" bIns="133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</p:grpSp>
      <p:pic>
        <p:nvPicPr>
          <p:cNvPr id="319" name="Google Shape;407;p38" descr=""/>
          <p:cNvPicPr/>
          <p:nvPr/>
        </p:nvPicPr>
        <p:blipFill>
          <a:blip r:embed="rId1">
            <a:alphaModFix amt="50000"/>
          </a:blip>
          <a:stretch/>
        </p:blipFill>
        <p:spPr>
          <a:xfrm>
            <a:off x="6240240" y="1247760"/>
            <a:ext cx="2287440" cy="22449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5.xml><?xml version="1.0" encoding="utf-8"?>
<a:theme xmlns:a="http://schemas.openxmlformats.org/drawingml/2006/main" xmlns:r="http://schemas.openxmlformats.org/officeDocument/2006/relationships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6.xml><?xml version="1.0" encoding="utf-8"?>
<a:theme xmlns:a="http://schemas.openxmlformats.org/drawingml/2006/main" xmlns:r="http://schemas.openxmlformats.org/officeDocument/2006/relationships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7.xml><?xml version="1.0" encoding="utf-8"?>
<a:theme xmlns:a="http://schemas.openxmlformats.org/drawingml/2006/main" xmlns:r="http://schemas.openxmlformats.org/officeDocument/2006/relationships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8.xml><?xml version="1.0" encoding="utf-8"?>
<a:theme xmlns:a="http://schemas.openxmlformats.org/drawingml/2006/main" xmlns:r="http://schemas.openxmlformats.org/officeDocument/2006/relationships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9.xml><?xml version="1.0" encoding="utf-8"?>
<a:theme xmlns:a="http://schemas.openxmlformats.org/drawingml/2006/main" xmlns:r="http://schemas.openxmlformats.org/officeDocument/2006/relationships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0.xml><?xml version="1.0" encoding="utf-8"?>
<a:theme xmlns:a="http://schemas.openxmlformats.org/drawingml/2006/main" xmlns:r="http://schemas.openxmlformats.org/officeDocument/2006/relationships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1.xml><?xml version="1.0" encoding="utf-8"?>
<a:theme xmlns:a="http://schemas.openxmlformats.org/drawingml/2006/main" xmlns:r="http://schemas.openxmlformats.org/officeDocument/2006/relationships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2.xml><?xml version="1.0" encoding="utf-8"?>
<a:theme xmlns:a="http://schemas.openxmlformats.org/drawingml/2006/main" xmlns:r="http://schemas.openxmlformats.org/officeDocument/2006/relationships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3.xml><?xml version="1.0" encoding="utf-8"?>
<a:theme xmlns:a="http://schemas.openxmlformats.org/drawingml/2006/main" xmlns:r="http://schemas.openxmlformats.org/officeDocument/2006/relationships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</TotalTime>
  <Application>LibreOffice/25.2.3.2$Windows_X86_64 LibreOffice_project/bbb074479178df812d175f709636b368952c2ce3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ru-RU</dc:language>
  <cp:lastModifiedBy/>
  <dcterms:modified xsi:type="dcterms:W3CDTF">2025-05-25T16:46:56Z</dcterms:modified>
  <cp:revision>3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