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4.gif" ContentType="image/gif"/>
  <Override PartName="/ppt/media/image2.png" ContentType="image/png"/>
  <Override PartName="/ppt/media/image3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7" r:id="rId21"/>
    <p:sldMasterId id="2147483689" r:id="rId22"/>
    <p:sldMasterId id="2147483691" r:id="rId23"/>
    <p:sldMasterId id="2147483693" r:id="rId24"/>
    <p:sldMasterId id="2147483695" r:id="rId25"/>
    <p:sldMasterId id="2147483697" r:id="rId26"/>
    <p:sldMasterId id="2147483699" r:id="rId27"/>
    <p:sldMasterId id="2147483701" r:id="rId28"/>
    <p:sldMasterId id="2147483703" r:id="rId29"/>
    <p:sldMasterId id="2147483705" r:id="rId30"/>
    <p:sldMasterId id="2147483707" r:id="rId31"/>
    <p:sldMasterId id="2147483709" r:id="rId32"/>
    <p:sldMasterId id="2147483711" r:id="rId33"/>
  </p:sldMasterIdLst>
  <p:sldIdLst>
    <p:sldId id="256" r:id="rId34"/>
    <p:sldId id="257" r:id="rId35"/>
    <p:sldId id="258" r:id="rId36"/>
    <p:sldId id="259" r:id="rId37"/>
    <p:sldId id="260" r:id="rId38"/>
    <p:sldId id="261" r:id="rId39"/>
    <p:sldId id="262" r:id="rId40"/>
    <p:sldId id="263" r:id="rId41"/>
    <p:sldId id="264" r:id="rId42"/>
    <p:sldId id="265" r:id="rId4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" Target="slides/slide1.xml"/><Relationship Id="rId35" Type="http://schemas.openxmlformats.org/officeDocument/2006/relationships/slide" Target="slides/slide2.xml"/><Relationship Id="rId36" Type="http://schemas.openxmlformats.org/officeDocument/2006/relationships/slide" Target="slides/slide3.xml"/><Relationship Id="rId37" Type="http://schemas.openxmlformats.org/officeDocument/2006/relationships/slide" Target="slides/slide4.xml"/><Relationship Id="rId38" Type="http://schemas.openxmlformats.org/officeDocument/2006/relationships/slide" Target="slides/slide5.xml"/><Relationship Id="rId39" Type="http://schemas.openxmlformats.org/officeDocument/2006/relationships/slide" Target="slides/slide6.xml"/><Relationship Id="rId40" Type="http://schemas.openxmlformats.org/officeDocument/2006/relationships/slide" Target="slides/slide7.xml"/><Relationship Id="rId41" Type="http://schemas.openxmlformats.org/officeDocument/2006/relationships/slide" Target="slides/slide8.xml"/><Relationship Id="rId42" Type="http://schemas.openxmlformats.org/officeDocument/2006/relationships/slide" Target="slides/slide9.xml"/><Relationship Id="rId43" Type="http://schemas.openxmlformats.org/officeDocument/2006/relationships/slide" Target="slides/slide10.xml"/><Relationship Id="rId4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21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2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23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24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5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6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7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8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9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1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2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2"/>
          <p:cNvSpPr/>
          <p:nvPr/>
        </p:nvSpPr>
        <p:spPr>
          <a:xfrm>
            <a:off x="7346160" y="130320"/>
            <a:ext cx="4888440" cy="48884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" name="Google Shape;10;p2"/>
          <p:cNvGrpSpPr/>
          <p:nvPr/>
        </p:nvGrpSpPr>
        <p:grpSpPr>
          <a:xfrm>
            <a:off x="727200" y="-48960"/>
            <a:ext cx="7703640" cy="5243040"/>
            <a:chOff x="727200" y="-48960"/>
            <a:chExt cx="7703640" cy="5243040"/>
          </a:xfrm>
        </p:grpSpPr>
        <p:sp>
          <p:nvSpPr>
            <p:cNvPr id="2" name="Google Shape;11;p2"/>
            <p:cNvSpPr/>
            <p:nvPr/>
          </p:nvSpPr>
          <p:spPr>
            <a:xfrm>
              <a:off x="727560" y="533520"/>
              <a:ext cx="77025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3" name="Google Shape;12;p2"/>
            <p:cNvCxnSpPr/>
            <p:nvPr/>
          </p:nvCxnSpPr>
          <p:spPr>
            <a:xfrm flipV="1">
              <a:off x="727200" y="-48960"/>
              <a:ext cx="720" cy="585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" name="Google Shape;13;p2"/>
            <p:cNvCxnSpPr/>
            <p:nvPr/>
          </p:nvCxnSpPr>
          <p:spPr>
            <a:xfrm flipV="1">
              <a:off x="8430480" y="4608360"/>
              <a:ext cx="720" cy="58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4400" y="1032840"/>
            <a:ext cx="4447440" cy="5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54;p19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8" name="Google Shape;155;p19"/>
          <p:cNvGrpSpPr/>
          <p:nvPr/>
        </p:nvGrpSpPr>
        <p:grpSpPr>
          <a:xfrm>
            <a:off x="232200" y="232560"/>
            <a:ext cx="8988480" cy="5000400"/>
            <a:chOff x="232200" y="232560"/>
            <a:chExt cx="8988480" cy="5000400"/>
          </a:xfrm>
        </p:grpSpPr>
        <p:sp>
          <p:nvSpPr>
            <p:cNvPr id="49" name="Google Shape;156;p19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0" name="Google Shape;157;p19"/>
            <p:cNvCxnSpPr/>
            <p:nvPr/>
          </p:nvCxnSpPr>
          <p:spPr>
            <a:xfrm flipH="1">
              <a:off x="8911080" y="232560"/>
              <a:ext cx="3099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1" name="Google Shape;158;p19"/>
            <p:cNvCxnSpPr/>
            <p:nvPr/>
          </p:nvCxnSpPr>
          <p:spPr>
            <a:xfrm>
              <a:off x="233280" y="4917240"/>
              <a:ext cx="720" cy="31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67;p20"/>
          <p:cNvSpPr/>
          <p:nvPr/>
        </p:nvSpPr>
        <p:spPr>
          <a:xfrm>
            <a:off x="8142120" y="-88668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3" name="Google Shape;168;p20"/>
          <p:cNvGrpSpPr/>
          <p:nvPr/>
        </p:nvGrpSpPr>
        <p:grpSpPr>
          <a:xfrm>
            <a:off x="-720" y="1466640"/>
            <a:ext cx="939960" cy="2327400"/>
            <a:chOff x="-720" y="1466640"/>
            <a:chExt cx="939960" cy="2327400"/>
          </a:xfrm>
        </p:grpSpPr>
        <p:cxnSp>
          <p:nvCxnSpPr>
            <p:cNvPr id="54" name="Google Shape;169;p20"/>
            <p:cNvCxnSpPr/>
            <p:nvPr/>
          </p:nvCxnSpPr>
          <p:spPr>
            <a:xfrm>
              <a:off x="-720" y="1466640"/>
              <a:ext cx="9403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5" name="Google Shape;170;p20"/>
            <p:cNvCxnSpPr/>
            <p:nvPr/>
          </p:nvCxnSpPr>
          <p:spPr>
            <a:xfrm>
              <a:off x="-720" y="2668320"/>
              <a:ext cx="9403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56" name="Google Shape;171;p20"/>
            <p:cNvCxnSpPr/>
            <p:nvPr/>
          </p:nvCxnSpPr>
          <p:spPr>
            <a:xfrm>
              <a:off x="-720" y="3793680"/>
              <a:ext cx="9403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grpSp>
        <p:nvGrpSpPr>
          <p:cNvPr id="57" name="Google Shape;172;p20"/>
          <p:cNvGrpSpPr/>
          <p:nvPr/>
        </p:nvGrpSpPr>
        <p:grpSpPr>
          <a:xfrm>
            <a:off x="232200" y="232560"/>
            <a:ext cx="8988480" cy="5000400"/>
            <a:chOff x="232200" y="232560"/>
            <a:chExt cx="8988480" cy="5000400"/>
          </a:xfrm>
        </p:grpSpPr>
        <p:sp>
          <p:nvSpPr>
            <p:cNvPr id="58" name="Google Shape;173;p20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9" name="Google Shape;174;p20"/>
            <p:cNvCxnSpPr/>
            <p:nvPr/>
          </p:nvCxnSpPr>
          <p:spPr>
            <a:xfrm flipH="1">
              <a:off x="8911080" y="232560"/>
              <a:ext cx="3099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60" name="Google Shape;175;p20"/>
            <p:cNvCxnSpPr/>
            <p:nvPr/>
          </p:nvCxnSpPr>
          <p:spPr>
            <a:xfrm>
              <a:off x="233280" y="4917240"/>
              <a:ext cx="720" cy="31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17;p3"/>
          <p:cNvSpPr/>
          <p:nvPr/>
        </p:nvSpPr>
        <p:spPr>
          <a:xfrm>
            <a:off x="6433560" y="0"/>
            <a:ext cx="5142960" cy="5142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4" name="Google Shape;18;p3"/>
          <p:cNvGrpSpPr/>
          <p:nvPr/>
        </p:nvGrpSpPr>
        <p:grpSpPr>
          <a:xfrm>
            <a:off x="713160" y="-62280"/>
            <a:ext cx="7717680" cy="5209920"/>
            <a:chOff x="713160" y="-62280"/>
            <a:chExt cx="7717680" cy="5209920"/>
          </a:xfrm>
        </p:grpSpPr>
        <p:sp>
          <p:nvSpPr>
            <p:cNvPr id="65" name="Google Shape;19;p3"/>
            <p:cNvSpPr/>
            <p:nvPr/>
          </p:nvSpPr>
          <p:spPr>
            <a:xfrm>
              <a:off x="713160" y="533520"/>
              <a:ext cx="77169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66" name="Google Shape;20;p3"/>
            <p:cNvCxnSpPr/>
            <p:nvPr/>
          </p:nvCxnSpPr>
          <p:spPr>
            <a:xfrm flipV="1">
              <a:off x="713160" y="-62280"/>
              <a:ext cx="720" cy="5965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67" name="Google Shape;21;p3"/>
            <p:cNvCxnSpPr/>
            <p:nvPr/>
          </p:nvCxnSpPr>
          <p:spPr>
            <a:xfrm>
              <a:off x="8430480" y="4608360"/>
              <a:ext cx="720" cy="5396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84;p21"/>
          <p:cNvSpPr/>
          <p:nvPr/>
        </p:nvSpPr>
        <p:spPr>
          <a:xfrm>
            <a:off x="8240760" y="-9266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1" name="Google Shape;185;p21"/>
          <p:cNvGrpSpPr/>
          <p:nvPr/>
        </p:nvGrpSpPr>
        <p:grpSpPr>
          <a:xfrm>
            <a:off x="232200" y="-59760"/>
            <a:ext cx="9070560" cy="4977360"/>
            <a:chOff x="232200" y="-59760"/>
            <a:chExt cx="9070560" cy="4977360"/>
          </a:xfrm>
        </p:grpSpPr>
        <p:sp>
          <p:nvSpPr>
            <p:cNvPr id="72" name="Google Shape;186;p21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73" name="Google Shape;187;p21"/>
            <p:cNvCxnSpPr/>
            <p:nvPr/>
          </p:nvCxnSpPr>
          <p:spPr>
            <a:xfrm flipV="1">
              <a:off x="232200" y="-59760"/>
              <a:ext cx="720" cy="2970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74" name="Google Shape;188;p21"/>
            <p:cNvCxnSpPr/>
            <p:nvPr/>
          </p:nvCxnSpPr>
          <p:spPr>
            <a:xfrm>
              <a:off x="8904600" y="4917240"/>
              <a:ext cx="3985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197;p22"/>
          <p:cNvSpPr/>
          <p:nvPr/>
        </p:nvSpPr>
        <p:spPr>
          <a:xfrm>
            <a:off x="8142120" y="-88668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6" name="Google Shape;198;p22"/>
          <p:cNvGrpSpPr/>
          <p:nvPr/>
        </p:nvGrpSpPr>
        <p:grpSpPr>
          <a:xfrm>
            <a:off x="-18720" y="232560"/>
            <a:ext cx="9189000" cy="4685040"/>
            <a:chOff x="-18720" y="232560"/>
            <a:chExt cx="9189000" cy="4685040"/>
          </a:xfrm>
        </p:grpSpPr>
        <p:sp>
          <p:nvSpPr>
            <p:cNvPr id="77" name="Google Shape;199;p22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78" name="Google Shape;200;p22"/>
            <p:cNvCxnSpPr/>
            <p:nvPr/>
          </p:nvCxnSpPr>
          <p:spPr>
            <a:xfrm flipH="1">
              <a:off x="-18720" y="23256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79" name="Google Shape;201;p22"/>
            <p:cNvCxnSpPr/>
            <p:nvPr/>
          </p:nvCxnSpPr>
          <p:spPr>
            <a:xfrm flipH="1">
              <a:off x="8911080" y="4917240"/>
              <a:ext cx="2595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212;p23"/>
          <p:cNvSpPr/>
          <p:nvPr/>
        </p:nvSpPr>
        <p:spPr>
          <a:xfrm>
            <a:off x="8142120" y="-88668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1" name="Google Shape;213;p23"/>
          <p:cNvGrpSpPr/>
          <p:nvPr/>
        </p:nvGrpSpPr>
        <p:grpSpPr>
          <a:xfrm>
            <a:off x="232200" y="232560"/>
            <a:ext cx="8988480" cy="5000400"/>
            <a:chOff x="232200" y="232560"/>
            <a:chExt cx="8988480" cy="5000400"/>
          </a:xfrm>
        </p:grpSpPr>
        <p:sp>
          <p:nvSpPr>
            <p:cNvPr id="82" name="Google Shape;214;p23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83" name="Google Shape;215;p23"/>
            <p:cNvCxnSpPr/>
            <p:nvPr/>
          </p:nvCxnSpPr>
          <p:spPr>
            <a:xfrm flipH="1">
              <a:off x="8911080" y="232560"/>
              <a:ext cx="3099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84" name="Google Shape;216;p23"/>
            <p:cNvCxnSpPr/>
            <p:nvPr/>
          </p:nvCxnSpPr>
          <p:spPr>
            <a:xfrm>
              <a:off x="233280" y="4917240"/>
              <a:ext cx="720" cy="31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231;p24"/>
          <p:cNvSpPr/>
          <p:nvPr/>
        </p:nvSpPr>
        <p:spPr>
          <a:xfrm>
            <a:off x="6309000" y="2486880"/>
            <a:ext cx="4242600" cy="4242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6" name="Google Shape;232;p24"/>
          <p:cNvGrpSpPr/>
          <p:nvPr/>
        </p:nvGrpSpPr>
        <p:grpSpPr>
          <a:xfrm>
            <a:off x="-69480" y="539280"/>
            <a:ext cx="9455760" cy="4069440"/>
            <a:chOff x="-69480" y="539280"/>
            <a:chExt cx="9455760" cy="4069440"/>
          </a:xfrm>
        </p:grpSpPr>
        <p:grpSp>
          <p:nvGrpSpPr>
            <p:cNvPr id="87" name="Google Shape;233;p24"/>
            <p:cNvGrpSpPr/>
            <p:nvPr/>
          </p:nvGrpSpPr>
          <p:grpSpPr>
            <a:xfrm>
              <a:off x="713160" y="539640"/>
              <a:ext cx="8673120" cy="4069080"/>
              <a:chOff x="713160" y="539640"/>
              <a:chExt cx="8673120" cy="4069080"/>
            </a:xfrm>
          </p:grpSpPr>
          <p:sp>
            <p:nvSpPr>
              <p:cNvPr id="88" name="Google Shape;234;p24"/>
              <p:cNvSpPr/>
              <p:nvPr/>
            </p:nvSpPr>
            <p:spPr>
              <a:xfrm>
                <a:off x="713160" y="539640"/>
                <a:ext cx="7716960" cy="4068360"/>
              </a:xfrm>
              <a:prstGeom prst="rect">
                <a:avLst/>
              </a:prstGeom>
              <a:noFill/>
              <a:ln w="1905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cxnSp>
            <p:nvCxnSpPr>
              <p:cNvPr id="89" name="Google Shape;235;p24"/>
              <p:cNvCxnSpPr/>
              <p:nvPr/>
            </p:nvCxnSpPr>
            <p:spPr>
              <a:xfrm>
                <a:off x="8407440" y="4608360"/>
                <a:ext cx="979200" cy="72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  <p:cxnSp>
          <p:nvCxnSpPr>
            <p:cNvPr id="90" name="Google Shape;236;p24"/>
            <p:cNvCxnSpPr/>
            <p:nvPr/>
          </p:nvCxnSpPr>
          <p:spPr>
            <a:xfrm flipH="1">
              <a:off x="-69480" y="539280"/>
              <a:ext cx="78948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44;p25"/>
          <p:cNvSpPr/>
          <p:nvPr/>
        </p:nvSpPr>
        <p:spPr>
          <a:xfrm>
            <a:off x="8240760" y="-9266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2" name="Google Shape;245;p25"/>
          <p:cNvGrpSpPr/>
          <p:nvPr/>
        </p:nvGrpSpPr>
        <p:grpSpPr>
          <a:xfrm>
            <a:off x="-18720" y="232560"/>
            <a:ext cx="9189000" cy="4685040"/>
            <a:chOff x="-18720" y="232560"/>
            <a:chExt cx="9189000" cy="4685040"/>
          </a:xfrm>
        </p:grpSpPr>
        <p:sp>
          <p:nvSpPr>
            <p:cNvPr id="93" name="Google Shape;246;p25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94" name="Google Shape;247;p25"/>
            <p:cNvCxnSpPr/>
            <p:nvPr/>
          </p:nvCxnSpPr>
          <p:spPr>
            <a:xfrm flipH="1">
              <a:off x="-18720" y="491724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95" name="Google Shape;248;p25"/>
            <p:cNvCxnSpPr/>
            <p:nvPr/>
          </p:nvCxnSpPr>
          <p:spPr>
            <a:xfrm flipH="1">
              <a:off x="8911080" y="232560"/>
              <a:ext cx="2595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251;p26"/>
          <p:cNvSpPr/>
          <p:nvPr/>
        </p:nvSpPr>
        <p:spPr>
          <a:xfrm>
            <a:off x="-92448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7" name="Google Shape;252;p26"/>
          <p:cNvGrpSpPr/>
          <p:nvPr/>
        </p:nvGrpSpPr>
        <p:grpSpPr>
          <a:xfrm>
            <a:off x="232200" y="232560"/>
            <a:ext cx="8988480" cy="4964760"/>
            <a:chOff x="232200" y="232560"/>
            <a:chExt cx="8988480" cy="4964760"/>
          </a:xfrm>
        </p:grpSpPr>
        <p:sp>
          <p:nvSpPr>
            <p:cNvPr id="98" name="Google Shape;253;p26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99" name="Google Shape;254;p26"/>
            <p:cNvCxnSpPr/>
            <p:nvPr/>
          </p:nvCxnSpPr>
          <p:spPr>
            <a:xfrm flipH="1">
              <a:off x="8911080" y="232560"/>
              <a:ext cx="3099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00" name="Google Shape;255;p26"/>
            <p:cNvCxnSpPr/>
            <p:nvPr/>
          </p:nvCxnSpPr>
          <p:spPr>
            <a:xfrm flipV="1">
              <a:off x="232200" y="4890240"/>
              <a:ext cx="720" cy="307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258;p27"/>
          <p:cNvSpPr/>
          <p:nvPr/>
        </p:nvSpPr>
        <p:spPr>
          <a:xfrm>
            <a:off x="6677280" y="-9000"/>
            <a:ext cx="5160960" cy="5160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04" name="Google Shape;259;p27"/>
          <p:cNvGrpSpPr/>
          <p:nvPr/>
        </p:nvGrpSpPr>
        <p:grpSpPr>
          <a:xfrm>
            <a:off x="713160" y="-78840"/>
            <a:ext cx="8791200" cy="4687560"/>
            <a:chOff x="713160" y="-78840"/>
            <a:chExt cx="8791200" cy="4687560"/>
          </a:xfrm>
        </p:grpSpPr>
        <p:sp>
          <p:nvSpPr>
            <p:cNvPr id="105" name="Google Shape;260;p27"/>
            <p:cNvSpPr/>
            <p:nvPr/>
          </p:nvSpPr>
          <p:spPr>
            <a:xfrm>
              <a:off x="713160" y="533520"/>
              <a:ext cx="78627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06" name="Google Shape;261;p27"/>
            <p:cNvCxnSpPr/>
            <p:nvPr/>
          </p:nvCxnSpPr>
          <p:spPr>
            <a:xfrm flipV="1">
              <a:off x="713160" y="-78840"/>
              <a:ext cx="720" cy="6253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07" name="Google Shape;262;p27"/>
            <p:cNvCxnSpPr/>
            <p:nvPr/>
          </p:nvCxnSpPr>
          <p:spPr>
            <a:xfrm>
              <a:off x="8571600" y="4608360"/>
              <a:ext cx="9331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08" name="Google Shape;265;p27"/>
          <p:cNvSpPr/>
          <p:nvPr/>
        </p:nvSpPr>
        <p:spPr>
          <a:xfrm>
            <a:off x="1094400" y="3384000"/>
            <a:ext cx="579636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CREDITS: This presentation template was created by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2"/>
              </a:rPr>
              <a:t>Slidesgo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includes icons by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3"/>
              </a:rPr>
              <a:t>Flaticon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infographics &amp; images by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4"/>
              </a:rPr>
              <a:t>Freepik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5"/>
    <p:sldLayoutId id="2147483686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0;p11"/>
          <p:cNvSpPr/>
          <p:nvPr/>
        </p:nvSpPr>
        <p:spPr>
          <a:xfrm>
            <a:off x="-3422880" y="0"/>
            <a:ext cx="5142960" cy="5142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0" name="Google Shape;81;p11"/>
          <p:cNvGrpSpPr/>
          <p:nvPr/>
        </p:nvGrpSpPr>
        <p:grpSpPr>
          <a:xfrm>
            <a:off x="727200" y="-382320"/>
            <a:ext cx="7703640" cy="5907240"/>
            <a:chOff x="727200" y="-382320"/>
            <a:chExt cx="7703640" cy="5907240"/>
          </a:xfrm>
        </p:grpSpPr>
        <p:sp>
          <p:nvSpPr>
            <p:cNvPr id="11" name="Google Shape;82;p11"/>
            <p:cNvSpPr/>
            <p:nvPr/>
          </p:nvSpPr>
          <p:spPr>
            <a:xfrm>
              <a:off x="727560" y="533520"/>
              <a:ext cx="77025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2" name="Google Shape;83;p11"/>
            <p:cNvCxnSpPr/>
            <p:nvPr/>
          </p:nvCxnSpPr>
          <p:spPr>
            <a:xfrm>
              <a:off x="727200" y="4608360"/>
              <a:ext cx="720" cy="9169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3" name="Google Shape;84;p11"/>
            <p:cNvCxnSpPr/>
            <p:nvPr/>
          </p:nvCxnSpPr>
          <p:spPr>
            <a:xfrm>
              <a:off x="8430480" y="-382320"/>
              <a:ext cx="720" cy="91656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258;p27"/>
          <p:cNvSpPr/>
          <p:nvPr/>
        </p:nvSpPr>
        <p:spPr>
          <a:xfrm>
            <a:off x="6677280" y="-9000"/>
            <a:ext cx="5160960" cy="5160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14" name="Google Shape;259;p27"/>
          <p:cNvGrpSpPr/>
          <p:nvPr/>
        </p:nvGrpSpPr>
        <p:grpSpPr>
          <a:xfrm>
            <a:off x="713160" y="-78840"/>
            <a:ext cx="8791200" cy="4687560"/>
            <a:chOff x="713160" y="-78840"/>
            <a:chExt cx="8791200" cy="4687560"/>
          </a:xfrm>
        </p:grpSpPr>
        <p:sp>
          <p:nvSpPr>
            <p:cNvPr id="115" name="Google Shape;260;p27"/>
            <p:cNvSpPr/>
            <p:nvPr/>
          </p:nvSpPr>
          <p:spPr>
            <a:xfrm>
              <a:off x="713160" y="533520"/>
              <a:ext cx="78627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16" name="Google Shape;261;p27"/>
            <p:cNvCxnSpPr/>
            <p:nvPr/>
          </p:nvCxnSpPr>
          <p:spPr>
            <a:xfrm flipV="1">
              <a:off x="713160" y="-78840"/>
              <a:ext cx="720" cy="6253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17" name="Google Shape;262;p27"/>
            <p:cNvCxnSpPr/>
            <p:nvPr/>
          </p:nvCxnSpPr>
          <p:spPr>
            <a:xfrm>
              <a:off x="8571600" y="4608360"/>
              <a:ext cx="9331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18" name="Google Shape;265;p27"/>
          <p:cNvSpPr/>
          <p:nvPr/>
        </p:nvSpPr>
        <p:spPr>
          <a:xfrm>
            <a:off x="1094400" y="3384000"/>
            <a:ext cx="579636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CREDITS: This presentation template was created by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2"/>
              </a:rPr>
              <a:t>Slidesgo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includes icons by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3"/>
              </a:rPr>
              <a:t>Flaticon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infographics &amp; images by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4"/>
              </a:rPr>
              <a:t>Freepik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4400" y="1032840"/>
            <a:ext cx="4447440" cy="5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5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258;p27"/>
          <p:cNvSpPr/>
          <p:nvPr/>
        </p:nvSpPr>
        <p:spPr>
          <a:xfrm>
            <a:off x="6677280" y="-9000"/>
            <a:ext cx="5160960" cy="5160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23" name="Google Shape;259;p27"/>
          <p:cNvGrpSpPr/>
          <p:nvPr/>
        </p:nvGrpSpPr>
        <p:grpSpPr>
          <a:xfrm>
            <a:off x="713160" y="-78840"/>
            <a:ext cx="8791200" cy="4687560"/>
            <a:chOff x="713160" y="-78840"/>
            <a:chExt cx="8791200" cy="4687560"/>
          </a:xfrm>
        </p:grpSpPr>
        <p:sp>
          <p:nvSpPr>
            <p:cNvPr id="124" name="Google Shape;260;p27"/>
            <p:cNvSpPr/>
            <p:nvPr/>
          </p:nvSpPr>
          <p:spPr>
            <a:xfrm>
              <a:off x="713160" y="533520"/>
              <a:ext cx="78627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25" name="Google Shape;261;p27"/>
            <p:cNvCxnSpPr/>
            <p:nvPr/>
          </p:nvCxnSpPr>
          <p:spPr>
            <a:xfrm flipV="1">
              <a:off x="713160" y="-78840"/>
              <a:ext cx="720" cy="6253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26" name="Google Shape;262;p27"/>
            <p:cNvCxnSpPr/>
            <p:nvPr/>
          </p:nvCxnSpPr>
          <p:spPr>
            <a:xfrm>
              <a:off x="8571600" y="4608360"/>
              <a:ext cx="9331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27" name="Google Shape;265;p27"/>
          <p:cNvSpPr/>
          <p:nvPr/>
        </p:nvSpPr>
        <p:spPr>
          <a:xfrm>
            <a:off x="1094400" y="3384000"/>
            <a:ext cx="579636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CREDITS: This presentation template was created by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2"/>
              </a:rPr>
              <a:t>Slidesgo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includes icons by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3"/>
              </a:rPr>
              <a:t>Flaticon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infographics &amp; images by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4"/>
              </a:rPr>
              <a:t>Freepik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094400" y="1032840"/>
            <a:ext cx="4447440" cy="5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5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258;p27"/>
          <p:cNvSpPr/>
          <p:nvPr/>
        </p:nvSpPr>
        <p:spPr>
          <a:xfrm>
            <a:off x="6677280" y="-9000"/>
            <a:ext cx="5160960" cy="5160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33" name="Google Shape;259;p27"/>
          <p:cNvGrpSpPr/>
          <p:nvPr/>
        </p:nvGrpSpPr>
        <p:grpSpPr>
          <a:xfrm>
            <a:off x="713160" y="-78840"/>
            <a:ext cx="8791200" cy="4687560"/>
            <a:chOff x="713160" y="-78840"/>
            <a:chExt cx="8791200" cy="4687560"/>
          </a:xfrm>
        </p:grpSpPr>
        <p:sp>
          <p:nvSpPr>
            <p:cNvPr id="134" name="Google Shape;260;p27"/>
            <p:cNvSpPr/>
            <p:nvPr/>
          </p:nvSpPr>
          <p:spPr>
            <a:xfrm>
              <a:off x="713160" y="533520"/>
              <a:ext cx="78627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35" name="Google Shape;261;p27"/>
            <p:cNvCxnSpPr/>
            <p:nvPr/>
          </p:nvCxnSpPr>
          <p:spPr>
            <a:xfrm flipV="1">
              <a:off x="713160" y="-78840"/>
              <a:ext cx="720" cy="6253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36" name="Google Shape;262;p27"/>
            <p:cNvCxnSpPr/>
            <p:nvPr/>
          </p:nvCxnSpPr>
          <p:spPr>
            <a:xfrm>
              <a:off x="8571600" y="4608360"/>
              <a:ext cx="9331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37" name="Google Shape;265;p27"/>
          <p:cNvSpPr/>
          <p:nvPr/>
        </p:nvSpPr>
        <p:spPr>
          <a:xfrm>
            <a:off x="1094400" y="3384000"/>
            <a:ext cx="579636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CREDITS: This presentation template was created by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2"/>
              </a:rPr>
              <a:t>Slidesgo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includes icons by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3"/>
              </a:rPr>
              <a:t>Flaticon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infographics &amp; images by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4"/>
              </a:rPr>
              <a:t>Freepik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94400" y="1032840"/>
            <a:ext cx="4447440" cy="5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5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258;p27"/>
          <p:cNvSpPr/>
          <p:nvPr/>
        </p:nvSpPr>
        <p:spPr>
          <a:xfrm>
            <a:off x="6677280" y="-9000"/>
            <a:ext cx="5160960" cy="5160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41" name="Google Shape;259;p27"/>
          <p:cNvGrpSpPr/>
          <p:nvPr/>
        </p:nvGrpSpPr>
        <p:grpSpPr>
          <a:xfrm>
            <a:off x="713160" y="-78840"/>
            <a:ext cx="8791200" cy="4687560"/>
            <a:chOff x="713160" y="-78840"/>
            <a:chExt cx="8791200" cy="4687560"/>
          </a:xfrm>
        </p:grpSpPr>
        <p:sp>
          <p:nvSpPr>
            <p:cNvPr id="142" name="Google Shape;260;p27"/>
            <p:cNvSpPr/>
            <p:nvPr/>
          </p:nvSpPr>
          <p:spPr>
            <a:xfrm>
              <a:off x="713160" y="533520"/>
              <a:ext cx="78627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43" name="Google Shape;261;p27"/>
            <p:cNvCxnSpPr/>
            <p:nvPr/>
          </p:nvCxnSpPr>
          <p:spPr>
            <a:xfrm flipV="1">
              <a:off x="713160" y="-78840"/>
              <a:ext cx="720" cy="6253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44" name="Google Shape;262;p27"/>
            <p:cNvCxnSpPr/>
            <p:nvPr/>
          </p:nvCxnSpPr>
          <p:spPr>
            <a:xfrm>
              <a:off x="8571600" y="4608360"/>
              <a:ext cx="93312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45" name="Google Shape;265;p27"/>
          <p:cNvSpPr/>
          <p:nvPr/>
        </p:nvSpPr>
        <p:spPr>
          <a:xfrm>
            <a:off x="1094400" y="3384000"/>
            <a:ext cx="579636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CREDITS: This presentation template was created by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2"/>
              </a:rPr>
              <a:t>Slidesgo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includes icons by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3"/>
              </a:rPr>
              <a:t>Flaticon</a:t>
            </a: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,</a:t>
            </a: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and infographics &amp; images by 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  <a:hlinkClick r:id="rId4"/>
              </a:rPr>
              <a:t>Freepik</a:t>
            </a:r>
            <a:r>
              <a:rPr b="1" lang="en" sz="1200" strike="noStrike" u="sng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 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94400" y="1032840"/>
            <a:ext cx="4447440" cy="5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5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267;p28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53" name="Google Shape;268;p28"/>
          <p:cNvGrpSpPr/>
          <p:nvPr/>
        </p:nvGrpSpPr>
        <p:grpSpPr>
          <a:xfrm>
            <a:off x="232200" y="-49320"/>
            <a:ext cx="8679240" cy="5250960"/>
            <a:chOff x="232200" y="-49320"/>
            <a:chExt cx="8679240" cy="5250960"/>
          </a:xfrm>
        </p:grpSpPr>
        <p:sp>
          <p:nvSpPr>
            <p:cNvPr id="154" name="Google Shape;269;p28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grpSp>
          <p:nvGrpSpPr>
            <p:cNvPr id="155" name="Google Shape;270;p28"/>
            <p:cNvGrpSpPr/>
            <p:nvPr/>
          </p:nvGrpSpPr>
          <p:grpSpPr>
            <a:xfrm>
              <a:off x="232200" y="-49320"/>
              <a:ext cx="8679240" cy="5250960"/>
              <a:chOff x="232200" y="-49320"/>
              <a:chExt cx="8679240" cy="5250960"/>
            </a:xfrm>
          </p:grpSpPr>
          <p:cxnSp>
            <p:nvCxnSpPr>
              <p:cNvPr id="156" name="Google Shape;271;p28"/>
              <p:cNvCxnSpPr/>
              <p:nvPr/>
            </p:nvCxnSpPr>
            <p:spPr>
              <a:xfrm flipV="1">
                <a:off x="232200" y="-49320"/>
                <a:ext cx="720" cy="28440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  <p:cxnSp>
            <p:nvCxnSpPr>
              <p:cNvPr id="157" name="Google Shape;272;p28"/>
              <p:cNvCxnSpPr/>
              <p:nvPr/>
            </p:nvCxnSpPr>
            <p:spPr>
              <a:xfrm flipV="1">
                <a:off x="8911080" y="4917240"/>
                <a:ext cx="720" cy="28476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274;p29"/>
          <p:cNvSpPr/>
          <p:nvPr/>
        </p:nvSpPr>
        <p:spPr>
          <a:xfrm>
            <a:off x="8142120" y="-88668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59" name="Google Shape;275;p29"/>
          <p:cNvGrpSpPr/>
          <p:nvPr/>
        </p:nvGrpSpPr>
        <p:grpSpPr>
          <a:xfrm>
            <a:off x="232200" y="232560"/>
            <a:ext cx="9045360" cy="4975920"/>
            <a:chOff x="232200" y="232560"/>
            <a:chExt cx="9045360" cy="4975920"/>
          </a:xfrm>
        </p:grpSpPr>
        <p:sp>
          <p:nvSpPr>
            <p:cNvPr id="160" name="Google Shape;276;p29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61" name="Google Shape;277;p29"/>
            <p:cNvCxnSpPr/>
            <p:nvPr/>
          </p:nvCxnSpPr>
          <p:spPr>
            <a:xfrm>
              <a:off x="8911080" y="232560"/>
              <a:ext cx="36684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62" name="Google Shape;278;p29"/>
            <p:cNvCxnSpPr/>
            <p:nvPr/>
          </p:nvCxnSpPr>
          <p:spPr>
            <a:xfrm>
              <a:off x="232200" y="4917240"/>
              <a:ext cx="1800" cy="2916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26;p4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64" name="Google Shape;27;p4"/>
          <p:cNvGrpSpPr/>
          <p:nvPr/>
        </p:nvGrpSpPr>
        <p:grpSpPr>
          <a:xfrm>
            <a:off x="-18720" y="232560"/>
            <a:ext cx="8930160" cy="5027760"/>
            <a:chOff x="-18720" y="232560"/>
            <a:chExt cx="8930160" cy="5027760"/>
          </a:xfrm>
        </p:grpSpPr>
        <p:sp>
          <p:nvSpPr>
            <p:cNvPr id="165" name="Google Shape;28;p4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66" name="Google Shape;29;p4"/>
            <p:cNvCxnSpPr/>
            <p:nvPr/>
          </p:nvCxnSpPr>
          <p:spPr>
            <a:xfrm flipH="1">
              <a:off x="-18720" y="23256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67" name="Google Shape;30;p4"/>
            <p:cNvCxnSpPr/>
            <p:nvPr/>
          </p:nvCxnSpPr>
          <p:spPr>
            <a:xfrm>
              <a:off x="8911080" y="4917240"/>
              <a:ext cx="720" cy="343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094400" y="1032840"/>
            <a:ext cx="4447440" cy="5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34;p5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73" name="Google Shape;35;p5"/>
          <p:cNvGrpSpPr/>
          <p:nvPr/>
        </p:nvGrpSpPr>
        <p:grpSpPr>
          <a:xfrm>
            <a:off x="-77040" y="232560"/>
            <a:ext cx="8988480" cy="4964760"/>
            <a:chOff x="-77040" y="232560"/>
            <a:chExt cx="8988480" cy="4964760"/>
          </a:xfrm>
        </p:grpSpPr>
        <p:sp>
          <p:nvSpPr>
            <p:cNvPr id="174" name="Google Shape;36;p5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75" name="Google Shape;37;p5"/>
            <p:cNvCxnSpPr/>
            <p:nvPr/>
          </p:nvCxnSpPr>
          <p:spPr>
            <a:xfrm flipH="1">
              <a:off x="-77040" y="232560"/>
              <a:ext cx="3099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76" name="Google Shape;38;p5"/>
            <p:cNvCxnSpPr/>
            <p:nvPr/>
          </p:nvCxnSpPr>
          <p:spPr>
            <a:xfrm flipV="1">
              <a:off x="8911080" y="4890240"/>
              <a:ext cx="720" cy="307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094400" y="1032840"/>
            <a:ext cx="4447440" cy="5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2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45;p6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84" name="Google Shape;46;p6"/>
          <p:cNvGrpSpPr/>
          <p:nvPr/>
        </p:nvGrpSpPr>
        <p:grpSpPr>
          <a:xfrm>
            <a:off x="232200" y="-49320"/>
            <a:ext cx="8679240" cy="5250960"/>
            <a:chOff x="232200" y="-49320"/>
            <a:chExt cx="8679240" cy="5250960"/>
          </a:xfrm>
        </p:grpSpPr>
        <p:grpSp>
          <p:nvGrpSpPr>
            <p:cNvPr id="185" name="Google Shape;47;p6"/>
            <p:cNvGrpSpPr/>
            <p:nvPr/>
          </p:nvGrpSpPr>
          <p:grpSpPr>
            <a:xfrm>
              <a:off x="232200" y="-49320"/>
              <a:ext cx="8679240" cy="5250960"/>
              <a:chOff x="232200" y="-49320"/>
              <a:chExt cx="8679240" cy="5250960"/>
            </a:xfrm>
          </p:grpSpPr>
          <p:sp>
            <p:nvSpPr>
              <p:cNvPr id="186" name="Google Shape;48;p6"/>
              <p:cNvSpPr/>
              <p:nvPr/>
            </p:nvSpPr>
            <p:spPr>
              <a:xfrm>
                <a:off x="232200" y="232920"/>
                <a:ext cx="8678160" cy="4683960"/>
              </a:xfrm>
              <a:prstGeom prst="rect">
                <a:avLst/>
              </a:prstGeom>
              <a:noFill/>
              <a:ln w="1905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ru-RU" sz="14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cxnSp>
            <p:nvCxnSpPr>
              <p:cNvPr id="187" name="Google Shape;49;p6"/>
              <p:cNvCxnSpPr/>
              <p:nvPr/>
            </p:nvCxnSpPr>
            <p:spPr>
              <a:xfrm flipV="1">
                <a:off x="8911080" y="-49320"/>
                <a:ext cx="720" cy="28440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  <p:cxnSp>
            <p:nvCxnSpPr>
              <p:cNvPr id="188" name="Google Shape;50;p6"/>
              <p:cNvCxnSpPr/>
              <p:nvPr/>
            </p:nvCxnSpPr>
            <p:spPr>
              <a:xfrm flipV="1">
                <a:off x="232200" y="4917240"/>
                <a:ext cx="720" cy="284760"/>
              </a:xfrm>
              <a:prstGeom prst="straightConnector1">
                <a:avLst/>
              </a:prstGeom>
              <a:ln w="19050">
                <a:solidFill>
                  <a:srgbClr val="333333"/>
                </a:solidFill>
                <a:round/>
              </a:ln>
            </p:spPr>
          </p:cxnSp>
        </p:grpSp>
        <p:sp>
          <p:nvSpPr>
            <p:cNvPr id="189" name="Google Shape;51;p6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094400" y="1032840"/>
            <a:ext cx="4447440" cy="54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54;p7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94" name="Google Shape;55;p7"/>
          <p:cNvGrpSpPr/>
          <p:nvPr/>
        </p:nvGrpSpPr>
        <p:grpSpPr>
          <a:xfrm>
            <a:off x="-18720" y="-15840"/>
            <a:ext cx="8930160" cy="4933440"/>
            <a:chOff x="-18720" y="-15840"/>
            <a:chExt cx="8930160" cy="4933440"/>
          </a:xfrm>
        </p:grpSpPr>
        <p:sp>
          <p:nvSpPr>
            <p:cNvPr id="195" name="Google Shape;56;p7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96" name="Google Shape;57;p7"/>
            <p:cNvCxnSpPr/>
            <p:nvPr/>
          </p:nvCxnSpPr>
          <p:spPr>
            <a:xfrm flipH="1">
              <a:off x="-18720" y="491724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97" name="Google Shape;58;p7"/>
            <p:cNvCxnSpPr/>
            <p:nvPr/>
          </p:nvCxnSpPr>
          <p:spPr>
            <a:xfrm flipV="1">
              <a:off x="8911080" y="-15840"/>
              <a:ext cx="720" cy="2592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62;p8"/>
          <p:cNvSpPr/>
          <p:nvPr/>
        </p:nvSpPr>
        <p:spPr>
          <a:xfrm>
            <a:off x="2007360" y="2777040"/>
            <a:ext cx="5142960" cy="51429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99" name="Google Shape;63;p8"/>
          <p:cNvGrpSpPr/>
          <p:nvPr/>
        </p:nvGrpSpPr>
        <p:grpSpPr>
          <a:xfrm>
            <a:off x="0" y="533520"/>
            <a:ext cx="9271080" cy="4075200"/>
            <a:chOff x="0" y="533520"/>
            <a:chExt cx="9271080" cy="4075200"/>
          </a:xfrm>
        </p:grpSpPr>
        <p:sp>
          <p:nvSpPr>
            <p:cNvPr id="200" name="Google Shape;64;p8"/>
            <p:cNvSpPr/>
            <p:nvPr/>
          </p:nvSpPr>
          <p:spPr>
            <a:xfrm>
              <a:off x="727560" y="533520"/>
              <a:ext cx="77025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201" name="Google Shape;65;p8"/>
            <p:cNvCxnSpPr/>
            <p:nvPr/>
          </p:nvCxnSpPr>
          <p:spPr>
            <a:xfrm flipH="1">
              <a:off x="8430840" y="533520"/>
              <a:ext cx="8406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202" name="Google Shape;66;p8"/>
            <p:cNvCxnSpPr/>
            <p:nvPr/>
          </p:nvCxnSpPr>
          <p:spPr>
            <a:xfrm flipH="1">
              <a:off x="0" y="4608360"/>
              <a:ext cx="74124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69;p9"/>
          <p:cNvSpPr/>
          <p:nvPr/>
        </p:nvSpPr>
        <p:spPr>
          <a:xfrm>
            <a:off x="-2613600" y="-126000"/>
            <a:ext cx="5401440" cy="54014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04" name="Google Shape;70;p9"/>
          <p:cNvGrpSpPr/>
          <p:nvPr/>
        </p:nvGrpSpPr>
        <p:grpSpPr>
          <a:xfrm>
            <a:off x="727200" y="-48960"/>
            <a:ext cx="7703640" cy="5243040"/>
            <a:chOff x="727200" y="-48960"/>
            <a:chExt cx="7703640" cy="5243040"/>
          </a:xfrm>
        </p:grpSpPr>
        <p:sp>
          <p:nvSpPr>
            <p:cNvPr id="205" name="Google Shape;71;p9"/>
            <p:cNvSpPr/>
            <p:nvPr/>
          </p:nvSpPr>
          <p:spPr>
            <a:xfrm>
              <a:off x="727560" y="533520"/>
              <a:ext cx="77025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206" name="Google Shape;72;p9"/>
            <p:cNvCxnSpPr/>
            <p:nvPr/>
          </p:nvCxnSpPr>
          <p:spPr>
            <a:xfrm flipV="1">
              <a:off x="727200" y="-48960"/>
              <a:ext cx="720" cy="585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207" name="Google Shape;73;p9"/>
            <p:cNvCxnSpPr/>
            <p:nvPr/>
          </p:nvCxnSpPr>
          <p:spPr>
            <a:xfrm flipV="1">
              <a:off x="8430480" y="4608360"/>
              <a:ext cx="720" cy="58608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0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12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9;p13"/>
          <p:cNvSpPr/>
          <p:nvPr/>
        </p:nvSpPr>
        <p:spPr>
          <a:xfrm>
            <a:off x="-941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5" name="Google Shape;90;p13"/>
          <p:cNvGrpSpPr/>
          <p:nvPr/>
        </p:nvGrpSpPr>
        <p:grpSpPr>
          <a:xfrm>
            <a:off x="-18720" y="232560"/>
            <a:ext cx="9189000" cy="4685040"/>
            <a:chOff x="-18720" y="232560"/>
            <a:chExt cx="9189000" cy="4685040"/>
          </a:xfrm>
        </p:grpSpPr>
        <p:sp>
          <p:nvSpPr>
            <p:cNvPr id="16" name="Google Shape;91;p13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17" name="Google Shape;92;p13"/>
            <p:cNvCxnSpPr/>
            <p:nvPr/>
          </p:nvCxnSpPr>
          <p:spPr>
            <a:xfrm flipH="1">
              <a:off x="-18720" y="23256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18" name="Google Shape;93;p13"/>
            <p:cNvCxnSpPr/>
            <p:nvPr/>
          </p:nvCxnSpPr>
          <p:spPr>
            <a:xfrm flipH="1">
              <a:off x="8911080" y="4917240"/>
              <a:ext cx="2595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114;p14"/>
          <p:cNvSpPr/>
          <p:nvPr/>
        </p:nvSpPr>
        <p:spPr>
          <a:xfrm>
            <a:off x="-2125440" y="3018600"/>
            <a:ext cx="4242600" cy="424260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2" name="Google Shape;115;p14"/>
          <p:cNvGrpSpPr/>
          <p:nvPr/>
        </p:nvGrpSpPr>
        <p:grpSpPr>
          <a:xfrm>
            <a:off x="727200" y="-29160"/>
            <a:ext cx="8551080" cy="4637880"/>
            <a:chOff x="727200" y="-29160"/>
            <a:chExt cx="8551080" cy="4637880"/>
          </a:xfrm>
        </p:grpSpPr>
        <p:sp>
          <p:nvSpPr>
            <p:cNvPr id="23" name="Google Shape;116;p14"/>
            <p:cNvSpPr/>
            <p:nvPr/>
          </p:nvSpPr>
          <p:spPr>
            <a:xfrm>
              <a:off x="727560" y="533520"/>
              <a:ext cx="7702560" cy="407412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24" name="Google Shape;117;p14"/>
            <p:cNvCxnSpPr/>
            <p:nvPr/>
          </p:nvCxnSpPr>
          <p:spPr>
            <a:xfrm flipV="1">
              <a:off x="727200" y="-29160"/>
              <a:ext cx="720" cy="5634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25" name="Google Shape;118;p14"/>
            <p:cNvCxnSpPr/>
            <p:nvPr/>
          </p:nvCxnSpPr>
          <p:spPr>
            <a:xfrm>
              <a:off x="8430480" y="4608360"/>
              <a:ext cx="8481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22;p15"/>
          <p:cNvSpPr/>
          <p:nvPr/>
        </p:nvSpPr>
        <p:spPr>
          <a:xfrm>
            <a:off x="355284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9" name="Google Shape;123;p15"/>
          <p:cNvGrpSpPr/>
          <p:nvPr/>
        </p:nvGrpSpPr>
        <p:grpSpPr>
          <a:xfrm>
            <a:off x="-50400" y="232560"/>
            <a:ext cx="8960760" cy="4684320"/>
            <a:chOff x="-50400" y="232560"/>
            <a:chExt cx="8960760" cy="4684320"/>
          </a:xfrm>
        </p:grpSpPr>
        <p:sp>
          <p:nvSpPr>
            <p:cNvPr id="30" name="Google Shape;124;p15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31" name="Google Shape;125;p15"/>
            <p:cNvCxnSpPr/>
            <p:nvPr/>
          </p:nvCxnSpPr>
          <p:spPr>
            <a:xfrm flipH="1">
              <a:off x="-50400" y="232560"/>
              <a:ext cx="3096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30;p16"/>
          <p:cNvSpPr/>
          <p:nvPr/>
        </p:nvSpPr>
        <p:spPr>
          <a:xfrm>
            <a:off x="-923040" y="-94536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3" name="Google Shape;131;p16"/>
          <p:cNvGrpSpPr/>
          <p:nvPr/>
        </p:nvGrpSpPr>
        <p:grpSpPr>
          <a:xfrm>
            <a:off x="-18720" y="232560"/>
            <a:ext cx="9176040" cy="4685040"/>
            <a:chOff x="-18720" y="232560"/>
            <a:chExt cx="9176040" cy="4685040"/>
          </a:xfrm>
        </p:grpSpPr>
        <p:sp>
          <p:nvSpPr>
            <p:cNvPr id="34" name="Google Shape;132;p16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35" name="Google Shape;133;p16"/>
            <p:cNvCxnSpPr/>
            <p:nvPr/>
          </p:nvCxnSpPr>
          <p:spPr>
            <a:xfrm flipH="1">
              <a:off x="-18720" y="23256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36" name="Google Shape;134;p16"/>
            <p:cNvCxnSpPr/>
            <p:nvPr/>
          </p:nvCxnSpPr>
          <p:spPr>
            <a:xfrm>
              <a:off x="8917200" y="4917240"/>
              <a:ext cx="24048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38;p17"/>
          <p:cNvSpPr/>
          <p:nvPr/>
        </p:nvSpPr>
        <p:spPr>
          <a:xfrm>
            <a:off x="8240760" y="4204440"/>
            <a:ext cx="1860840" cy="186084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8" name="Google Shape;139;p17"/>
          <p:cNvGrpSpPr/>
          <p:nvPr/>
        </p:nvGrpSpPr>
        <p:grpSpPr>
          <a:xfrm>
            <a:off x="232200" y="232560"/>
            <a:ext cx="8938080" cy="4933440"/>
            <a:chOff x="232200" y="232560"/>
            <a:chExt cx="8938080" cy="4933440"/>
          </a:xfrm>
        </p:grpSpPr>
        <p:sp>
          <p:nvSpPr>
            <p:cNvPr id="39" name="Google Shape;140;p17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0" name="Google Shape;141;p17"/>
            <p:cNvCxnSpPr/>
            <p:nvPr/>
          </p:nvCxnSpPr>
          <p:spPr>
            <a:xfrm flipH="1">
              <a:off x="8911080" y="232560"/>
              <a:ext cx="25956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1" name="Google Shape;142;p17"/>
            <p:cNvCxnSpPr/>
            <p:nvPr/>
          </p:nvCxnSpPr>
          <p:spPr>
            <a:xfrm>
              <a:off x="233280" y="4912920"/>
              <a:ext cx="720" cy="25344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46;p18"/>
          <p:cNvSpPr/>
          <p:nvPr/>
        </p:nvSpPr>
        <p:spPr>
          <a:xfrm>
            <a:off x="7069320" y="3282840"/>
            <a:ext cx="3701160" cy="3701160"/>
          </a:xfrm>
          <a:prstGeom prst="ellips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3" name="Google Shape;147;p18"/>
          <p:cNvGrpSpPr/>
          <p:nvPr/>
        </p:nvGrpSpPr>
        <p:grpSpPr>
          <a:xfrm>
            <a:off x="-18720" y="232560"/>
            <a:ext cx="8930160" cy="5117760"/>
            <a:chOff x="-18720" y="232560"/>
            <a:chExt cx="8930160" cy="5117760"/>
          </a:xfrm>
        </p:grpSpPr>
        <p:sp>
          <p:nvSpPr>
            <p:cNvPr id="44" name="Google Shape;148;p18"/>
            <p:cNvSpPr/>
            <p:nvPr/>
          </p:nvSpPr>
          <p:spPr>
            <a:xfrm>
              <a:off x="232200" y="232920"/>
              <a:ext cx="8678160" cy="468396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5" name="Google Shape;149;p18"/>
            <p:cNvCxnSpPr/>
            <p:nvPr/>
          </p:nvCxnSpPr>
          <p:spPr>
            <a:xfrm flipH="1">
              <a:off x="-18720" y="232560"/>
              <a:ext cx="259200" cy="72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  <p:cxnSp>
          <p:nvCxnSpPr>
            <p:cNvPr id="46" name="Google Shape;150;p18"/>
            <p:cNvCxnSpPr/>
            <p:nvPr/>
          </p:nvCxnSpPr>
          <p:spPr>
            <a:xfrm flipV="1">
              <a:off x="8911080" y="4916880"/>
              <a:ext cx="720" cy="433800"/>
            </a:xfrm>
            <a:prstGeom prst="straightConnector1">
              <a:avLst/>
            </a:prstGeom>
            <a:ln w="19050">
              <a:solidFill>
                <a:srgbClr val="333333"/>
              </a:solidFill>
              <a:round/>
            </a:ln>
          </p:spPr>
        </p:cxn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260000" y="636480"/>
            <a:ext cx="6480000" cy="31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 anchorCtr="1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ГАОУ ВО МГПУ 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4320000" y="1822680"/>
            <a:ext cx="4500000" cy="213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buNone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Участник: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buNone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Морозов Илья Николаевич,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10 «Э» класс ГАОУ ВО МГПУ 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buNone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Руководитель: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buNone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Обозненко Арсений Михайлович,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Учитель, ГАОУ ВО МГПУ 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720000" y="1049760"/>
            <a:ext cx="1807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1" name="PlaceHolder 7"/>
          <p:cNvSpPr txBox="1"/>
          <p:nvPr/>
        </p:nvSpPr>
        <p:spPr>
          <a:xfrm>
            <a:off x="900000" y="1080000"/>
            <a:ext cx="7920000" cy="7200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/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/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/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ГОРОДСКАЯ НАУЧНО-ПРАКТИЧЕСКАЯ КОНФЕРЕНЦИЯ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/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«КУРЧАТОВСКИЙ ПРОЕКТ – ОТ ЗНАНИЙ К ПРАКТИКЕ, ОТ ПРАКТИКИ К РЕЗУЛЬТАТУ»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3780000" y="4320000"/>
            <a:ext cx="1980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Москва,2025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094400" y="778320"/>
            <a:ext cx="7201440" cy="105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8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Спасибо за</a:t>
            </a:r>
            <a:r>
              <a:rPr b="0" lang="en" sz="58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 </a:t>
            </a:r>
            <a:r>
              <a:rPr b="0" lang="en" sz="50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внимание</a:t>
            </a:r>
            <a:endParaRPr b="0" lang="ru-RU" sz="5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subTitle"/>
          </p:nvPr>
        </p:nvSpPr>
        <p:spPr>
          <a:xfrm>
            <a:off x="5220000" y="755280"/>
            <a:ext cx="4447440" cy="122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Есть предложения/вопросы?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ilya_morozov@mail.ru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+7 966 153 39 63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7020000" y="1620000"/>
            <a:ext cx="1351800" cy="1351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0" name=""/>
          <p:cNvSpPr/>
          <p:nvPr/>
        </p:nvSpPr>
        <p:spPr>
          <a:xfrm>
            <a:off x="6840000" y="3060000"/>
            <a:ext cx="1619640" cy="7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Github проекта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6312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Актуальность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788760" y="2106000"/>
            <a:ext cx="2304720" cy="126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Во время работы с компьютерами,бывает необходимо проверять,чем заняты ученики.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ubTitle"/>
          </p:nvPr>
        </p:nvSpPr>
        <p:spPr>
          <a:xfrm>
            <a:off x="3418560" y="2106000"/>
            <a:ext cx="2304720" cy="117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Легкий доступ к файлам на устройствах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title"/>
          </p:nvPr>
        </p:nvSpPr>
        <p:spPr>
          <a:xfrm>
            <a:off x="919440" y="1319760"/>
            <a:ext cx="365040" cy="36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trike="noStrike" u="none">
                <a:solidFill>
                  <a:schemeClr val="lt1"/>
                </a:solidFill>
                <a:effectLst/>
                <a:uFillTx/>
                <a:latin typeface="Figtree Black"/>
                <a:ea typeface="Figtree Black"/>
              </a:rPr>
              <a:t>01</a:t>
            </a:r>
            <a:endParaRPr b="0" lang="ru-RU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title"/>
          </p:nvPr>
        </p:nvSpPr>
        <p:spPr>
          <a:xfrm>
            <a:off x="3528360" y="1319760"/>
            <a:ext cx="365040" cy="36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trike="noStrike" u="none">
                <a:solidFill>
                  <a:schemeClr val="lt1"/>
                </a:solidFill>
                <a:effectLst/>
                <a:uFillTx/>
                <a:latin typeface="Figtree Black"/>
                <a:ea typeface="Figtree Black"/>
              </a:rPr>
              <a:t>02</a:t>
            </a:r>
            <a:endParaRPr b="0" lang="ru-RU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 type="subTitle"/>
          </p:nvPr>
        </p:nvSpPr>
        <p:spPr>
          <a:xfrm>
            <a:off x="788760" y="1848600"/>
            <a:ext cx="2304720" cy="38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Учителям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ubTitle"/>
          </p:nvPr>
        </p:nvSpPr>
        <p:spPr>
          <a:xfrm>
            <a:off x="723240" y="543960"/>
            <a:ext cx="3659400" cy="50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25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Аналоги?</a:t>
            </a:r>
            <a:endParaRPr b="0" lang="ru-RU" sz="2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20" name="Google Shape;300;p32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6264360" y="926280"/>
            <a:ext cx="1734480" cy="1734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1" name="Google Shape;301;p32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3826440" y="722160"/>
            <a:ext cx="2142360" cy="2142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2" name="Google Shape;302;p32" descr="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1230120" y="926280"/>
            <a:ext cx="2142360" cy="2142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Что используется в проекте?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4" name="Google Shape;308;p33"/>
          <p:cNvSpPr/>
          <p:nvPr/>
        </p:nvSpPr>
        <p:spPr>
          <a:xfrm>
            <a:off x="936720" y="1392120"/>
            <a:ext cx="4852800" cy="226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В проекте используется сетевой протокол VNC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VNC - Virtual Network Computing(Виртуальное сетевое управление). Используется для удаленного доступа к содержимому компьютера.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Samba - библиотека,позволяющая настроить общий сетевой доступ.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25" name="Google Shape;309;p33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5400000" y="2060280"/>
            <a:ext cx="1142280" cy="999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6" name="Google Shape;310;p33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5358600" y="3232800"/>
            <a:ext cx="2921040" cy="726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3">
            <a:alphaModFix amt="50000"/>
          </a:blip>
          <a:stretch/>
        </p:blipFill>
        <p:spPr>
          <a:xfrm rot="13200">
            <a:off x="6661080" y="2121480"/>
            <a:ext cx="1323720" cy="935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745920" y="625680"/>
            <a:ext cx="5067000" cy="84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Цель</a:t>
            </a:r>
            <a:endParaRPr b="0" lang="ru-RU" sz="5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784080" y="1467360"/>
            <a:ext cx="5067000" cy="116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Разработка приложения для удаленного контроля экранов и файлов учеников в IT-классах. </a:t>
            </a:r>
            <a:endParaRPr b="0" lang="ru-RU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41280" y="472320"/>
            <a:ext cx="771012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Задачи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1730880" y="1640520"/>
            <a:ext cx="661248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Во многих школах оборудование(компьютеры/ноутбуки) не всегда новое,поэтому важно создать приложение,которое может работать на маломощной конфигурации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ubTitle"/>
          </p:nvPr>
        </p:nvSpPr>
        <p:spPr>
          <a:xfrm>
            <a:off x="1730880" y="2952360"/>
            <a:ext cx="6612480" cy="52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Установочные скрипты должны быть простыми и функциональными,поддерживать основные системы,которые используются в РФ.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subTitle"/>
          </p:nvPr>
        </p:nvSpPr>
        <p:spPr>
          <a:xfrm>
            <a:off x="1730880" y="1241280"/>
            <a:ext cx="6612480" cy="52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Изучить рынок аналогов, выбрать подходящую реализацию VCN</a:t>
            </a:r>
            <a:endParaRPr b="0" lang="ru-RU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subTitle"/>
          </p:nvPr>
        </p:nvSpPr>
        <p:spPr>
          <a:xfrm>
            <a:off x="1730880" y="3625920"/>
            <a:ext cx="6612480" cy="52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Создать прототип приложения</a:t>
            </a:r>
            <a:endParaRPr b="0" lang="ru-RU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subTitle"/>
          </p:nvPr>
        </p:nvSpPr>
        <p:spPr>
          <a:xfrm>
            <a:off x="1730880" y="2479680"/>
            <a:ext cx="6612480" cy="52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Создать скрипты для легкой установки</a:t>
            </a:r>
            <a:endParaRPr b="0" lang="ru-RU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236" name="Google Shape;327;p35"/>
          <p:cNvGrpSpPr/>
          <p:nvPr/>
        </p:nvGrpSpPr>
        <p:grpSpPr>
          <a:xfrm>
            <a:off x="1104120" y="3625920"/>
            <a:ext cx="344160" cy="343440"/>
            <a:chOff x="1104120" y="3625920"/>
            <a:chExt cx="344160" cy="343440"/>
          </a:xfrm>
        </p:grpSpPr>
        <p:sp>
          <p:nvSpPr>
            <p:cNvPr id="237" name="Google Shape;328;p35"/>
            <p:cNvSpPr/>
            <p:nvPr/>
          </p:nvSpPr>
          <p:spPr>
            <a:xfrm>
              <a:off x="1104120" y="3823560"/>
              <a:ext cx="344160" cy="145800"/>
            </a:xfrm>
            <a:custGeom>
              <a:avLst/>
              <a:gdLst>
                <a:gd name="textAreaLeft" fmla="*/ 0 w 344160"/>
                <a:gd name="textAreaRight" fmla="*/ 344880 w 344160"/>
                <a:gd name="textAreaTop" fmla="*/ 0 h 145800"/>
                <a:gd name="textAreaBottom" fmla="*/ 146520 h 145800"/>
              </a:gdLst>
              <a:ahLst/>
              <a:rect l="textAreaLeft" t="textAreaTop" r="textAreaRight" b="textAreaBottom"/>
              <a:pathLst>
                <a:path w="13800" h="5855">
                  <a:moveTo>
                    <a:pt x="5424" y="595"/>
                  </a:moveTo>
                  <a:cubicBezTo>
                    <a:pt x="6070" y="595"/>
                    <a:pt x="6582" y="1149"/>
                    <a:pt x="6582" y="1795"/>
                  </a:cubicBezTo>
                  <a:lnTo>
                    <a:pt x="6582" y="2779"/>
                  </a:lnTo>
                  <a:cubicBezTo>
                    <a:pt x="6193" y="2523"/>
                    <a:pt x="5772" y="2389"/>
                    <a:pt x="5301" y="2389"/>
                  </a:cubicBezTo>
                  <a:lnTo>
                    <a:pt x="1067" y="2389"/>
                  </a:lnTo>
                  <a:lnTo>
                    <a:pt x="1067" y="1795"/>
                  </a:lnTo>
                  <a:cubicBezTo>
                    <a:pt x="1067" y="1497"/>
                    <a:pt x="1282" y="1241"/>
                    <a:pt x="1579" y="1241"/>
                  </a:cubicBezTo>
                  <a:cubicBezTo>
                    <a:pt x="2656" y="1241"/>
                    <a:pt x="3763" y="1067"/>
                    <a:pt x="4788" y="729"/>
                  </a:cubicBezTo>
                  <a:lnTo>
                    <a:pt x="4870" y="729"/>
                  </a:lnTo>
                  <a:cubicBezTo>
                    <a:pt x="5085" y="636"/>
                    <a:pt x="5219" y="595"/>
                    <a:pt x="5424" y="595"/>
                  </a:cubicBezTo>
                  <a:close/>
                  <a:moveTo>
                    <a:pt x="8417" y="595"/>
                  </a:moveTo>
                  <a:cubicBezTo>
                    <a:pt x="8591" y="595"/>
                    <a:pt x="8714" y="636"/>
                    <a:pt x="8930" y="729"/>
                  </a:cubicBezTo>
                  <a:lnTo>
                    <a:pt x="9012" y="729"/>
                  </a:lnTo>
                  <a:cubicBezTo>
                    <a:pt x="10037" y="1067"/>
                    <a:pt x="11113" y="1241"/>
                    <a:pt x="12220" y="1241"/>
                  </a:cubicBezTo>
                  <a:cubicBezTo>
                    <a:pt x="12518" y="1241"/>
                    <a:pt x="12733" y="1497"/>
                    <a:pt x="12733" y="1579"/>
                  </a:cubicBezTo>
                  <a:lnTo>
                    <a:pt x="12733" y="2389"/>
                  </a:lnTo>
                  <a:lnTo>
                    <a:pt x="8458" y="2389"/>
                  </a:lnTo>
                  <a:cubicBezTo>
                    <a:pt x="8038" y="2389"/>
                    <a:pt x="7566" y="2523"/>
                    <a:pt x="7177" y="2779"/>
                  </a:cubicBezTo>
                  <a:lnTo>
                    <a:pt x="7177" y="1795"/>
                  </a:lnTo>
                  <a:cubicBezTo>
                    <a:pt x="7177" y="1149"/>
                    <a:pt x="7730" y="595"/>
                    <a:pt x="8417" y="595"/>
                  </a:cubicBezTo>
                  <a:close/>
                  <a:moveTo>
                    <a:pt x="13205" y="2984"/>
                  </a:moveTo>
                  <a:lnTo>
                    <a:pt x="13205" y="4142"/>
                  </a:lnTo>
                  <a:lnTo>
                    <a:pt x="8243" y="4142"/>
                  </a:lnTo>
                  <a:cubicBezTo>
                    <a:pt x="7946" y="4142"/>
                    <a:pt x="7689" y="4358"/>
                    <a:pt x="7648" y="4655"/>
                  </a:cubicBezTo>
                  <a:cubicBezTo>
                    <a:pt x="7566" y="4993"/>
                    <a:pt x="7269" y="5290"/>
                    <a:pt x="6879" y="5290"/>
                  </a:cubicBezTo>
                  <a:cubicBezTo>
                    <a:pt x="6541" y="5290"/>
                    <a:pt x="6193" y="4993"/>
                    <a:pt x="6152" y="4655"/>
                  </a:cubicBezTo>
                  <a:cubicBezTo>
                    <a:pt x="6070" y="4358"/>
                    <a:pt x="5813" y="4142"/>
                    <a:pt x="5516" y="4142"/>
                  </a:cubicBezTo>
                  <a:lnTo>
                    <a:pt x="605" y="4142"/>
                  </a:lnTo>
                  <a:lnTo>
                    <a:pt x="605" y="2984"/>
                  </a:lnTo>
                  <a:lnTo>
                    <a:pt x="5301" y="2984"/>
                  </a:lnTo>
                  <a:cubicBezTo>
                    <a:pt x="5813" y="2984"/>
                    <a:pt x="6326" y="3199"/>
                    <a:pt x="6664" y="3548"/>
                  </a:cubicBezTo>
                  <a:cubicBezTo>
                    <a:pt x="6731" y="3609"/>
                    <a:pt x="6818" y="3640"/>
                    <a:pt x="6899" y="3640"/>
                  </a:cubicBezTo>
                  <a:cubicBezTo>
                    <a:pt x="6979" y="3640"/>
                    <a:pt x="7054" y="3609"/>
                    <a:pt x="7095" y="3548"/>
                  </a:cubicBezTo>
                  <a:cubicBezTo>
                    <a:pt x="7474" y="3199"/>
                    <a:pt x="7987" y="2984"/>
                    <a:pt x="8499" y="2984"/>
                  </a:cubicBezTo>
                  <a:close/>
                  <a:moveTo>
                    <a:pt x="5383" y="1"/>
                  </a:moveTo>
                  <a:cubicBezTo>
                    <a:pt x="5085" y="1"/>
                    <a:pt x="4870" y="83"/>
                    <a:pt x="4655" y="124"/>
                  </a:cubicBezTo>
                  <a:cubicBezTo>
                    <a:pt x="4614" y="165"/>
                    <a:pt x="4614" y="165"/>
                    <a:pt x="4573" y="165"/>
                  </a:cubicBezTo>
                  <a:cubicBezTo>
                    <a:pt x="3589" y="513"/>
                    <a:pt x="2605" y="636"/>
                    <a:pt x="1579" y="636"/>
                  </a:cubicBezTo>
                  <a:cubicBezTo>
                    <a:pt x="985" y="636"/>
                    <a:pt x="472" y="1149"/>
                    <a:pt x="472" y="1795"/>
                  </a:cubicBezTo>
                  <a:lnTo>
                    <a:pt x="472" y="2389"/>
                  </a:lnTo>
                  <a:lnTo>
                    <a:pt x="298" y="2389"/>
                  </a:lnTo>
                  <a:cubicBezTo>
                    <a:pt x="134" y="2389"/>
                    <a:pt x="1" y="2564"/>
                    <a:pt x="1" y="2687"/>
                  </a:cubicBezTo>
                  <a:lnTo>
                    <a:pt x="1" y="4440"/>
                  </a:lnTo>
                  <a:cubicBezTo>
                    <a:pt x="1" y="4614"/>
                    <a:pt x="134" y="4737"/>
                    <a:pt x="298" y="4737"/>
                  </a:cubicBezTo>
                  <a:lnTo>
                    <a:pt x="5516" y="4737"/>
                  </a:lnTo>
                  <a:cubicBezTo>
                    <a:pt x="5557" y="4737"/>
                    <a:pt x="5557" y="4737"/>
                    <a:pt x="5557" y="4778"/>
                  </a:cubicBezTo>
                  <a:cubicBezTo>
                    <a:pt x="5680" y="5424"/>
                    <a:pt x="6244" y="5854"/>
                    <a:pt x="6879" y="5854"/>
                  </a:cubicBezTo>
                  <a:cubicBezTo>
                    <a:pt x="7566" y="5854"/>
                    <a:pt x="8120" y="5424"/>
                    <a:pt x="8243" y="4778"/>
                  </a:cubicBezTo>
                  <a:lnTo>
                    <a:pt x="8243" y="4737"/>
                  </a:lnTo>
                  <a:lnTo>
                    <a:pt x="13502" y="4737"/>
                  </a:lnTo>
                  <a:cubicBezTo>
                    <a:pt x="13625" y="4737"/>
                    <a:pt x="13799" y="4614"/>
                    <a:pt x="13799" y="4440"/>
                  </a:cubicBezTo>
                  <a:lnTo>
                    <a:pt x="13799" y="2687"/>
                  </a:lnTo>
                  <a:cubicBezTo>
                    <a:pt x="13799" y="2564"/>
                    <a:pt x="13625" y="2389"/>
                    <a:pt x="13502" y="2389"/>
                  </a:cubicBezTo>
                  <a:lnTo>
                    <a:pt x="13287" y="2389"/>
                  </a:lnTo>
                  <a:lnTo>
                    <a:pt x="13287" y="1579"/>
                  </a:lnTo>
                  <a:cubicBezTo>
                    <a:pt x="13287" y="1364"/>
                    <a:pt x="13205" y="1190"/>
                    <a:pt x="13030" y="1026"/>
                  </a:cubicBezTo>
                  <a:cubicBezTo>
                    <a:pt x="12815" y="811"/>
                    <a:pt x="12477" y="636"/>
                    <a:pt x="12179" y="636"/>
                  </a:cubicBezTo>
                  <a:cubicBezTo>
                    <a:pt x="11154" y="636"/>
                    <a:pt x="10170" y="513"/>
                    <a:pt x="9186" y="165"/>
                  </a:cubicBezTo>
                  <a:cubicBezTo>
                    <a:pt x="9145" y="165"/>
                    <a:pt x="9145" y="165"/>
                    <a:pt x="9104" y="124"/>
                  </a:cubicBezTo>
                  <a:cubicBezTo>
                    <a:pt x="8889" y="83"/>
                    <a:pt x="8673" y="1"/>
                    <a:pt x="8376" y="1"/>
                  </a:cubicBezTo>
                  <a:cubicBezTo>
                    <a:pt x="7782" y="1"/>
                    <a:pt x="7218" y="339"/>
                    <a:pt x="6879" y="811"/>
                  </a:cubicBezTo>
                  <a:cubicBezTo>
                    <a:pt x="6582" y="339"/>
                    <a:pt x="6028" y="1"/>
                    <a:pt x="5383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3080" bIns="73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8" name="Google Shape;329;p35"/>
            <p:cNvSpPr/>
            <p:nvPr/>
          </p:nvSpPr>
          <p:spPr>
            <a:xfrm>
              <a:off x="1366560" y="3675960"/>
              <a:ext cx="36720" cy="14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14040"/>
                <a:gd name="textAreaBottom" fmla="*/ 14760 h 14040"/>
              </a:gdLst>
              <a:ahLst/>
              <a:rect l="textAreaLeft" t="textAreaTop" r="textAreaRight" b="textAreaBottom"/>
              <a:pathLst>
                <a:path w="1498" h="595">
                  <a:moveTo>
                    <a:pt x="349" y="0"/>
                  </a:moveTo>
                  <a:cubicBezTo>
                    <a:pt x="134" y="0"/>
                    <a:pt x="0" y="164"/>
                    <a:pt x="41" y="338"/>
                  </a:cubicBezTo>
                  <a:cubicBezTo>
                    <a:pt x="41" y="472"/>
                    <a:pt x="175" y="595"/>
                    <a:pt x="349" y="595"/>
                  </a:cubicBezTo>
                  <a:lnTo>
                    <a:pt x="1200" y="595"/>
                  </a:lnTo>
                  <a:cubicBezTo>
                    <a:pt x="1374" y="595"/>
                    <a:pt x="1497" y="420"/>
                    <a:pt x="1497" y="256"/>
                  </a:cubicBezTo>
                  <a:cubicBezTo>
                    <a:pt x="1497" y="123"/>
                    <a:pt x="1323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Google Shape;330;p35"/>
            <p:cNvSpPr/>
            <p:nvPr/>
          </p:nvSpPr>
          <p:spPr>
            <a:xfrm>
              <a:off x="1355040" y="3625920"/>
              <a:ext cx="38880" cy="25560"/>
            </a:xfrm>
            <a:custGeom>
              <a:avLst/>
              <a:gdLst>
                <a:gd name="textAreaLeft" fmla="*/ 0 w 38880"/>
                <a:gd name="textAreaRight" fmla="*/ 39600 w 38880"/>
                <a:gd name="textAreaTop" fmla="*/ 0 h 25560"/>
                <a:gd name="textAreaBottom" fmla="*/ 26280 h 25560"/>
              </a:gdLst>
              <a:ahLst/>
              <a:rect l="textAreaLeft" t="textAreaTop" r="textAreaRight" b="textAreaBottom"/>
              <a:pathLst>
                <a:path w="1590" h="1058">
                  <a:moveTo>
                    <a:pt x="1229" y="0"/>
                  </a:moveTo>
                  <a:cubicBezTo>
                    <a:pt x="1190" y="0"/>
                    <a:pt x="1152" y="10"/>
                    <a:pt x="1118" y="33"/>
                  </a:cubicBezTo>
                  <a:lnTo>
                    <a:pt x="216" y="504"/>
                  </a:lnTo>
                  <a:cubicBezTo>
                    <a:pt x="93" y="586"/>
                    <a:pt x="1" y="761"/>
                    <a:pt x="93" y="884"/>
                  </a:cubicBezTo>
                  <a:cubicBezTo>
                    <a:pt x="134" y="1017"/>
                    <a:pt x="257" y="1058"/>
                    <a:pt x="349" y="1058"/>
                  </a:cubicBezTo>
                  <a:cubicBezTo>
                    <a:pt x="390" y="1058"/>
                    <a:pt x="431" y="1058"/>
                    <a:pt x="513" y="1017"/>
                  </a:cubicBezTo>
                  <a:lnTo>
                    <a:pt x="1375" y="545"/>
                  </a:lnTo>
                  <a:cubicBezTo>
                    <a:pt x="1498" y="504"/>
                    <a:pt x="1590" y="289"/>
                    <a:pt x="1498" y="166"/>
                  </a:cubicBezTo>
                  <a:cubicBezTo>
                    <a:pt x="1438" y="70"/>
                    <a:pt x="1331" y="0"/>
                    <a:pt x="1229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Google Shape;331;p35"/>
            <p:cNvSpPr/>
            <p:nvPr/>
          </p:nvSpPr>
          <p:spPr>
            <a:xfrm>
              <a:off x="1355040" y="3714480"/>
              <a:ext cx="38880" cy="24840"/>
            </a:xfrm>
            <a:custGeom>
              <a:avLst/>
              <a:gdLst>
                <a:gd name="textAreaLeft" fmla="*/ 0 w 38880"/>
                <a:gd name="textAreaRight" fmla="*/ 39600 w 38880"/>
                <a:gd name="textAreaTop" fmla="*/ 0 h 24840"/>
                <a:gd name="textAreaBottom" fmla="*/ 25560 h 24840"/>
              </a:gdLst>
              <a:ahLst/>
              <a:rect l="textAreaLeft" t="textAreaTop" r="textAreaRight" b="textAreaBottom"/>
              <a:pathLst>
                <a:path w="1590" h="1026">
                  <a:moveTo>
                    <a:pt x="338" y="1"/>
                  </a:moveTo>
                  <a:cubicBezTo>
                    <a:pt x="243" y="1"/>
                    <a:pt x="148" y="55"/>
                    <a:pt x="93" y="165"/>
                  </a:cubicBezTo>
                  <a:cubicBezTo>
                    <a:pt x="1" y="298"/>
                    <a:pt x="93" y="472"/>
                    <a:pt x="216" y="554"/>
                  </a:cubicBezTo>
                  <a:lnTo>
                    <a:pt x="1118" y="985"/>
                  </a:lnTo>
                  <a:cubicBezTo>
                    <a:pt x="1159" y="1026"/>
                    <a:pt x="1200" y="1026"/>
                    <a:pt x="1241" y="1026"/>
                  </a:cubicBezTo>
                  <a:cubicBezTo>
                    <a:pt x="1334" y="1026"/>
                    <a:pt x="1457" y="985"/>
                    <a:pt x="1498" y="852"/>
                  </a:cubicBezTo>
                  <a:cubicBezTo>
                    <a:pt x="1590" y="729"/>
                    <a:pt x="1498" y="554"/>
                    <a:pt x="1375" y="472"/>
                  </a:cubicBezTo>
                  <a:lnTo>
                    <a:pt x="472" y="42"/>
                  </a:lnTo>
                  <a:cubicBezTo>
                    <a:pt x="431" y="14"/>
                    <a:pt x="385" y="1"/>
                    <a:pt x="338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Google Shape;332;p35"/>
            <p:cNvSpPr/>
            <p:nvPr/>
          </p:nvSpPr>
          <p:spPr>
            <a:xfrm>
              <a:off x="1147680" y="3675960"/>
              <a:ext cx="36720" cy="14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14040"/>
                <a:gd name="textAreaBottom" fmla="*/ 14760 h 14040"/>
              </a:gdLst>
              <a:ahLst/>
              <a:rect l="textAreaLeft" t="textAreaTop" r="textAreaRight" b="textAreaBottom"/>
              <a:pathLst>
                <a:path w="1498" h="595">
                  <a:moveTo>
                    <a:pt x="339" y="0"/>
                  </a:moveTo>
                  <a:cubicBezTo>
                    <a:pt x="134" y="0"/>
                    <a:pt x="1" y="164"/>
                    <a:pt x="42" y="338"/>
                  </a:cubicBezTo>
                  <a:cubicBezTo>
                    <a:pt x="42" y="472"/>
                    <a:pt x="175" y="595"/>
                    <a:pt x="339" y="595"/>
                  </a:cubicBezTo>
                  <a:lnTo>
                    <a:pt x="1200" y="595"/>
                  </a:lnTo>
                  <a:cubicBezTo>
                    <a:pt x="1364" y="595"/>
                    <a:pt x="1497" y="420"/>
                    <a:pt x="1497" y="256"/>
                  </a:cubicBezTo>
                  <a:cubicBezTo>
                    <a:pt x="1497" y="123"/>
                    <a:pt x="136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Google Shape;333;p35"/>
            <p:cNvSpPr/>
            <p:nvPr/>
          </p:nvSpPr>
          <p:spPr>
            <a:xfrm>
              <a:off x="1158480" y="3625920"/>
              <a:ext cx="37800" cy="25560"/>
            </a:xfrm>
            <a:custGeom>
              <a:avLst/>
              <a:gdLst>
                <a:gd name="textAreaLeft" fmla="*/ 0 w 37800"/>
                <a:gd name="textAreaRight" fmla="*/ 38520 w 37800"/>
                <a:gd name="textAreaTop" fmla="*/ 0 h 25560"/>
                <a:gd name="textAreaBottom" fmla="*/ 26280 h 25560"/>
              </a:gdLst>
              <a:ahLst/>
              <a:rect l="textAreaLeft" t="textAreaTop" r="textAreaRight" b="textAreaBottom"/>
              <a:pathLst>
                <a:path w="1538" h="1058">
                  <a:moveTo>
                    <a:pt x="355" y="0"/>
                  </a:moveTo>
                  <a:cubicBezTo>
                    <a:pt x="249" y="0"/>
                    <a:pt x="142" y="70"/>
                    <a:pt x="82" y="166"/>
                  </a:cubicBezTo>
                  <a:cubicBezTo>
                    <a:pt x="0" y="289"/>
                    <a:pt x="41" y="504"/>
                    <a:pt x="215" y="545"/>
                  </a:cubicBezTo>
                  <a:lnTo>
                    <a:pt x="1066" y="1017"/>
                  </a:lnTo>
                  <a:cubicBezTo>
                    <a:pt x="1107" y="1058"/>
                    <a:pt x="1148" y="1058"/>
                    <a:pt x="1189" y="1058"/>
                  </a:cubicBezTo>
                  <a:cubicBezTo>
                    <a:pt x="1323" y="1058"/>
                    <a:pt x="1405" y="1017"/>
                    <a:pt x="1497" y="884"/>
                  </a:cubicBezTo>
                  <a:cubicBezTo>
                    <a:pt x="1538" y="761"/>
                    <a:pt x="1497" y="586"/>
                    <a:pt x="1364" y="504"/>
                  </a:cubicBezTo>
                  <a:lnTo>
                    <a:pt x="472" y="33"/>
                  </a:lnTo>
                  <a:cubicBezTo>
                    <a:pt x="435" y="10"/>
                    <a:pt x="395" y="0"/>
                    <a:pt x="355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Google Shape;334;p35"/>
            <p:cNvSpPr/>
            <p:nvPr/>
          </p:nvSpPr>
          <p:spPr>
            <a:xfrm>
              <a:off x="1158480" y="3714480"/>
              <a:ext cx="37800" cy="24840"/>
            </a:xfrm>
            <a:custGeom>
              <a:avLst/>
              <a:gdLst>
                <a:gd name="textAreaLeft" fmla="*/ 0 w 37800"/>
                <a:gd name="textAreaRight" fmla="*/ 38520 w 37800"/>
                <a:gd name="textAreaTop" fmla="*/ 0 h 24840"/>
                <a:gd name="textAreaBottom" fmla="*/ 25560 h 24840"/>
              </a:gdLst>
              <a:ahLst/>
              <a:rect l="textAreaLeft" t="textAreaTop" r="textAreaRight" b="textAreaBottom"/>
              <a:pathLst>
                <a:path w="1538" h="1026">
                  <a:moveTo>
                    <a:pt x="1235" y="1"/>
                  </a:moveTo>
                  <a:cubicBezTo>
                    <a:pt x="1181" y="1"/>
                    <a:pt x="1124" y="14"/>
                    <a:pt x="1066" y="42"/>
                  </a:cubicBezTo>
                  <a:lnTo>
                    <a:pt x="215" y="472"/>
                  </a:lnTo>
                  <a:cubicBezTo>
                    <a:pt x="41" y="554"/>
                    <a:pt x="0" y="729"/>
                    <a:pt x="82" y="852"/>
                  </a:cubicBezTo>
                  <a:cubicBezTo>
                    <a:pt x="123" y="985"/>
                    <a:pt x="215" y="1026"/>
                    <a:pt x="338" y="1026"/>
                  </a:cubicBezTo>
                  <a:cubicBezTo>
                    <a:pt x="379" y="1026"/>
                    <a:pt x="421" y="1026"/>
                    <a:pt x="472" y="985"/>
                  </a:cubicBezTo>
                  <a:lnTo>
                    <a:pt x="1364" y="554"/>
                  </a:lnTo>
                  <a:cubicBezTo>
                    <a:pt x="1497" y="472"/>
                    <a:pt x="1538" y="298"/>
                    <a:pt x="1497" y="165"/>
                  </a:cubicBezTo>
                  <a:cubicBezTo>
                    <a:pt x="1435" y="55"/>
                    <a:pt x="1342" y="1"/>
                    <a:pt x="1235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600" bIns="12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4" name="Google Shape;335;p35"/>
            <p:cNvSpPr/>
            <p:nvPr/>
          </p:nvSpPr>
          <p:spPr>
            <a:xfrm>
              <a:off x="1220400" y="3625920"/>
              <a:ext cx="112680" cy="173520"/>
            </a:xfrm>
            <a:custGeom>
              <a:avLst/>
              <a:gdLst>
                <a:gd name="textAreaLeft" fmla="*/ 0 w 112680"/>
                <a:gd name="textAreaRight" fmla="*/ 113400 w 112680"/>
                <a:gd name="textAreaTop" fmla="*/ 0 h 173520"/>
                <a:gd name="textAreaBottom" fmla="*/ 174240 h 173520"/>
              </a:gdLst>
              <a:ahLst/>
              <a:rect l="textAreaLeft" t="textAreaTop" r="textAreaRight" b="textAreaBottom"/>
              <a:pathLst>
                <a:path w="4532" h="6964">
                  <a:moveTo>
                    <a:pt x="2225" y="595"/>
                  </a:moveTo>
                  <a:cubicBezTo>
                    <a:pt x="3169" y="595"/>
                    <a:pt x="3937" y="1364"/>
                    <a:pt x="3937" y="2307"/>
                  </a:cubicBezTo>
                  <a:cubicBezTo>
                    <a:pt x="3937" y="2687"/>
                    <a:pt x="3804" y="3035"/>
                    <a:pt x="3548" y="3333"/>
                  </a:cubicBezTo>
                  <a:cubicBezTo>
                    <a:pt x="3210" y="3763"/>
                    <a:pt x="2994" y="4276"/>
                    <a:pt x="2871" y="4870"/>
                  </a:cubicBezTo>
                  <a:lnTo>
                    <a:pt x="1631" y="4870"/>
                  </a:lnTo>
                  <a:cubicBezTo>
                    <a:pt x="1498" y="4317"/>
                    <a:pt x="1282" y="3804"/>
                    <a:pt x="903" y="3333"/>
                  </a:cubicBezTo>
                  <a:cubicBezTo>
                    <a:pt x="688" y="3035"/>
                    <a:pt x="565" y="2687"/>
                    <a:pt x="565" y="2307"/>
                  </a:cubicBezTo>
                  <a:cubicBezTo>
                    <a:pt x="565" y="1364"/>
                    <a:pt x="1333" y="595"/>
                    <a:pt x="2225" y="595"/>
                  </a:cubicBezTo>
                  <a:close/>
                  <a:moveTo>
                    <a:pt x="2820" y="5424"/>
                  </a:moveTo>
                  <a:lnTo>
                    <a:pt x="2820" y="5813"/>
                  </a:lnTo>
                  <a:cubicBezTo>
                    <a:pt x="2820" y="6111"/>
                    <a:pt x="2564" y="6367"/>
                    <a:pt x="2266" y="6367"/>
                  </a:cubicBezTo>
                  <a:cubicBezTo>
                    <a:pt x="1928" y="6367"/>
                    <a:pt x="1672" y="6111"/>
                    <a:pt x="1672" y="5813"/>
                  </a:cubicBezTo>
                  <a:lnTo>
                    <a:pt x="1672" y="5424"/>
                  </a:lnTo>
                  <a:close/>
                  <a:moveTo>
                    <a:pt x="2225" y="1"/>
                  </a:moveTo>
                  <a:cubicBezTo>
                    <a:pt x="1631" y="1"/>
                    <a:pt x="1077" y="257"/>
                    <a:pt x="647" y="688"/>
                  </a:cubicBezTo>
                  <a:cubicBezTo>
                    <a:pt x="216" y="1108"/>
                    <a:pt x="1" y="1713"/>
                    <a:pt x="1" y="2307"/>
                  </a:cubicBezTo>
                  <a:cubicBezTo>
                    <a:pt x="1" y="2820"/>
                    <a:pt x="134" y="3292"/>
                    <a:pt x="472" y="3671"/>
                  </a:cubicBezTo>
                  <a:cubicBezTo>
                    <a:pt x="770" y="4101"/>
                    <a:pt x="985" y="4614"/>
                    <a:pt x="1077" y="5086"/>
                  </a:cubicBezTo>
                  <a:lnTo>
                    <a:pt x="1077" y="5168"/>
                  </a:lnTo>
                  <a:lnTo>
                    <a:pt x="1077" y="5762"/>
                  </a:lnTo>
                  <a:cubicBezTo>
                    <a:pt x="1077" y="6425"/>
                    <a:pt x="1593" y="6964"/>
                    <a:pt x="2237" y="6964"/>
                  </a:cubicBezTo>
                  <a:cubicBezTo>
                    <a:pt x="2260" y="6964"/>
                    <a:pt x="2284" y="6963"/>
                    <a:pt x="2307" y="6962"/>
                  </a:cubicBezTo>
                  <a:cubicBezTo>
                    <a:pt x="2953" y="6921"/>
                    <a:pt x="3425" y="6408"/>
                    <a:pt x="3425" y="5813"/>
                  </a:cubicBezTo>
                  <a:lnTo>
                    <a:pt x="3425" y="5168"/>
                  </a:lnTo>
                  <a:lnTo>
                    <a:pt x="3425" y="5127"/>
                  </a:lnTo>
                  <a:cubicBezTo>
                    <a:pt x="3507" y="4614"/>
                    <a:pt x="3722" y="4101"/>
                    <a:pt x="4019" y="3712"/>
                  </a:cubicBezTo>
                  <a:cubicBezTo>
                    <a:pt x="4358" y="3292"/>
                    <a:pt x="4532" y="2820"/>
                    <a:pt x="4532" y="2307"/>
                  </a:cubicBezTo>
                  <a:cubicBezTo>
                    <a:pt x="4532" y="1713"/>
                    <a:pt x="4276" y="1108"/>
                    <a:pt x="3845" y="688"/>
                  </a:cubicBezTo>
                  <a:cubicBezTo>
                    <a:pt x="3425" y="257"/>
                    <a:pt x="2871" y="1"/>
                    <a:pt x="2266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7120" bIns="87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45" name="Google Shape;336;p35"/>
          <p:cNvGrpSpPr/>
          <p:nvPr/>
        </p:nvGrpSpPr>
        <p:grpSpPr>
          <a:xfrm>
            <a:off x="1129680" y="2479680"/>
            <a:ext cx="293040" cy="344160"/>
            <a:chOff x="1129680" y="2479680"/>
            <a:chExt cx="293040" cy="344160"/>
          </a:xfrm>
        </p:grpSpPr>
        <p:sp>
          <p:nvSpPr>
            <p:cNvPr id="246" name="Google Shape;337;p35"/>
            <p:cNvSpPr/>
            <p:nvPr/>
          </p:nvSpPr>
          <p:spPr>
            <a:xfrm>
              <a:off x="1301400" y="2707200"/>
              <a:ext cx="69840" cy="69840"/>
            </a:xfrm>
            <a:custGeom>
              <a:avLst/>
              <a:gdLst>
                <a:gd name="textAreaLeft" fmla="*/ 0 w 69840"/>
                <a:gd name="textAreaRight" fmla="*/ 70560 w 69840"/>
                <a:gd name="textAreaTop" fmla="*/ 0 h 69840"/>
                <a:gd name="textAreaBottom" fmla="*/ 70560 h 69840"/>
              </a:gdLst>
              <a:ahLst/>
              <a:rect l="textAreaLeft" t="textAreaTop" r="textAreaRight" b="textAreaBottom"/>
              <a:pathLst>
                <a:path w="2820" h="2820">
                  <a:moveTo>
                    <a:pt x="2389" y="0"/>
                  </a:moveTo>
                  <a:lnTo>
                    <a:pt x="1" y="2389"/>
                  </a:lnTo>
                  <a:lnTo>
                    <a:pt x="421" y="2819"/>
                  </a:lnTo>
                  <a:lnTo>
                    <a:pt x="2820" y="431"/>
                  </a:lnTo>
                  <a:lnTo>
                    <a:pt x="2389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Google Shape;338;p35"/>
            <p:cNvSpPr/>
            <p:nvPr/>
          </p:nvSpPr>
          <p:spPr>
            <a:xfrm>
              <a:off x="1129680" y="2524320"/>
              <a:ext cx="243720" cy="299520"/>
            </a:xfrm>
            <a:custGeom>
              <a:avLst/>
              <a:gdLst>
                <a:gd name="textAreaLeft" fmla="*/ 0 w 243720"/>
                <a:gd name="textAreaRight" fmla="*/ 244440 w 243720"/>
                <a:gd name="textAreaTop" fmla="*/ 0 h 299520"/>
                <a:gd name="textAreaBottom" fmla="*/ 300240 h 299520"/>
              </a:gdLst>
              <a:ahLst/>
              <a:rect l="textAreaLeft" t="textAreaTop" r="textAreaRight" b="textAreaBottom"/>
              <a:pathLst>
                <a:path w="9781" h="12006">
                  <a:moveTo>
                    <a:pt x="9186" y="10211"/>
                  </a:moveTo>
                  <a:lnTo>
                    <a:pt x="9186" y="10816"/>
                  </a:lnTo>
                  <a:lnTo>
                    <a:pt x="9186" y="11411"/>
                  </a:lnTo>
                  <a:lnTo>
                    <a:pt x="1241" y="11411"/>
                  </a:lnTo>
                  <a:cubicBezTo>
                    <a:pt x="893" y="11411"/>
                    <a:pt x="637" y="11154"/>
                    <a:pt x="637" y="10857"/>
                  </a:cubicBezTo>
                  <a:cubicBezTo>
                    <a:pt x="596" y="10509"/>
                    <a:pt x="893" y="10211"/>
                    <a:pt x="1190" y="10211"/>
                  </a:cubicBezTo>
                  <a:close/>
                  <a:moveTo>
                    <a:pt x="1149" y="1"/>
                  </a:moveTo>
                  <a:cubicBezTo>
                    <a:pt x="514" y="1"/>
                    <a:pt x="1" y="514"/>
                    <a:pt x="1" y="1200"/>
                  </a:cubicBezTo>
                  <a:lnTo>
                    <a:pt x="1" y="10816"/>
                  </a:lnTo>
                  <a:cubicBezTo>
                    <a:pt x="1" y="11452"/>
                    <a:pt x="555" y="12005"/>
                    <a:pt x="1190" y="12005"/>
                  </a:cubicBezTo>
                  <a:lnTo>
                    <a:pt x="9484" y="12005"/>
                  </a:lnTo>
                  <a:cubicBezTo>
                    <a:pt x="9648" y="12005"/>
                    <a:pt x="9781" y="11882"/>
                    <a:pt x="9781" y="11708"/>
                  </a:cubicBezTo>
                  <a:lnTo>
                    <a:pt x="9781" y="10816"/>
                  </a:lnTo>
                  <a:lnTo>
                    <a:pt x="9781" y="9914"/>
                  </a:lnTo>
                  <a:lnTo>
                    <a:pt x="9781" y="3804"/>
                  </a:lnTo>
                  <a:lnTo>
                    <a:pt x="9186" y="3804"/>
                  </a:lnTo>
                  <a:lnTo>
                    <a:pt x="9186" y="9658"/>
                  </a:lnTo>
                  <a:lnTo>
                    <a:pt x="1190" y="9658"/>
                  </a:lnTo>
                  <a:cubicBezTo>
                    <a:pt x="985" y="9658"/>
                    <a:pt x="770" y="9699"/>
                    <a:pt x="596" y="9791"/>
                  </a:cubicBezTo>
                  <a:lnTo>
                    <a:pt x="596" y="1200"/>
                  </a:lnTo>
                  <a:cubicBezTo>
                    <a:pt x="596" y="862"/>
                    <a:pt x="852" y="606"/>
                    <a:pt x="1149" y="606"/>
                  </a:cubicBezTo>
                  <a:lnTo>
                    <a:pt x="6275" y="606"/>
                  </a:lnTo>
                  <a:lnTo>
                    <a:pt x="6275" y="1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Google Shape;339;p35"/>
            <p:cNvSpPr/>
            <p:nvPr/>
          </p:nvSpPr>
          <p:spPr>
            <a:xfrm>
              <a:off x="1194840" y="2579040"/>
              <a:ext cx="99720" cy="14040"/>
            </a:xfrm>
            <a:custGeom>
              <a:avLst/>
              <a:gdLst>
                <a:gd name="textAreaLeft" fmla="*/ 0 w 99720"/>
                <a:gd name="textAreaRight" fmla="*/ 100440 w 99720"/>
                <a:gd name="textAreaTop" fmla="*/ 0 h 14040"/>
                <a:gd name="textAreaBottom" fmla="*/ 14760 h 14040"/>
              </a:gdLst>
              <a:ahLst/>
              <a:rect l="textAreaLeft" t="textAreaTop" r="textAreaRight" b="textAreaBottom"/>
              <a:pathLst>
                <a:path w="4020" h="596">
                  <a:moveTo>
                    <a:pt x="339" y="0"/>
                  </a:moveTo>
                  <a:cubicBezTo>
                    <a:pt x="175" y="0"/>
                    <a:pt x="1" y="175"/>
                    <a:pt x="42" y="339"/>
                  </a:cubicBezTo>
                  <a:cubicBezTo>
                    <a:pt x="42" y="513"/>
                    <a:pt x="216" y="595"/>
                    <a:pt x="339" y="595"/>
                  </a:cubicBezTo>
                  <a:lnTo>
                    <a:pt x="3712" y="595"/>
                  </a:lnTo>
                  <a:cubicBezTo>
                    <a:pt x="3886" y="595"/>
                    <a:pt x="4019" y="431"/>
                    <a:pt x="3968" y="257"/>
                  </a:cubicBezTo>
                  <a:cubicBezTo>
                    <a:pt x="3968" y="124"/>
                    <a:pt x="3845" y="0"/>
                    <a:pt x="3671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Google Shape;340;p35"/>
            <p:cNvSpPr/>
            <p:nvPr/>
          </p:nvSpPr>
          <p:spPr>
            <a:xfrm>
              <a:off x="1222200" y="2622960"/>
              <a:ext cx="59400" cy="14040"/>
            </a:xfrm>
            <a:custGeom>
              <a:avLst/>
              <a:gdLst>
                <a:gd name="textAreaLeft" fmla="*/ 0 w 59400"/>
                <a:gd name="textAreaRight" fmla="*/ 60120 w 59400"/>
                <a:gd name="textAreaTop" fmla="*/ 0 h 14040"/>
                <a:gd name="textAreaBottom" fmla="*/ 14760 h 14040"/>
              </a:gdLst>
              <a:ahLst/>
              <a:rect l="textAreaLeft" t="textAreaTop" r="textAreaRight" b="textAreaBottom"/>
              <a:pathLst>
                <a:path w="2400" h="596">
                  <a:moveTo>
                    <a:pt x="298" y="0"/>
                  </a:moveTo>
                  <a:cubicBezTo>
                    <a:pt x="134" y="0"/>
                    <a:pt x="1" y="165"/>
                    <a:pt x="42" y="339"/>
                  </a:cubicBezTo>
                  <a:cubicBezTo>
                    <a:pt x="42" y="472"/>
                    <a:pt x="175" y="595"/>
                    <a:pt x="350" y="595"/>
                  </a:cubicBezTo>
                  <a:lnTo>
                    <a:pt x="2051" y="595"/>
                  </a:lnTo>
                  <a:cubicBezTo>
                    <a:pt x="2267" y="595"/>
                    <a:pt x="2400" y="421"/>
                    <a:pt x="2349" y="257"/>
                  </a:cubicBezTo>
                  <a:cubicBezTo>
                    <a:pt x="2349" y="82"/>
                    <a:pt x="2226" y="0"/>
                    <a:pt x="2051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0" name="Google Shape;341;p35"/>
            <p:cNvSpPr/>
            <p:nvPr/>
          </p:nvSpPr>
          <p:spPr>
            <a:xfrm>
              <a:off x="1266120" y="2479680"/>
              <a:ext cx="156600" cy="157320"/>
            </a:xfrm>
            <a:custGeom>
              <a:avLst/>
              <a:gdLst>
                <a:gd name="textAreaLeft" fmla="*/ 0 w 156600"/>
                <a:gd name="textAreaRight" fmla="*/ 157320 w 156600"/>
                <a:gd name="textAreaTop" fmla="*/ 0 h 157320"/>
                <a:gd name="textAreaBottom" fmla="*/ 158040 h 157320"/>
              </a:gdLst>
              <a:ahLst/>
              <a:rect l="textAreaLeft" t="textAreaTop" r="textAreaRight" b="textAreaBottom"/>
              <a:pathLst>
                <a:path w="6286" h="6327">
                  <a:moveTo>
                    <a:pt x="3158" y="606"/>
                  </a:moveTo>
                  <a:cubicBezTo>
                    <a:pt x="3507" y="606"/>
                    <a:pt x="3722" y="821"/>
                    <a:pt x="3845" y="1026"/>
                  </a:cubicBezTo>
                  <a:cubicBezTo>
                    <a:pt x="3907" y="1127"/>
                    <a:pt x="3998" y="1175"/>
                    <a:pt x="4092" y="1175"/>
                  </a:cubicBezTo>
                  <a:cubicBezTo>
                    <a:pt x="4122" y="1175"/>
                    <a:pt x="4153" y="1169"/>
                    <a:pt x="4184" y="1159"/>
                  </a:cubicBezTo>
                  <a:cubicBezTo>
                    <a:pt x="4252" y="1150"/>
                    <a:pt x="4318" y="1145"/>
                    <a:pt x="4381" y="1145"/>
                  </a:cubicBezTo>
                  <a:cubicBezTo>
                    <a:pt x="4603" y="1145"/>
                    <a:pt x="4793" y="1207"/>
                    <a:pt x="4952" y="1375"/>
                  </a:cubicBezTo>
                  <a:cubicBezTo>
                    <a:pt x="5168" y="1590"/>
                    <a:pt x="5260" y="1887"/>
                    <a:pt x="5168" y="2143"/>
                  </a:cubicBezTo>
                  <a:cubicBezTo>
                    <a:pt x="5127" y="2266"/>
                    <a:pt x="5168" y="2441"/>
                    <a:pt x="5301" y="2482"/>
                  </a:cubicBezTo>
                  <a:cubicBezTo>
                    <a:pt x="5557" y="2656"/>
                    <a:pt x="5721" y="2912"/>
                    <a:pt x="5721" y="3169"/>
                  </a:cubicBezTo>
                  <a:cubicBezTo>
                    <a:pt x="5721" y="3466"/>
                    <a:pt x="5557" y="3722"/>
                    <a:pt x="5301" y="3896"/>
                  </a:cubicBezTo>
                  <a:cubicBezTo>
                    <a:pt x="5168" y="3937"/>
                    <a:pt x="5127" y="4060"/>
                    <a:pt x="5168" y="4194"/>
                  </a:cubicBezTo>
                  <a:cubicBezTo>
                    <a:pt x="5260" y="4491"/>
                    <a:pt x="5168" y="4788"/>
                    <a:pt x="4952" y="5004"/>
                  </a:cubicBezTo>
                  <a:cubicBezTo>
                    <a:pt x="4802" y="5132"/>
                    <a:pt x="4596" y="5210"/>
                    <a:pt x="4396" y="5210"/>
                  </a:cubicBezTo>
                  <a:cubicBezTo>
                    <a:pt x="4323" y="5210"/>
                    <a:pt x="4252" y="5200"/>
                    <a:pt x="4184" y="5178"/>
                  </a:cubicBezTo>
                  <a:cubicBezTo>
                    <a:pt x="4061" y="5178"/>
                    <a:pt x="3927" y="5219"/>
                    <a:pt x="3845" y="5342"/>
                  </a:cubicBezTo>
                  <a:cubicBezTo>
                    <a:pt x="3722" y="5598"/>
                    <a:pt x="3466" y="5731"/>
                    <a:pt x="3158" y="5731"/>
                  </a:cubicBezTo>
                  <a:cubicBezTo>
                    <a:pt x="2861" y="5731"/>
                    <a:pt x="2605" y="5598"/>
                    <a:pt x="2482" y="5342"/>
                  </a:cubicBezTo>
                  <a:cubicBezTo>
                    <a:pt x="2390" y="5219"/>
                    <a:pt x="2308" y="5178"/>
                    <a:pt x="2226" y="5178"/>
                  </a:cubicBezTo>
                  <a:lnTo>
                    <a:pt x="2133" y="5178"/>
                  </a:lnTo>
                  <a:cubicBezTo>
                    <a:pt x="2054" y="5200"/>
                    <a:pt x="1978" y="5210"/>
                    <a:pt x="1905" y="5210"/>
                  </a:cubicBezTo>
                  <a:cubicBezTo>
                    <a:pt x="1703" y="5210"/>
                    <a:pt x="1523" y="5132"/>
                    <a:pt x="1364" y="5004"/>
                  </a:cubicBezTo>
                  <a:cubicBezTo>
                    <a:pt x="1159" y="4788"/>
                    <a:pt x="1067" y="4491"/>
                    <a:pt x="1159" y="4194"/>
                  </a:cubicBezTo>
                  <a:cubicBezTo>
                    <a:pt x="1200" y="4060"/>
                    <a:pt x="1108" y="3937"/>
                    <a:pt x="1026" y="3896"/>
                  </a:cubicBezTo>
                  <a:cubicBezTo>
                    <a:pt x="770" y="3722"/>
                    <a:pt x="596" y="3466"/>
                    <a:pt x="596" y="3169"/>
                  </a:cubicBezTo>
                  <a:cubicBezTo>
                    <a:pt x="596" y="2912"/>
                    <a:pt x="770" y="2656"/>
                    <a:pt x="1026" y="2482"/>
                  </a:cubicBezTo>
                  <a:cubicBezTo>
                    <a:pt x="1108" y="2441"/>
                    <a:pt x="1200" y="2266"/>
                    <a:pt x="1159" y="2143"/>
                  </a:cubicBezTo>
                  <a:cubicBezTo>
                    <a:pt x="1067" y="1887"/>
                    <a:pt x="1159" y="1590"/>
                    <a:pt x="1364" y="1375"/>
                  </a:cubicBezTo>
                  <a:cubicBezTo>
                    <a:pt x="1532" y="1207"/>
                    <a:pt x="1724" y="1145"/>
                    <a:pt x="1941" y="1145"/>
                  </a:cubicBezTo>
                  <a:cubicBezTo>
                    <a:pt x="2003" y="1145"/>
                    <a:pt x="2067" y="1150"/>
                    <a:pt x="2133" y="1159"/>
                  </a:cubicBezTo>
                  <a:cubicBezTo>
                    <a:pt x="2166" y="1169"/>
                    <a:pt x="2198" y="1175"/>
                    <a:pt x="2230" y="1175"/>
                  </a:cubicBezTo>
                  <a:cubicBezTo>
                    <a:pt x="2325" y="1175"/>
                    <a:pt x="2412" y="1127"/>
                    <a:pt x="2482" y="1026"/>
                  </a:cubicBezTo>
                  <a:cubicBezTo>
                    <a:pt x="2605" y="770"/>
                    <a:pt x="2902" y="606"/>
                    <a:pt x="3158" y="606"/>
                  </a:cubicBezTo>
                  <a:close/>
                  <a:moveTo>
                    <a:pt x="3210" y="1"/>
                  </a:moveTo>
                  <a:cubicBezTo>
                    <a:pt x="2779" y="1"/>
                    <a:pt x="2349" y="216"/>
                    <a:pt x="2051" y="565"/>
                  </a:cubicBezTo>
                  <a:cubicBezTo>
                    <a:pt x="1998" y="558"/>
                    <a:pt x="1944" y="554"/>
                    <a:pt x="1889" y="554"/>
                  </a:cubicBezTo>
                  <a:cubicBezTo>
                    <a:pt x="1554" y="554"/>
                    <a:pt x="1200" y="688"/>
                    <a:pt x="944" y="944"/>
                  </a:cubicBezTo>
                  <a:cubicBezTo>
                    <a:pt x="647" y="1282"/>
                    <a:pt x="473" y="1672"/>
                    <a:pt x="555" y="2102"/>
                  </a:cubicBezTo>
                  <a:cubicBezTo>
                    <a:pt x="216" y="2359"/>
                    <a:pt x="1" y="2738"/>
                    <a:pt x="1" y="3169"/>
                  </a:cubicBezTo>
                  <a:cubicBezTo>
                    <a:pt x="1" y="3589"/>
                    <a:pt x="216" y="4019"/>
                    <a:pt x="555" y="4276"/>
                  </a:cubicBezTo>
                  <a:cubicBezTo>
                    <a:pt x="473" y="4706"/>
                    <a:pt x="647" y="5086"/>
                    <a:pt x="944" y="5383"/>
                  </a:cubicBezTo>
                  <a:cubicBezTo>
                    <a:pt x="1211" y="5659"/>
                    <a:pt x="1586" y="5820"/>
                    <a:pt x="1964" y="5820"/>
                  </a:cubicBezTo>
                  <a:cubicBezTo>
                    <a:pt x="2007" y="5820"/>
                    <a:pt x="2050" y="5818"/>
                    <a:pt x="2092" y="5813"/>
                  </a:cubicBezTo>
                  <a:cubicBezTo>
                    <a:pt x="2349" y="6111"/>
                    <a:pt x="2738" y="6326"/>
                    <a:pt x="3158" y="6326"/>
                  </a:cubicBezTo>
                  <a:cubicBezTo>
                    <a:pt x="3589" y="6326"/>
                    <a:pt x="3979" y="6111"/>
                    <a:pt x="4235" y="5813"/>
                  </a:cubicBezTo>
                  <a:cubicBezTo>
                    <a:pt x="4278" y="5818"/>
                    <a:pt x="4320" y="5820"/>
                    <a:pt x="4363" y="5820"/>
                  </a:cubicBezTo>
                  <a:cubicBezTo>
                    <a:pt x="4741" y="5820"/>
                    <a:pt x="5116" y="5659"/>
                    <a:pt x="5383" y="5383"/>
                  </a:cubicBezTo>
                  <a:cubicBezTo>
                    <a:pt x="5680" y="5086"/>
                    <a:pt x="5814" y="4706"/>
                    <a:pt x="5773" y="4276"/>
                  </a:cubicBezTo>
                  <a:cubicBezTo>
                    <a:pt x="6111" y="4019"/>
                    <a:pt x="6285" y="3589"/>
                    <a:pt x="6285" y="3169"/>
                  </a:cubicBezTo>
                  <a:cubicBezTo>
                    <a:pt x="6285" y="2738"/>
                    <a:pt x="6111" y="2359"/>
                    <a:pt x="5773" y="2102"/>
                  </a:cubicBezTo>
                  <a:cubicBezTo>
                    <a:pt x="5814" y="1672"/>
                    <a:pt x="5680" y="1282"/>
                    <a:pt x="5383" y="944"/>
                  </a:cubicBezTo>
                  <a:cubicBezTo>
                    <a:pt x="5127" y="688"/>
                    <a:pt x="4773" y="554"/>
                    <a:pt x="4412" y="554"/>
                  </a:cubicBezTo>
                  <a:cubicBezTo>
                    <a:pt x="4353" y="554"/>
                    <a:pt x="4294" y="558"/>
                    <a:pt x="4235" y="565"/>
                  </a:cubicBezTo>
                  <a:cubicBezTo>
                    <a:pt x="3979" y="216"/>
                    <a:pt x="3589" y="1"/>
                    <a:pt x="3210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8840" bIns="78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1" name="Google Shape;342;p35"/>
            <p:cNvSpPr/>
            <p:nvPr/>
          </p:nvSpPr>
          <p:spPr>
            <a:xfrm>
              <a:off x="1320840" y="2535120"/>
              <a:ext cx="48240" cy="47880"/>
            </a:xfrm>
            <a:custGeom>
              <a:avLst/>
              <a:gdLst>
                <a:gd name="textAreaLeft" fmla="*/ 0 w 48240"/>
                <a:gd name="textAreaRight" fmla="*/ 48960 w 48240"/>
                <a:gd name="textAreaTop" fmla="*/ 0 h 47880"/>
                <a:gd name="textAreaBottom" fmla="*/ 48600 h 47880"/>
              </a:gdLst>
              <a:ahLst/>
              <a:rect l="textAreaLeft" t="textAreaTop" r="textAreaRight" b="textAreaBottom"/>
              <a:pathLst>
                <a:path w="1959" h="1938">
                  <a:moveTo>
                    <a:pt x="1620" y="0"/>
                  </a:moveTo>
                  <a:cubicBezTo>
                    <a:pt x="1546" y="0"/>
                    <a:pt x="1472" y="31"/>
                    <a:pt x="1405" y="93"/>
                  </a:cubicBezTo>
                  <a:lnTo>
                    <a:pt x="124" y="1425"/>
                  </a:lnTo>
                  <a:cubicBezTo>
                    <a:pt x="1" y="1548"/>
                    <a:pt x="1" y="1722"/>
                    <a:pt x="124" y="1845"/>
                  </a:cubicBezTo>
                  <a:cubicBezTo>
                    <a:pt x="165" y="1887"/>
                    <a:pt x="257" y="1938"/>
                    <a:pt x="339" y="1938"/>
                  </a:cubicBezTo>
                  <a:cubicBezTo>
                    <a:pt x="380" y="1938"/>
                    <a:pt x="462" y="1887"/>
                    <a:pt x="513" y="1845"/>
                  </a:cubicBezTo>
                  <a:lnTo>
                    <a:pt x="1836" y="523"/>
                  </a:lnTo>
                  <a:cubicBezTo>
                    <a:pt x="1959" y="400"/>
                    <a:pt x="1959" y="226"/>
                    <a:pt x="1836" y="93"/>
                  </a:cubicBezTo>
                  <a:cubicBezTo>
                    <a:pt x="1769" y="31"/>
                    <a:pt x="1695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4120" bIns="24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Google Shape;343;p35"/>
            <p:cNvSpPr/>
            <p:nvPr/>
          </p:nvSpPr>
          <p:spPr>
            <a:xfrm>
              <a:off x="1314360" y="2529720"/>
              <a:ext cx="17280" cy="14400"/>
            </a:xfrm>
            <a:custGeom>
              <a:avLst/>
              <a:gdLst>
                <a:gd name="textAreaLeft" fmla="*/ 0 w 17280"/>
                <a:gd name="textAreaRight" fmla="*/ 18000 w 17280"/>
                <a:gd name="textAreaTop" fmla="*/ 0 h 14400"/>
                <a:gd name="textAreaBottom" fmla="*/ 15120 h 14400"/>
              </a:gdLst>
              <a:ahLst/>
              <a:rect l="textAreaLeft" t="textAreaTop" r="textAreaRight" b="textAreaBottom"/>
              <a:pathLst>
                <a:path w="718" h="606">
                  <a:moveTo>
                    <a:pt x="339" y="0"/>
                  </a:moveTo>
                  <a:cubicBezTo>
                    <a:pt x="257" y="0"/>
                    <a:pt x="164" y="41"/>
                    <a:pt x="123" y="133"/>
                  </a:cubicBezTo>
                  <a:cubicBezTo>
                    <a:pt x="0" y="390"/>
                    <a:pt x="123" y="605"/>
                    <a:pt x="339" y="605"/>
                  </a:cubicBezTo>
                  <a:cubicBezTo>
                    <a:pt x="554" y="605"/>
                    <a:pt x="718" y="390"/>
                    <a:pt x="636" y="174"/>
                  </a:cubicBezTo>
                  <a:cubicBezTo>
                    <a:pt x="595" y="92"/>
                    <a:pt x="462" y="0"/>
                    <a:pt x="38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3" name="Google Shape;344;p35"/>
            <p:cNvSpPr/>
            <p:nvPr/>
          </p:nvSpPr>
          <p:spPr>
            <a:xfrm>
              <a:off x="1357920" y="2573640"/>
              <a:ext cx="17640" cy="14040"/>
            </a:xfrm>
            <a:custGeom>
              <a:avLst/>
              <a:gdLst>
                <a:gd name="textAreaLeft" fmla="*/ 0 w 17640"/>
                <a:gd name="textAreaRight" fmla="*/ 18360 w 17640"/>
                <a:gd name="textAreaTop" fmla="*/ 0 h 14040"/>
                <a:gd name="textAreaBottom" fmla="*/ 14760 h 14040"/>
              </a:gdLst>
              <a:ahLst/>
              <a:rect l="textAreaLeft" t="textAreaTop" r="textAreaRight" b="textAreaBottom"/>
              <a:pathLst>
                <a:path w="728" h="595">
                  <a:moveTo>
                    <a:pt x="349" y="0"/>
                  </a:moveTo>
                  <a:cubicBezTo>
                    <a:pt x="256" y="0"/>
                    <a:pt x="174" y="41"/>
                    <a:pt x="92" y="133"/>
                  </a:cubicBezTo>
                  <a:cubicBezTo>
                    <a:pt x="0" y="390"/>
                    <a:pt x="133" y="595"/>
                    <a:pt x="349" y="595"/>
                  </a:cubicBezTo>
                  <a:cubicBezTo>
                    <a:pt x="564" y="595"/>
                    <a:pt x="728" y="390"/>
                    <a:pt x="646" y="174"/>
                  </a:cubicBezTo>
                  <a:cubicBezTo>
                    <a:pt x="605" y="41"/>
                    <a:pt x="472" y="0"/>
                    <a:pt x="39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54" name="Google Shape;345;p35"/>
          <p:cNvGrpSpPr/>
          <p:nvPr/>
        </p:nvGrpSpPr>
        <p:grpSpPr>
          <a:xfrm>
            <a:off x="1104480" y="1334520"/>
            <a:ext cx="343080" cy="343080"/>
            <a:chOff x="1104480" y="1334520"/>
            <a:chExt cx="343080" cy="343080"/>
          </a:xfrm>
        </p:grpSpPr>
        <p:sp>
          <p:nvSpPr>
            <p:cNvPr id="255" name="Google Shape;346;p35"/>
            <p:cNvSpPr/>
            <p:nvPr/>
          </p:nvSpPr>
          <p:spPr>
            <a:xfrm>
              <a:off x="1104480" y="1334520"/>
              <a:ext cx="343080" cy="254160"/>
            </a:xfrm>
            <a:custGeom>
              <a:avLst/>
              <a:gdLst>
                <a:gd name="textAreaLeft" fmla="*/ 0 w 343080"/>
                <a:gd name="textAreaRight" fmla="*/ 343800 w 343080"/>
                <a:gd name="textAreaTop" fmla="*/ 0 h 254160"/>
                <a:gd name="textAreaBottom" fmla="*/ 254880 h 254160"/>
              </a:gdLst>
              <a:ahLst/>
              <a:rect l="textAreaLeft" t="textAreaTop" r="textAreaRight" b="textAreaBottom"/>
              <a:pathLst>
                <a:path w="13748" h="10202">
                  <a:moveTo>
                    <a:pt x="298" y="1"/>
                  </a:moveTo>
                  <a:cubicBezTo>
                    <a:pt x="123" y="1"/>
                    <a:pt x="0" y="124"/>
                    <a:pt x="0" y="257"/>
                  </a:cubicBezTo>
                  <a:lnTo>
                    <a:pt x="0" y="8202"/>
                  </a:lnTo>
                  <a:lnTo>
                    <a:pt x="0" y="9945"/>
                  </a:lnTo>
                  <a:cubicBezTo>
                    <a:pt x="0" y="10078"/>
                    <a:pt x="123" y="10201"/>
                    <a:pt x="298" y="10201"/>
                  </a:cubicBezTo>
                  <a:lnTo>
                    <a:pt x="4265" y="10201"/>
                  </a:lnTo>
                  <a:lnTo>
                    <a:pt x="4265" y="9647"/>
                  </a:lnTo>
                  <a:lnTo>
                    <a:pt x="595" y="9647"/>
                  </a:lnTo>
                  <a:lnTo>
                    <a:pt x="595" y="8499"/>
                  </a:lnTo>
                  <a:lnTo>
                    <a:pt x="4614" y="8499"/>
                  </a:lnTo>
                  <a:lnTo>
                    <a:pt x="4614" y="7894"/>
                  </a:lnTo>
                  <a:lnTo>
                    <a:pt x="595" y="7894"/>
                  </a:lnTo>
                  <a:lnTo>
                    <a:pt x="595" y="554"/>
                  </a:lnTo>
                  <a:lnTo>
                    <a:pt x="5126" y="554"/>
                  </a:lnTo>
                  <a:cubicBezTo>
                    <a:pt x="5680" y="554"/>
                    <a:pt x="6233" y="811"/>
                    <a:pt x="6572" y="1231"/>
                  </a:cubicBezTo>
                  <a:lnTo>
                    <a:pt x="6572" y="6869"/>
                  </a:lnTo>
                  <a:lnTo>
                    <a:pt x="7176" y="6869"/>
                  </a:lnTo>
                  <a:lnTo>
                    <a:pt x="7176" y="1231"/>
                  </a:lnTo>
                  <a:cubicBezTo>
                    <a:pt x="7515" y="811"/>
                    <a:pt x="8068" y="554"/>
                    <a:pt x="8622" y="554"/>
                  </a:cubicBezTo>
                  <a:lnTo>
                    <a:pt x="13153" y="554"/>
                  </a:lnTo>
                  <a:lnTo>
                    <a:pt x="13153" y="7894"/>
                  </a:lnTo>
                  <a:lnTo>
                    <a:pt x="9134" y="7894"/>
                  </a:lnTo>
                  <a:lnTo>
                    <a:pt x="9134" y="8499"/>
                  </a:lnTo>
                  <a:lnTo>
                    <a:pt x="13153" y="8499"/>
                  </a:lnTo>
                  <a:lnTo>
                    <a:pt x="13153" y="9647"/>
                  </a:lnTo>
                  <a:lnTo>
                    <a:pt x="9442" y="9647"/>
                  </a:lnTo>
                  <a:lnTo>
                    <a:pt x="9442" y="10201"/>
                  </a:lnTo>
                  <a:lnTo>
                    <a:pt x="13450" y="10201"/>
                  </a:lnTo>
                  <a:cubicBezTo>
                    <a:pt x="13625" y="10201"/>
                    <a:pt x="13748" y="10078"/>
                    <a:pt x="13748" y="9945"/>
                  </a:cubicBezTo>
                  <a:lnTo>
                    <a:pt x="13748" y="8202"/>
                  </a:lnTo>
                  <a:lnTo>
                    <a:pt x="13748" y="257"/>
                  </a:lnTo>
                  <a:cubicBezTo>
                    <a:pt x="13748" y="124"/>
                    <a:pt x="13625" y="1"/>
                    <a:pt x="13450" y="1"/>
                  </a:cubicBezTo>
                  <a:lnTo>
                    <a:pt x="8622" y="1"/>
                  </a:lnTo>
                  <a:cubicBezTo>
                    <a:pt x="7986" y="1"/>
                    <a:pt x="7340" y="257"/>
                    <a:pt x="6879" y="677"/>
                  </a:cubicBezTo>
                  <a:cubicBezTo>
                    <a:pt x="6408" y="257"/>
                    <a:pt x="5762" y="1"/>
                    <a:pt x="5126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6" name="Google Shape;347;p35"/>
            <p:cNvSpPr/>
            <p:nvPr/>
          </p:nvSpPr>
          <p:spPr>
            <a:xfrm>
              <a:off x="1312560" y="1384560"/>
              <a:ext cx="91440" cy="14400"/>
            </a:xfrm>
            <a:custGeom>
              <a:avLst/>
              <a:gdLst>
                <a:gd name="textAreaLeft" fmla="*/ 0 w 91440"/>
                <a:gd name="textAreaRight" fmla="*/ 92160 w 91440"/>
                <a:gd name="textAreaTop" fmla="*/ 0 h 14400"/>
                <a:gd name="textAreaBottom" fmla="*/ 15120 h 14400"/>
              </a:gdLst>
              <a:ahLst/>
              <a:rect l="textAreaLeft" t="textAreaTop" r="textAreaRight" b="textAreaBottom"/>
              <a:pathLst>
                <a:path w="3681" h="606">
                  <a:moveTo>
                    <a:pt x="29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42" y="513"/>
                    <a:pt x="175" y="606"/>
                    <a:pt x="298" y="606"/>
                  </a:cubicBezTo>
                  <a:lnTo>
                    <a:pt x="3373" y="606"/>
                  </a:lnTo>
                  <a:cubicBezTo>
                    <a:pt x="3548" y="606"/>
                    <a:pt x="3681" y="472"/>
                    <a:pt x="3681" y="257"/>
                  </a:cubicBezTo>
                  <a:cubicBezTo>
                    <a:pt x="3630" y="134"/>
                    <a:pt x="350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7" name="Google Shape;348;p35"/>
            <p:cNvSpPr/>
            <p:nvPr/>
          </p:nvSpPr>
          <p:spPr>
            <a:xfrm>
              <a:off x="1148400" y="1384560"/>
              <a:ext cx="92160" cy="14400"/>
            </a:xfrm>
            <a:custGeom>
              <a:avLst/>
              <a:gdLst>
                <a:gd name="textAreaLeft" fmla="*/ 0 w 92160"/>
                <a:gd name="textAreaRight" fmla="*/ 92880 w 92160"/>
                <a:gd name="textAreaTop" fmla="*/ 0 h 14400"/>
                <a:gd name="textAreaBottom" fmla="*/ 15120 h 14400"/>
              </a:gdLst>
              <a:ahLst/>
              <a:rect l="textAreaLeft" t="textAreaTop" r="textAreaRight" b="textAreaBottom"/>
              <a:pathLst>
                <a:path w="3712" h="606">
                  <a:moveTo>
                    <a:pt x="298" y="1"/>
                  </a:moveTo>
                  <a:cubicBezTo>
                    <a:pt x="123" y="1"/>
                    <a:pt x="0" y="175"/>
                    <a:pt x="41" y="349"/>
                  </a:cubicBezTo>
                  <a:cubicBezTo>
                    <a:pt x="41" y="513"/>
                    <a:pt x="164" y="606"/>
                    <a:pt x="339" y="606"/>
                  </a:cubicBezTo>
                  <a:lnTo>
                    <a:pt x="3373" y="606"/>
                  </a:lnTo>
                  <a:cubicBezTo>
                    <a:pt x="3537" y="606"/>
                    <a:pt x="3711" y="472"/>
                    <a:pt x="3670" y="257"/>
                  </a:cubicBezTo>
                  <a:cubicBezTo>
                    <a:pt x="3629" y="134"/>
                    <a:pt x="3496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8" name="Google Shape;349;p35"/>
            <p:cNvSpPr/>
            <p:nvPr/>
          </p:nvSpPr>
          <p:spPr>
            <a:xfrm>
              <a:off x="1148400" y="1433880"/>
              <a:ext cx="92160" cy="14040"/>
            </a:xfrm>
            <a:custGeom>
              <a:avLst/>
              <a:gdLst>
                <a:gd name="textAreaLeft" fmla="*/ 0 w 92160"/>
                <a:gd name="textAreaRight" fmla="*/ 92880 w 92160"/>
                <a:gd name="textAreaTop" fmla="*/ 0 h 14040"/>
                <a:gd name="textAreaBottom" fmla="*/ 14760 h 14040"/>
              </a:gdLst>
              <a:ahLst/>
              <a:rect l="textAreaLeft" t="textAreaTop" r="textAreaRight" b="textAreaBottom"/>
              <a:pathLst>
                <a:path w="3712" h="595">
                  <a:moveTo>
                    <a:pt x="298" y="0"/>
                  </a:moveTo>
                  <a:cubicBezTo>
                    <a:pt x="123" y="0"/>
                    <a:pt x="0" y="174"/>
                    <a:pt x="41" y="338"/>
                  </a:cubicBezTo>
                  <a:cubicBezTo>
                    <a:pt x="41" y="513"/>
                    <a:pt x="164" y="595"/>
                    <a:pt x="339" y="595"/>
                  </a:cubicBezTo>
                  <a:lnTo>
                    <a:pt x="3373" y="595"/>
                  </a:lnTo>
                  <a:cubicBezTo>
                    <a:pt x="3537" y="595"/>
                    <a:pt x="3711" y="431"/>
                    <a:pt x="3670" y="256"/>
                  </a:cubicBezTo>
                  <a:cubicBezTo>
                    <a:pt x="3629" y="133"/>
                    <a:pt x="3496" y="0"/>
                    <a:pt x="3373" y="0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9" name="Google Shape;350;p35"/>
            <p:cNvSpPr/>
            <p:nvPr/>
          </p:nvSpPr>
          <p:spPr>
            <a:xfrm>
              <a:off x="1148400" y="1482840"/>
              <a:ext cx="48240" cy="14040"/>
            </a:xfrm>
            <a:custGeom>
              <a:avLst/>
              <a:gdLst>
                <a:gd name="textAreaLeft" fmla="*/ 0 w 48240"/>
                <a:gd name="textAreaRight" fmla="*/ 48960 w 48240"/>
                <a:gd name="textAreaTop" fmla="*/ 0 h 14040"/>
                <a:gd name="textAreaBottom" fmla="*/ 14760 h 14040"/>
              </a:gdLst>
              <a:ahLst/>
              <a:rect l="textAreaLeft" t="textAreaTop" r="textAreaRight" b="textAreaBottom"/>
              <a:pathLst>
                <a:path w="1959" h="596">
                  <a:moveTo>
                    <a:pt x="298" y="0"/>
                  </a:moveTo>
                  <a:cubicBezTo>
                    <a:pt x="123" y="0"/>
                    <a:pt x="0" y="123"/>
                    <a:pt x="41" y="339"/>
                  </a:cubicBezTo>
                  <a:cubicBezTo>
                    <a:pt x="41" y="472"/>
                    <a:pt x="164" y="595"/>
                    <a:pt x="339" y="595"/>
                  </a:cubicBezTo>
                  <a:lnTo>
                    <a:pt x="1620" y="595"/>
                  </a:lnTo>
                  <a:cubicBezTo>
                    <a:pt x="1794" y="595"/>
                    <a:pt x="1958" y="421"/>
                    <a:pt x="1917" y="216"/>
                  </a:cubicBezTo>
                  <a:cubicBezTo>
                    <a:pt x="1876" y="82"/>
                    <a:pt x="1743" y="0"/>
                    <a:pt x="162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0" name="Google Shape;351;p35"/>
            <p:cNvSpPr/>
            <p:nvPr/>
          </p:nvSpPr>
          <p:spPr>
            <a:xfrm>
              <a:off x="1312560" y="1433880"/>
              <a:ext cx="91440" cy="14040"/>
            </a:xfrm>
            <a:custGeom>
              <a:avLst/>
              <a:gdLst>
                <a:gd name="textAreaLeft" fmla="*/ 0 w 91440"/>
                <a:gd name="textAreaRight" fmla="*/ 92160 w 91440"/>
                <a:gd name="textAreaTop" fmla="*/ 0 h 14040"/>
                <a:gd name="textAreaBottom" fmla="*/ 14760 h 14040"/>
              </a:gdLst>
              <a:ahLst/>
              <a:rect l="textAreaLeft" t="textAreaTop" r="textAreaRight" b="textAreaBottom"/>
              <a:pathLst>
                <a:path w="3681" h="595">
                  <a:moveTo>
                    <a:pt x="298" y="0"/>
                  </a:moveTo>
                  <a:cubicBezTo>
                    <a:pt x="134" y="0"/>
                    <a:pt x="1" y="174"/>
                    <a:pt x="1" y="338"/>
                  </a:cubicBezTo>
                  <a:cubicBezTo>
                    <a:pt x="42" y="513"/>
                    <a:pt x="175" y="595"/>
                    <a:pt x="298" y="595"/>
                  </a:cubicBezTo>
                  <a:lnTo>
                    <a:pt x="3373" y="595"/>
                  </a:lnTo>
                  <a:cubicBezTo>
                    <a:pt x="3548" y="595"/>
                    <a:pt x="3681" y="431"/>
                    <a:pt x="3681" y="256"/>
                  </a:cubicBezTo>
                  <a:cubicBezTo>
                    <a:pt x="3630" y="133"/>
                    <a:pt x="3507" y="0"/>
                    <a:pt x="3373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Google Shape;352;p35"/>
            <p:cNvSpPr/>
            <p:nvPr/>
          </p:nvSpPr>
          <p:spPr>
            <a:xfrm>
              <a:off x="1356480" y="1482840"/>
              <a:ext cx="47520" cy="14040"/>
            </a:xfrm>
            <a:custGeom>
              <a:avLst/>
              <a:gdLst>
                <a:gd name="textAreaLeft" fmla="*/ 0 w 47520"/>
                <a:gd name="textAreaRight" fmla="*/ 48240 w 47520"/>
                <a:gd name="textAreaTop" fmla="*/ 0 h 14040"/>
                <a:gd name="textAreaBottom" fmla="*/ 14760 h 14040"/>
              </a:gdLst>
              <a:ahLst/>
              <a:rect l="textAreaLeft" t="textAreaTop" r="textAreaRight" b="textAreaBottom"/>
              <a:pathLst>
                <a:path w="1928" h="596">
                  <a:moveTo>
                    <a:pt x="298" y="0"/>
                  </a:moveTo>
                  <a:cubicBezTo>
                    <a:pt x="134" y="0"/>
                    <a:pt x="1" y="123"/>
                    <a:pt x="1" y="339"/>
                  </a:cubicBezTo>
                  <a:cubicBezTo>
                    <a:pt x="42" y="472"/>
                    <a:pt x="175" y="595"/>
                    <a:pt x="298" y="595"/>
                  </a:cubicBezTo>
                  <a:lnTo>
                    <a:pt x="1620" y="595"/>
                  </a:lnTo>
                  <a:cubicBezTo>
                    <a:pt x="1795" y="595"/>
                    <a:pt x="1928" y="421"/>
                    <a:pt x="1928" y="216"/>
                  </a:cubicBezTo>
                  <a:cubicBezTo>
                    <a:pt x="1877" y="82"/>
                    <a:pt x="1754" y="0"/>
                    <a:pt x="1620" y="0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2" name="Google Shape;353;p35"/>
            <p:cNvSpPr/>
            <p:nvPr/>
          </p:nvSpPr>
          <p:spPr>
            <a:xfrm>
              <a:off x="1203840" y="1499040"/>
              <a:ext cx="179640" cy="178560"/>
            </a:xfrm>
            <a:custGeom>
              <a:avLst/>
              <a:gdLst>
                <a:gd name="textAreaLeft" fmla="*/ 0 w 179640"/>
                <a:gd name="textAreaRight" fmla="*/ 180360 w 179640"/>
                <a:gd name="textAreaTop" fmla="*/ 0 h 178560"/>
                <a:gd name="textAreaBottom" fmla="*/ 179280 h 178560"/>
              </a:gdLst>
              <a:ahLst/>
              <a:rect l="textAreaLeft" t="textAreaTop" r="textAreaRight" b="textAreaBottom"/>
              <a:pathLst>
                <a:path w="7218" h="7177">
                  <a:moveTo>
                    <a:pt x="2912" y="605"/>
                  </a:moveTo>
                  <a:cubicBezTo>
                    <a:pt x="4194" y="605"/>
                    <a:pt x="5260" y="1630"/>
                    <a:pt x="5260" y="2952"/>
                  </a:cubicBezTo>
                  <a:cubicBezTo>
                    <a:pt x="5260" y="4234"/>
                    <a:pt x="4194" y="5259"/>
                    <a:pt x="2912" y="5259"/>
                  </a:cubicBezTo>
                  <a:cubicBezTo>
                    <a:pt x="1631" y="5259"/>
                    <a:pt x="606" y="4234"/>
                    <a:pt x="606" y="2952"/>
                  </a:cubicBezTo>
                  <a:cubicBezTo>
                    <a:pt x="606" y="1630"/>
                    <a:pt x="1631" y="605"/>
                    <a:pt x="2912" y="605"/>
                  </a:cubicBezTo>
                  <a:close/>
                  <a:moveTo>
                    <a:pt x="2912" y="0"/>
                  </a:moveTo>
                  <a:cubicBezTo>
                    <a:pt x="1282" y="0"/>
                    <a:pt x="1" y="1322"/>
                    <a:pt x="1" y="2952"/>
                  </a:cubicBezTo>
                  <a:cubicBezTo>
                    <a:pt x="1" y="4531"/>
                    <a:pt x="1282" y="5854"/>
                    <a:pt x="2912" y="5854"/>
                  </a:cubicBezTo>
                  <a:cubicBezTo>
                    <a:pt x="3589" y="5854"/>
                    <a:pt x="4276" y="5597"/>
                    <a:pt x="4747" y="5167"/>
                  </a:cubicBezTo>
                  <a:lnTo>
                    <a:pt x="6664" y="7094"/>
                  </a:lnTo>
                  <a:cubicBezTo>
                    <a:pt x="6705" y="7176"/>
                    <a:pt x="6797" y="7176"/>
                    <a:pt x="6879" y="7176"/>
                  </a:cubicBezTo>
                  <a:cubicBezTo>
                    <a:pt x="6961" y="7176"/>
                    <a:pt x="7013" y="7176"/>
                    <a:pt x="7095" y="7094"/>
                  </a:cubicBezTo>
                  <a:cubicBezTo>
                    <a:pt x="7218" y="7012"/>
                    <a:pt x="7218" y="6797"/>
                    <a:pt x="7095" y="6663"/>
                  </a:cubicBezTo>
                  <a:lnTo>
                    <a:pt x="5167" y="4787"/>
                  </a:lnTo>
                  <a:cubicBezTo>
                    <a:pt x="5598" y="4275"/>
                    <a:pt x="5813" y="3629"/>
                    <a:pt x="5813" y="2952"/>
                  </a:cubicBezTo>
                  <a:cubicBezTo>
                    <a:pt x="5813" y="1322"/>
                    <a:pt x="4532" y="0"/>
                    <a:pt x="2912" y="0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9640" bIns="89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358;p36"/>
          <p:cNvSpPr/>
          <p:nvPr/>
        </p:nvSpPr>
        <p:spPr>
          <a:xfrm>
            <a:off x="5670720" y="896400"/>
            <a:ext cx="1962720" cy="111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Пример работы приложения.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720000" y="900000"/>
            <a:ext cx="3882600" cy="3059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5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4680000" y="1457280"/>
            <a:ext cx="3637800" cy="342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6" name="" descr=""/>
          <p:cNvPicPr/>
          <p:nvPr/>
        </p:nvPicPr>
        <p:blipFill>
          <a:blip r:embed="rId3">
            <a:alphaModFix amt="50000"/>
          </a:blip>
          <a:stretch/>
        </p:blipFill>
        <p:spPr>
          <a:xfrm>
            <a:off x="5040000" y="1980000"/>
            <a:ext cx="2960280" cy="2332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364;p37"/>
          <p:cNvSpPr/>
          <p:nvPr/>
        </p:nvSpPr>
        <p:spPr>
          <a:xfrm>
            <a:off x="6032880" y="930240"/>
            <a:ext cx="1962720" cy="111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Скрипт работы с папками общего доступа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68" name="Google Shape;365;p37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718200" y="531360"/>
            <a:ext cx="4906800" cy="4026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9" name="Google Shape;370;p38"/>
          <p:cNvCxnSpPr>
            <a:stCxn id="270" idx="3"/>
            <a:endCxn id="271" idx="1"/>
          </p:cNvCxnSpPr>
          <p:nvPr/>
        </p:nvCxnSpPr>
        <p:spPr>
          <a:xfrm>
            <a:off x="1860840" y="1976040"/>
            <a:ext cx="3081960" cy="360"/>
          </a:xfrm>
          <a:prstGeom prst="straightConnector1">
            <a:avLst/>
          </a:prstGeom>
          <a:ln w="19050">
            <a:solidFill>
              <a:srgbClr val="333333"/>
            </a:solidFill>
            <a:round/>
          </a:ln>
        </p:spPr>
      </p:cxnSp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22520" y="444960"/>
            <a:ext cx="77079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Преимущества использования Ru-VNC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3" name="Google Shape;374;p38"/>
          <p:cNvSpPr/>
          <p:nvPr/>
        </p:nvSpPr>
        <p:spPr>
          <a:xfrm>
            <a:off x="902520" y="2311560"/>
            <a:ext cx="1551960" cy="4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Открытость</a:t>
            </a:r>
            <a:endParaRPr b="0" lang="ru-RU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4" name="Google Shape;375;p38"/>
          <p:cNvSpPr/>
          <p:nvPr/>
        </p:nvSpPr>
        <p:spPr>
          <a:xfrm>
            <a:off x="902520" y="2651400"/>
            <a:ext cx="1551960" cy="8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Проект распространяется под свободной лицензией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5" name="Google Shape;376;p38"/>
          <p:cNvSpPr/>
          <p:nvPr/>
        </p:nvSpPr>
        <p:spPr>
          <a:xfrm>
            <a:off x="2615040" y="2311560"/>
            <a:ext cx="1551960" cy="4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Простота</a:t>
            </a:r>
            <a:endParaRPr b="0" lang="ru-RU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6" name="Google Shape;377;p38"/>
          <p:cNvSpPr/>
          <p:nvPr/>
        </p:nvSpPr>
        <p:spPr>
          <a:xfrm>
            <a:off x="2615040" y="2651400"/>
            <a:ext cx="1551960" cy="8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Использование и установка Ru-VNC 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7" name="Google Shape;378;p38"/>
          <p:cNvSpPr/>
          <p:nvPr/>
        </p:nvSpPr>
        <p:spPr>
          <a:xfrm>
            <a:off x="4348800" y="2213640"/>
            <a:ext cx="155196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Сделано в России</a:t>
            </a:r>
            <a:endParaRPr b="0" lang="ru-RU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8" name="Google Shape;379;p38"/>
          <p:cNvSpPr/>
          <p:nvPr/>
        </p:nvSpPr>
        <p:spPr>
          <a:xfrm>
            <a:off x="4348800" y="2721240"/>
            <a:ext cx="1733040" cy="80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Hanken Grotesk"/>
                <a:ea typeface="Hanken Grotesk"/>
              </a:rPr>
              <a:t>Ru-VNC разработан и будет распространяться в РФ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9" name="Google Shape;380;p38"/>
          <p:cNvSpPr/>
          <p:nvPr/>
        </p:nvSpPr>
        <p:spPr>
          <a:xfrm>
            <a:off x="2630160" y="3941640"/>
            <a:ext cx="152208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effectLst/>
                <a:uFillTx/>
                <a:latin typeface="Figtree Black"/>
                <a:ea typeface="Figtree Black"/>
              </a:rPr>
              <a:t>Problems</a:t>
            </a:r>
            <a:endParaRPr b="0" lang="ru-RU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0" name="Google Shape;371;p38"/>
          <p:cNvSpPr/>
          <p:nvPr/>
        </p:nvSpPr>
        <p:spPr>
          <a:xfrm>
            <a:off x="1495800" y="1793520"/>
            <a:ext cx="365040" cy="36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chemeClr val="lt1"/>
                </a:solidFill>
                <a:effectLst/>
                <a:uFillTx/>
                <a:latin typeface="Figtree Black"/>
                <a:ea typeface="Figtree Black"/>
              </a:rPr>
              <a:t>01</a:t>
            </a:r>
            <a:endParaRPr b="0" lang="ru-RU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0" name="Google Shape;381;p38"/>
          <p:cNvSpPr/>
          <p:nvPr/>
        </p:nvSpPr>
        <p:spPr>
          <a:xfrm>
            <a:off x="3208680" y="1793520"/>
            <a:ext cx="365040" cy="36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chemeClr val="lt1"/>
                </a:solidFill>
                <a:effectLst/>
                <a:uFillTx/>
                <a:latin typeface="Figtree Black"/>
                <a:ea typeface="Figtree Black"/>
              </a:rPr>
              <a:t>02</a:t>
            </a:r>
            <a:endParaRPr b="0" lang="ru-RU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1" name="Google Shape;372;p38"/>
          <p:cNvSpPr/>
          <p:nvPr/>
        </p:nvSpPr>
        <p:spPr>
          <a:xfrm>
            <a:off x="4942440" y="1793520"/>
            <a:ext cx="365040" cy="3650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100" strike="noStrike" u="none">
                <a:solidFill>
                  <a:schemeClr val="lt1"/>
                </a:solidFill>
                <a:effectLst/>
                <a:uFillTx/>
                <a:latin typeface="Figtree Black"/>
                <a:ea typeface="Figtree Black"/>
              </a:rPr>
              <a:t>03</a:t>
            </a:r>
            <a:endParaRPr b="0" lang="ru-RU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281" name="Google Shape;382;p38"/>
          <p:cNvGrpSpPr/>
          <p:nvPr/>
        </p:nvGrpSpPr>
        <p:grpSpPr>
          <a:xfrm>
            <a:off x="3205080" y="1296360"/>
            <a:ext cx="371880" cy="344160"/>
            <a:chOff x="3205080" y="1296360"/>
            <a:chExt cx="371880" cy="344160"/>
          </a:xfrm>
        </p:grpSpPr>
        <p:sp>
          <p:nvSpPr>
            <p:cNvPr id="282" name="Google Shape;383;p38"/>
            <p:cNvSpPr/>
            <p:nvPr/>
          </p:nvSpPr>
          <p:spPr>
            <a:xfrm>
              <a:off x="3538440" y="1550520"/>
              <a:ext cx="14040" cy="43200"/>
            </a:xfrm>
            <a:custGeom>
              <a:avLst/>
              <a:gdLst>
                <a:gd name="textAreaLeft" fmla="*/ 0 w 14040"/>
                <a:gd name="textAreaRight" fmla="*/ 14760 w 14040"/>
                <a:gd name="textAreaTop" fmla="*/ 0 h 43200"/>
                <a:gd name="textAreaBottom" fmla="*/ 43920 h 43200"/>
              </a:gdLst>
              <a:ahLst/>
              <a:rect l="textAreaLeft" t="textAreaTop" r="textAreaRight" b="textAreaBottom"/>
              <a:pathLst>
                <a:path w="595" h="1754">
                  <a:moveTo>
                    <a:pt x="0" y="0"/>
                  </a:moveTo>
                  <a:lnTo>
                    <a:pt x="0" y="1753"/>
                  </a:lnTo>
                  <a:lnTo>
                    <a:pt x="595" y="1753"/>
                  </a:lnTo>
                  <a:lnTo>
                    <a:pt x="595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960" bIns="21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3" name="Google Shape;384;p38"/>
            <p:cNvSpPr/>
            <p:nvPr/>
          </p:nvSpPr>
          <p:spPr>
            <a:xfrm>
              <a:off x="3279960" y="1326240"/>
              <a:ext cx="86760" cy="151200"/>
            </a:xfrm>
            <a:custGeom>
              <a:avLst/>
              <a:gdLst>
                <a:gd name="textAreaLeft" fmla="*/ 0 w 86760"/>
                <a:gd name="textAreaRight" fmla="*/ 87480 w 86760"/>
                <a:gd name="textAreaTop" fmla="*/ 0 h 151200"/>
                <a:gd name="textAreaBottom" fmla="*/ 151920 h 151200"/>
              </a:gdLst>
              <a:ahLst/>
              <a:rect l="textAreaLeft" t="textAreaTop" r="textAreaRight" b="textAreaBottom"/>
              <a:pathLst>
                <a:path w="3497" h="6070">
                  <a:moveTo>
                    <a:pt x="2174" y="0"/>
                  </a:moveTo>
                  <a:lnTo>
                    <a:pt x="1662" y="298"/>
                  </a:lnTo>
                  <a:lnTo>
                    <a:pt x="2266" y="1282"/>
                  </a:lnTo>
                  <a:cubicBezTo>
                    <a:pt x="2389" y="1456"/>
                    <a:pt x="2389" y="1671"/>
                    <a:pt x="2266" y="1835"/>
                  </a:cubicBezTo>
                  <a:lnTo>
                    <a:pt x="2266" y="1876"/>
                  </a:lnTo>
                  <a:cubicBezTo>
                    <a:pt x="1959" y="2348"/>
                    <a:pt x="2092" y="2953"/>
                    <a:pt x="2523" y="3332"/>
                  </a:cubicBezTo>
                  <a:lnTo>
                    <a:pt x="2646" y="3414"/>
                  </a:lnTo>
                  <a:cubicBezTo>
                    <a:pt x="2820" y="3547"/>
                    <a:pt x="2902" y="3763"/>
                    <a:pt x="2861" y="3927"/>
                  </a:cubicBezTo>
                  <a:lnTo>
                    <a:pt x="2820" y="4101"/>
                  </a:lnTo>
                  <a:cubicBezTo>
                    <a:pt x="2779" y="4357"/>
                    <a:pt x="2564" y="4531"/>
                    <a:pt x="2307" y="4531"/>
                  </a:cubicBezTo>
                  <a:lnTo>
                    <a:pt x="1580" y="4531"/>
                  </a:lnTo>
                  <a:cubicBezTo>
                    <a:pt x="1282" y="4531"/>
                    <a:pt x="1026" y="4654"/>
                    <a:pt x="811" y="4870"/>
                  </a:cubicBezTo>
                  <a:lnTo>
                    <a:pt x="1" y="5639"/>
                  </a:lnTo>
                  <a:lnTo>
                    <a:pt x="421" y="6069"/>
                  </a:lnTo>
                  <a:lnTo>
                    <a:pt x="1241" y="5259"/>
                  </a:lnTo>
                  <a:cubicBezTo>
                    <a:pt x="1323" y="5167"/>
                    <a:pt x="1446" y="5126"/>
                    <a:pt x="1580" y="5126"/>
                  </a:cubicBezTo>
                  <a:lnTo>
                    <a:pt x="2307" y="5126"/>
                  </a:lnTo>
                  <a:cubicBezTo>
                    <a:pt x="2861" y="5126"/>
                    <a:pt x="3333" y="4747"/>
                    <a:pt x="3415" y="4183"/>
                  </a:cubicBezTo>
                  <a:lnTo>
                    <a:pt x="3456" y="4019"/>
                  </a:lnTo>
                  <a:cubicBezTo>
                    <a:pt x="3497" y="3629"/>
                    <a:pt x="3333" y="3250"/>
                    <a:pt x="3035" y="2994"/>
                  </a:cubicBezTo>
                  <a:lnTo>
                    <a:pt x="2861" y="2860"/>
                  </a:lnTo>
                  <a:cubicBezTo>
                    <a:pt x="2687" y="2696"/>
                    <a:pt x="2605" y="2389"/>
                    <a:pt x="2779" y="2184"/>
                  </a:cubicBezTo>
                  <a:lnTo>
                    <a:pt x="2779" y="2133"/>
                  </a:lnTo>
                  <a:cubicBezTo>
                    <a:pt x="2984" y="1753"/>
                    <a:pt x="2984" y="1323"/>
                    <a:pt x="2779" y="943"/>
                  </a:cubicBezTo>
                  <a:lnTo>
                    <a:pt x="2174" y="0"/>
                  </a:ln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960" bIns="75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4" name="Google Shape;385;p38"/>
            <p:cNvSpPr/>
            <p:nvPr/>
          </p:nvSpPr>
          <p:spPr>
            <a:xfrm>
              <a:off x="3404880" y="1341360"/>
              <a:ext cx="87840" cy="177840"/>
            </a:xfrm>
            <a:custGeom>
              <a:avLst/>
              <a:gdLst>
                <a:gd name="textAreaLeft" fmla="*/ 0 w 87840"/>
                <a:gd name="textAreaRight" fmla="*/ 88560 w 87840"/>
                <a:gd name="textAreaTop" fmla="*/ 0 h 177840"/>
                <a:gd name="textAreaBottom" fmla="*/ 178560 h 177840"/>
              </a:gdLst>
              <a:ahLst/>
              <a:rect l="textAreaLeft" t="textAreaTop" r="textAreaRight" b="textAreaBottom"/>
              <a:pathLst>
                <a:path w="3548" h="7136">
                  <a:moveTo>
                    <a:pt x="0" y="1"/>
                  </a:moveTo>
                  <a:lnTo>
                    <a:pt x="0" y="606"/>
                  </a:lnTo>
                  <a:cubicBezTo>
                    <a:pt x="1630" y="606"/>
                    <a:pt x="2953" y="1928"/>
                    <a:pt x="2953" y="3589"/>
                  </a:cubicBezTo>
                  <a:cubicBezTo>
                    <a:pt x="2953" y="5219"/>
                    <a:pt x="1630" y="6582"/>
                    <a:pt x="0" y="6582"/>
                  </a:cubicBezTo>
                  <a:lnTo>
                    <a:pt x="0" y="7136"/>
                  </a:lnTo>
                  <a:cubicBezTo>
                    <a:pt x="1969" y="7136"/>
                    <a:pt x="3547" y="5557"/>
                    <a:pt x="3547" y="3589"/>
                  </a:cubicBezTo>
                  <a:cubicBezTo>
                    <a:pt x="3547" y="1631"/>
                    <a:pt x="1969" y="1"/>
                    <a:pt x="0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9280" bIns="89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5" name="Google Shape;386;p38"/>
            <p:cNvSpPr/>
            <p:nvPr/>
          </p:nvSpPr>
          <p:spPr>
            <a:xfrm>
              <a:off x="3205080" y="1296360"/>
              <a:ext cx="371880" cy="344160"/>
            </a:xfrm>
            <a:custGeom>
              <a:avLst/>
              <a:gdLst>
                <a:gd name="textAreaLeft" fmla="*/ 0 w 371880"/>
                <a:gd name="textAreaRight" fmla="*/ 372600 w 371880"/>
                <a:gd name="textAreaTop" fmla="*/ 0 h 344160"/>
                <a:gd name="textAreaBottom" fmla="*/ 344880 h 344160"/>
              </a:gdLst>
              <a:ahLst/>
              <a:rect l="textAreaLeft" t="textAreaTop" r="textAreaRight" b="textAreaBottom"/>
              <a:pathLst>
                <a:path w="14907" h="13800">
                  <a:moveTo>
                    <a:pt x="8243" y="4194"/>
                  </a:moveTo>
                  <a:cubicBezTo>
                    <a:pt x="8796" y="4317"/>
                    <a:pt x="9186" y="4788"/>
                    <a:pt x="9186" y="5383"/>
                  </a:cubicBezTo>
                  <a:cubicBezTo>
                    <a:pt x="9186" y="5947"/>
                    <a:pt x="8796" y="6459"/>
                    <a:pt x="8243" y="6582"/>
                  </a:cubicBezTo>
                  <a:lnTo>
                    <a:pt x="8243" y="4194"/>
                  </a:lnTo>
                  <a:close/>
                  <a:moveTo>
                    <a:pt x="7689" y="606"/>
                  </a:moveTo>
                  <a:lnTo>
                    <a:pt x="7689" y="8376"/>
                  </a:lnTo>
                  <a:lnTo>
                    <a:pt x="4275" y="8376"/>
                  </a:lnTo>
                  <a:cubicBezTo>
                    <a:pt x="3588" y="7525"/>
                    <a:pt x="3209" y="6459"/>
                    <a:pt x="3209" y="5383"/>
                  </a:cubicBezTo>
                  <a:cubicBezTo>
                    <a:pt x="3209" y="2871"/>
                    <a:pt x="5167" y="770"/>
                    <a:pt x="7689" y="606"/>
                  </a:cubicBezTo>
                  <a:close/>
                  <a:moveTo>
                    <a:pt x="8243" y="606"/>
                  </a:moveTo>
                  <a:cubicBezTo>
                    <a:pt x="10764" y="770"/>
                    <a:pt x="12733" y="2871"/>
                    <a:pt x="12733" y="5383"/>
                  </a:cubicBezTo>
                  <a:cubicBezTo>
                    <a:pt x="12733" y="6459"/>
                    <a:pt x="12343" y="7525"/>
                    <a:pt x="11667" y="8376"/>
                  </a:cubicBezTo>
                  <a:lnTo>
                    <a:pt x="8243" y="8376"/>
                  </a:lnTo>
                  <a:lnTo>
                    <a:pt x="8243" y="7177"/>
                  </a:lnTo>
                  <a:cubicBezTo>
                    <a:pt x="9145" y="7054"/>
                    <a:pt x="9780" y="6285"/>
                    <a:pt x="9780" y="5383"/>
                  </a:cubicBezTo>
                  <a:cubicBezTo>
                    <a:pt x="9780" y="4491"/>
                    <a:pt x="9145" y="3722"/>
                    <a:pt x="8243" y="3589"/>
                  </a:cubicBezTo>
                  <a:lnTo>
                    <a:pt x="8243" y="606"/>
                  </a:lnTo>
                  <a:close/>
                  <a:moveTo>
                    <a:pt x="13799" y="8930"/>
                  </a:moveTo>
                  <a:cubicBezTo>
                    <a:pt x="14014" y="8930"/>
                    <a:pt x="14229" y="9145"/>
                    <a:pt x="14270" y="9360"/>
                  </a:cubicBezTo>
                  <a:cubicBezTo>
                    <a:pt x="14311" y="9658"/>
                    <a:pt x="14055" y="9914"/>
                    <a:pt x="13799" y="9914"/>
                  </a:cubicBezTo>
                  <a:lnTo>
                    <a:pt x="3845" y="9914"/>
                  </a:lnTo>
                  <a:cubicBezTo>
                    <a:pt x="3158" y="9914"/>
                    <a:pt x="2604" y="10468"/>
                    <a:pt x="2645" y="11113"/>
                  </a:cubicBezTo>
                  <a:cubicBezTo>
                    <a:pt x="2697" y="11749"/>
                    <a:pt x="3209" y="12221"/>
                    <a:pt x="3804" y="12221"/>
                  </a:cubicBezTo>
                  <a:lnTo>
                    <a:pt x="13799" y="12221"/>
                  </a:lnTo>
                  <a:cubicBezTo>
                    <a:pt x="14055" y="12221"/>
                    <a:pt x="14270" y="12436"/>
                    <a:pt x="14270" y="12692"/>
                  </a:cubicBezTo>
                  <a:lnTo>
                    <a:pt x="14270" y="13072"/>
                  </a:lnTo>
                  <a:cubicBezTo>
                    <a:pt x="14270" y="13164"/>
                    <a:pt x="14229" y="13205"/>
                    <a:pt x="14137" y="13205"/>
                  </a:cubicBezTo>
                  <a:lnTo>
                    <a:pt x="2994" y="13205"/>
                  </a:lnTo>
                  <a:cubicBezTo>
                    <a:pt x="2861" y="13205"/>
                    <a:pt x="2738" y="13164"/>
                    <a:pt x="2645" y="13072"/>
                  </a:cubicBezTo>
                  <a:cubicBezTo>
                    <a:pt x="687" y="11237"/>
                    <a:pt x="1969" y="8930"/>
                    <a:pt x="3804" y="8930"/>
                  </a:cubicBezTo>
                  <a:close/>
                  <a:moveTo>
                    <a:pt x="7945" y="1"/>
                  </a:moveTo>
                  <a:cubicBezTo>
                    <a:pt x="5003" y="1"/>
                    <a:pt x="2604" y="2441"/>
                    <a:pt x="2604" y="5383"/>
                  </a:cubicBezTo>
                  <a:cubicBezTo>
                    <a:pt x="2604" y="6459"/>
                    <a:pt x="2953" y="7484"/>
                    <a:pt x="3547" y="8376"/>
                  </a:cubicBezTo>
                  <a:cubicBezTo>
                    <a:pt x="1415" y="8592"/>
                    <a:pt x="0" y="11237"/>
                    <a:pt x="2133" y="13461"/>
                  </a:cubicBezTo>
                  <a:cubicBezTo>
                    <a:pt x="2307" y="13635"/>
                    <a:pt x="2697" y="13799"/>
                    <a:pt x="2953" y="13799"/>
                  </a:cubicBezTo>
                  <a:lnTo>
                    <a:pt x="14434" y="13799"/>
                  </a:lnTo>
                  <a:cubicBezTo>
                    <a:pt x="14650" y="13799"/>
                    <a:pt x="14865" y="13584"/>
                    <a:pt x="14865" y="13379"/>
                  </a:cubicBezTo>
                  <a:lnTo>
                    <a:pt x="14865" y="12221"/>
                  </a:lnTo>
                  <a:cubicBezTo>
                    <a:pt x="14865" y="11923"/>
                    <a:pt x="14568" y="11626"/>
                    <a:pt x="14270" y="11626"/>
                  </a:cubicBezTo>
                  <a:lnTo>
                    <a:pt x="3670" y="11626"/>
                  </a:lnTo>
                  <a:cubicBezTo>
                    <a:pt x="3588" y="11626"/>
                    <a:pt x="3506" y="11626"/>
                    <a:pt x="3465" y="11534"/>
                  </a:cubicBezTo>
                  <a:cubicBezTo>
                    <a:pt x="3035" y="11072"/>
                    <a:pt x="3373" y="10468"/>
                    <a:pt x="3845" y="10468"/>
                  </a:cubicBezTo>
                  <a:lnTo>
                    <a:pt x="13758" y="10468"/>
                  </a:lnTo>
                  <a:cubicBezTo>
                    <a:pt x="14311" y="10468"/>
                    <a:pt x="14783" y="10088"/>
                    <a:pt x="14865" y="9535"/>
                  </a:cubicBezTo>
                  <a:cubicBezTo>
                    <a:pt x="14906" y="8889"/>
                    <a:pt x="14393" y="8376"/>
                    <a:pt x="13799" y="8376"/>
                  </a:cubicBezTo>
                  <a:lnTo>
                    <a:pt x="12435" y="8376"/>
                  </a:lnTo>
                  <a:cubicBezTo>
                    <a:pt x="12989" y="7484"/>
                    <a:pt x="13327" y="6459"/>
                    <a:pt x="13327" y="5383"/>
                  </a:cubicBezTo>
                  <a:cubicBezTo>
                    <a:pt x="13327" y="2441"/>
                    <a:pt x="10939" y="1"/>
                    <a:pt x="7945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86" name="Google Shape;387;p38"/>
          <p:cNvGrpSpPr/>
          <p:nvPr/>
        </p:nvGrpSpPr>
        <p:grpSpPr>
          <a:xfrm>
            <a:off x="1506600" y="1297080"/>
            <a:ext cx="343080" cy="343080"/>
            <a:chOff x="1506600" y="1297080"/>
            <a:chExt cx="343080" cy="343080"/>
          </a:xfrm>
        </p:grpSpPr>
        <p:sp>
          <p:nvSpPr>
            <p:cNvPr id="287" name="Google Shape;388;p38"/>
            <p:cNvSpPr/>
            <p:nvPr/>
          </p:nvSpPr>
          <p:spPr>
            <a:xfrm>
              <a:off x="1550520" y="1340640"/>
              <a:ext cx="47160" cy="58320"/>
            </a:xfrm>
            <a:custGeom>
              <a:avLst/>
              <a:gdLst>
                <a:gd name="textAreaLeft" fmla="*/ 0 w 47160"/>
                <a:gd name="textAreaRight" fmla="*/ 47880 w 47160"/>
                <a:gd name="textAreaTop" fmla="*/ 0 h 58320"/>
                <a:gd name="textAreaBottom" fmla="*/ 59040 h 58320"/>
              </a:gdLst>
              <a:ahLst/>
              <a:rect l="textAreaLeft" t="textAreaTop" r="textAreaRight" b="textAreaBottom"/>
              <a:pathLst>
                <a:path w="1918" h="2365">
                  <a:moveTo>
                    <a:pt x="298" y="1"/>
                  </a:moveTo>
                  <a:cubicBezTo>
                    <a:pt x="165" y="1"/>
                    <a:pt x="42" y="134"/>
                    <a:pt x="1" y="257"/>
                  </a:cubicBezTo>
                  <a:cubicBezTo>
                    <a:pt x="1" y="431"/>
                    <a:pt x="124" y="605"/>
                    <a:pt x="298" y="605"/>
                  </a:cubicBezTo>
                  <a:lnTo>
                    <a:pt x="677" y="605"/>
                  </a:lnTo>
                  <a:lnTo>
                    <a:pt x="677" y="2051"/>
                  </a:lnTo>
                  <a:cubicBezTo>
                    <a:pt x="677" y="2184"/>
                    <a:pt x="770" y="2307"/>
                    <a:pt x="893" y="2358"/>
                  </a:cubicBezTo>
                  <a:cubicBezTo>
                    <a:pt x="914" y="2363"/>
                    <a:pt x="935" y="2365"/>
                    <a:pt x="955" y="2365"/>
                  </a:cubicBezTo>
                  <a:cubicBezTo>
                    <a:pt x="1133" y="2365"/>
                    <a:pt x="1241" y="2208"/>
                    <a:pt x="1241" y="2051"/>
                  </a:cubicBezTo>
                  <a:lnTo>
                    <a:pt x="1241" y="605"/>
                  </a:lnTo>
                  <a:lnTo>
                    <a:pt x="1620" y="605"/>
                  </a:lnTo>
                  <a:cubicBezTo>
                    <a:pt x="1754" y="605"/>
                    <a:pt x="1877" y="513"/>
                    <a:pt x="1918" y="349"/>
                  </a:cubicBezTo>
                  <a:cubicBezTo>
                    <a:pt x="1918" y="175"/>
                    <a:pt x="1795" y="1"/>
                    <a:pt x="1620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9520" bIns="29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8" name="Google Shape;389;p38"/>
            <p:cNvSpPr/>
            <p:nvPr/>
          </p:nvSpPr>
          <p:spPr>
            <a:xfrm>
              <a:off x="1506600" y="1297080"/>
              <a:ext cx="343080" cy="343080"/>
            </a:xfrm>
            <a:custGeom>
              <a:avLst/>
              <a:gdLst>
                <a:gd name="textAreaLeft" fmla="*/ 0 w 343080"/>
                <a:gd name="textAreaRight" fmla="*/ 343800 w 343080"/>
                <a:gd name="textAreaTop" fmla="*/ 0 h 343080"/>
                <a:gd name="textAreaBottom" fmla="*/ 343800 h 343080"/>
              </a:gdLst>
              <a:ahLst/>
              <a:rect l="textAreaLeft" t="textAreaTop" r="textAreaRight" b="textAreaBottom"/>
              <a:pathLst>
                <a:path w="13759" h="13749">
                  <a:moveTo>
                    <a:pt x="6582" y="595"/>
                  </a:moveTo>
                  <a:lnTo>
                    <a:pt x="6582" y="8756"/>
                  </a:lnTo>
                  <a:lnTo>
                    <a:pt x="595" y="8756"/>
                  </a:lnTo>
                  <a:lnTo>
                    <a:pt x="595" y="1108"/>
                  </a:lnTo>
                  <a:cubicBezTo>
                    <a:pt x="595" y="811"/>
                    <a:pt x="811" y="595"/>
                    <a:pt x="1108" y="595"/>
                  </a:cubicBezTo>
                  <a:close/>
                  <a:moveTo>
                    <a:pt x="12641" y="595"/>
                  </a:moveTo>
                  <a:cubicBezTo>
                    <a:pt x="12938" y="595"/>
                    <a:pt x="13153" y="811"/>
                    <a:pt x="13153" y="1108"/>
                  </a:cubicBezTo>
                  <a:lnTo>
                    <a:pt x="13153" y="8756"/>
                  </a:lnTo>
                  <a:lnTo>
                    <a:pt x="7177" y="8756"/>
                  </a:lnTo>
                  <a:lnTo>
                    <a:pt x="7177" y="595"/>
                  </a:lnTo>
                  <a:close/>
                  <a:moveTo>
                    <a:pt x="13153" y="9350"/>
                  </a:moveTo>
                  <a:lnTo>
                    <a:pt x="13153" y="10201"/>
                  </a:lnTo>
                  <a:cubicBezTo>
                    <a:pt x="13153" y="10509"/>
                    <a:pt x="12938" y="10714"/>
                    <a:pt x="12641" y="10714"/>
                  </a:cubicBezTo>
                  <a:lnTo>
                    <a:pt x="1108" y="10714"/>
                  </a:lnTo>
                  <a:cubicBezTo>
                    <a:pt x="811" y="10714"/>
                    <a:pt x="595" y="10509"/>
                    <a:pt x="595" y="10201"/>
                  </a:cubicBezTo>
                  <a:lnTo>
                    <a:pt x="595" y="9350"/>
                  </a:lnTo>
                  <a:close/>
                  <a:moveTo>
                    <a:pt x="8120" y="11318"/>
                  </a:moveTo>
                  <a:cubicBezTo>
                    <a:pt x="8161" y="11954"/>
                    <a:pt x="8325" y="12600"/>
                    <a:pt x="8581" y="13194"/>
                  </a:cubicBezTo>
                  <a:lnTo>
                    <a:pt x="5167" y="13194"/>
                  </a:lnTo>
                  <a:cubicBezTo>
                    <a:pt x="5424" y="12600"/>
                    <a:pt x="5598" y="11954"/>
                    <a:pt x="5639" y="11318"/>
                  </a:cubicBezTo>
                  <a:close/>
                  <a:moveTo>
                    <a:pt x="1108" y="1"/>
                  </a:moveTo>
                  <a:cubicBezTo>
                    <a:pt x="472" y="1"/>
                    <a:pt x="1" y="462"/>
                    <a:pt x="1" y="1108"/>
                  </a:cubicBezTo>
                  <a:lnTo>
                    <a:pt x="1" y="10252"/>
                  </a:lnTo>
                  <a:cubicBezTo>
                    <a:pt x="1" y="10847"/>
                    <a:pt x="472" y="11318"/>
                    <a:pt x="1108" y="11318"/>
                  </a:cubicBezTo>
                  <a:lnTo>
                    <a:pt x="4993" y="11318"/>
                  </a:lnTo>
                  <a:cubicBezTo>
                    <a:pt x="4952" y="11954"/>
                    <a:pt x="4788" y="12600"/>
                    <a:pt x="4481" y="13153"/>
                  </a:cubicBezTo>
                  <a:lnTo>
                    <a:pt x="3589" y="13153"/>
                  </a:lnTo>
                  <a:cubicBezTo>
                    <a:pt x="3455" y="13153"/>
                    <a:pt x="3332" y="13276"/>
                    <a:pt x="3291" y="13410"/>
                  </a:cubicBezTo>
                  <a:cubicBezTo>
                    <a:pt x="3291" y="13584"/>
                    <a:pt x="3414" y="13748"/>
                    <a:pt x="3589" y="13748"/>
                  </a:cubicBezTo>
                  <a:lnTo>
                    <a:pt x="10170" y="13748"/>
                  </a:lnTo>
                  <a:cubicBezTo>
                    <a:pt x="10293" y="13748"/>
                    <a:pt x="10427" y="13666"/>
                    <a:pt x="10468" y="13492"/>
                  </a:cubicBezTo>
                  <a:cubicBezTo>
                    <a:pt x="10468" y="13328"/>
                    <a:pt x="10334" y="13153"/>
                    <a:pt x="10170" y="13153"/>
                  </a:cubicBezTo>
                  <a:lnTo>
                    <a:pt x="9227" y="13153"/>
                  </a:lnTo>
                  <a:cubicBezTo>
                    <a:pt x="8930" y="12600"/>
                    <a:pt x="8756" y="11954"/>
                    <a:pt x="8715" y="11318"/>
                  </a:cubicBezTo>
                  <a:lnTo>
                    <a:pt x="12641" y="11318"/>
                  </a:lnTo>
                  <a:cubicBezTo>
                    <a:pt x="13287" y="11318"/>
                    <a:pt x="13758" y="10847"/>
                    <a:pt x="13758" y="10252"/>
                  </a:cubicBezTo>
                  <a:lnTo>
                    <a:pt x="13758" y="1108"/>
                  </a:lnTo>
                  <a:cubicBezTo>
                    <a:pt x="13758" y="462"/>
                    <a:pt x="13287" y="1"/>
                    <a:pt x="12641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9" name="Google Shape;390;p38"/>
            <p:cNvSpPr/>
            <p:nvPr/>
          </p:nvSpPr>
          <p:spPr>
            <a:xfrm>
              <a:off x="1604880" y="1384560"/>
              <a:ext cx="37800" cy="14400"/>
            </a:xfrm>
            <a:custGeom>
              <a:avLst/>
              <a:gdLst>
                <a:gd name="textAreaLeft" fmla="*/ 0 w 37800"/>
                <a:gd name="textAreaRight" fmla="*/ 38520 w 37800"/>
                <a:gd name="textAreaTop" fmla="*/ 0 h 14400"/>
                <a:gd name="textAreaBottom" fmla="*/ 15120 h 14400"/>
              </a:gdLst>
              <a:ahLst/>
              <a:rect l="textAreaLeft" t="textAreaTop" r="textAreaRight" b="textAreaBottom"/>
              <a:pathLst>
                <a:path w="1538" h="606">
                  <a:moveTo>
                    <a:pt x="349" y="1"/>
                  </a:moveTo>
                  <a:cubicBezTo>
                    <a:pt x="133" y="1"/>
                    <a:pt x="0" y="175"/>
                    <a:pt x="41" y="349"/>
                  </a:cubicBezTo>
                  <a:cubicBezTo>
                    <a:pt x="41" y="513"/>
                    <a:pt x="174" y="605"/>
                    <a:pt x="349" y="605"/>
                  </a:cubicBezTo>
                  <a:lnTo>
                    <a:pt x="1199" y="605"/>
                  </a:lnTo>
                  <a:cubicBezTo>
                    <a:pt x="1374" y="605"/>
                    <a:pt x="1538" y="431"/>
                    <a:pt x="1497" y="257"/>
                  </a:cubicBezTo>
                  <a:cubicBezTo>
                    <a:pt x="1456" y="134"/>
                    <a:pt x="1323" y="1"/>
                    <a:pt x="1199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0" name="Google Shape;391;p38"/>
            <p:cNvSpPr/>
            <p:nvPr/>
          </p:nvSpPr>
          <p:spPr>
            <a:xfrm>
              <a:off x="1550520" y="1428120"/>
              <a:ext cx="92160" cy="14040"/>
            </a:xfrm>
            <a:custGeom>
              <a:avLst/>
              <a:gdLst>
                <a:gd name="textAreaLeft" fmla="*/ 0 w 92160"/>
                <a:gd name="textAreaRight" fmla="*/ 92880 w 92160"/>
                <a:gd name="textAreaTop" fmla="*/ 0 h 14040"/>
                <a:gd name="textAreaBottom" fmla="*/ 14760 h 14040"/>
              </a:gdLst>
              <a:ahLst/>
              <a:rect l="textAreaLeft" t="textAreaTop" r="textAreaRight" b="textAreaBottom"/>
              <a:pathLst>
                <a:path w="3712" h="596">
                  <a:moveTo>
                    <a:pt x="298" y="1"/>
                  </a:moveTo>
                  <a:cubicBezTo>
                    <a:pt x="124" y="1"/>
                    <a:pt x="1" y="175"/>
                    <a:pt x="42" y="339"/>
                  </a:cubicBezTo>
                  <a:cubicBezTo>
                    <a:pt x="42" y="513"/>
                    <a:pt x="165" y="595"/>
                    <a:pt x="339" y="595"/>
                  </a:cubicBezTo>
                  <a:lnTo>
                    <a:pt x="3373" y="595"/>
                  </a:lnTo>
                  <a:cubicBezTo>
                    <a:pt x="3548" y="595"/>
                    <a:pt x="3712" y="431"/>
                    <a:pt x="3671" y="257"/>
                  </a:cubicBezTo>
                  <a:cubicBezTo>
                    <a:pt x="3630" y="134"/>
                    <a:pt x="3497" y="1"/>
                    <a:pt x="3373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1" name="Google Shape;392;p38"/>
            <p:cNvSpPr/>
            <p:nvPr/>
          </p:nvSpPr>
          <p:spPr>
            <a:xfrm>
              <a:off x="1550520" y="1472040"/>
              <a:ext cx="92160" cy="14040"/>
            </a:xfrm>
            <a:custGeom>
              <a:avLst/>
              <a:gdLst>
                <a:gd name="textAreaLeft" fmla="*/ 0 w 92160"/>
                <a:gd name="textAreaRight" fmla="*/ 92880 w 92160"/>
                <a:gd name="textAreaTop" fmla="*/ 0 h 14040"/>
                <a:gd name="textAreaBottom" fmla="*/ 14760 h 14040"/>
              </a:gdLst>
              <a:ahLst/>
              <a:rect l="textAreaLeft" t="textAreaTop" r="textAreaRight" b="textAreaBottom"/>
              <a:pathLst>
                <a:path w="3712" h="596">
                  <a:moveTo>
                    <a:pt x="298" y="1"/>
                  </a:moveTo>
                  <a:cubicBezTo>
                    <a:pt x="124" y="1"/>
                    <a:pt x="1" y="175"/>
                    <a:pt x="42" y="339"/>
                  </a:cubicBezTo>
                  <a:cubicBezTo>
                    <a:pt x="42" y="472"/>
                    <a:pt x="165" y="595"/>
                    <a:pt x="339" y="595"/>
                  </a:cubicBezTo>
                  <a:lnTo>
                    <a:pt x="3373" y="595"/>
                  </a:lnTo>
                  <a:cubicBezTo>
                    <a:pt x="3548" y="595"/>
                    <a:pt x="3712" y="431"/>
                    <a:pt x="3671" y="257"/>
                  </a:cubicBezTo>
                  <a:cubicBezTo>
                    <a:pt x="3630" y="83"/>
                    <a:pt x="3497" y="1"/>
                    <a:pt x="3373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2" name="Google Shape;393;p38"/>
            <p:cNvSpPr/>
            <p:nvPr/>
          </p:nvSpPr>
          <p:spPr>
            <a:xfrm>
              <a:off x="1714680" y="1428120"/>
              <a:ext cx="91440" cy="14040"/>
            </a:xfrm>
            <a:custGeom>
              <a:avLst/>
              <a:gdLst>
                <a:gd name="textAreaLeft" fmla="*/ 0 w 91440"/>
                <a:gd name="textAreaRight" fmla="*/ 92160 w 91440"/>
                <a:gd name="textAreaTop" fmla="*/ 0 h 14040"/>
                <a:gd name="textAreaBottom" fmla="*/ 14760 h 14040"/>
              </a:gdLst>
              <a:ahLst/>
              <a:rect l="textAreaLeft" t="textAreaTop" r="textAreaRight" b="textAreaBottom"/>
              <a:pathLst>
                <a:path w="3682" h="596">
                  <a:moveTo>
                    <a:pt x="308" y="1"/>
                  </a:moveTo>
                  <a:cubicBezTo>
                    <a:pt x="134" y="1"/>
                    <a:pt x="1" y="175"/>
                    <a:pt x="1" y="339"/>
                  </a:cubicBezTo>
                  <a:cubicBezTo>
                    <a:pt x="52" y="513"/>
                    <a:pt x="175" y="595"/>
                    <a:pt x="308" y="595"/>
                  </a:cubicBezTo>
                  <a:lnTo>
                    <a:pt x="3384" y="595"/>
                  </a:lnTo>
                  <a:cubicBezTo>
                    <a:pt x="3548" y="595"/>
                    <a:pt x="3681" y="431"/>
                    <a:pt x="3681" y="257"/>
                  </a:cubicBezTo>
                  <a:cubicBezTo>
                    <a:pt x="3640" y="134"/>
                    <a:pt x="3507" y="1"/>
                    <a:pt x="3384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3" name="Google Shape;394;p38"/>
            <p:cNvSpPr/>
            <p:nvPr/>
          </p:nvSpPr>
          <p:spPr>
            <a:xfrm>
              <a:off x="1714680" y="1384560"/>
              <a:ext cx="91440" cy="14400"/>
            </a:xfrm>
            <a:custGeom>
              <a:avLst/>
              <a:gdLst>
                <a:gd name="textAreaLeft" fmla="*/ 0 w 91440"/>
                <a:gd name="textAreaRight" fmla="*/ 92160 w 91440"/>
                <a:gd name="textAreaTop" fmla="*/ 0 h 14400"/>
                <a:gd name="textAreaBottom" fmla="*/ 15120 h 14400"/>
              </a:gdLst>
              <a:ahLst/>
              <a:rect l="textAreaLeft" t="textAreaTop" r="textAreaRight" b="textAreaBottom"/>
              <a:pathLst>
                <a:path w="3682" h="606">
                  <a:moveTo>
                    <a:pt x="30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52" y="513"/>
                    <a:pt x="175" y="605"/>
                    <a:pt x="308" y="605"/>
                  </a:cubicBezTo>
                  <a:lnTo>
                    <a:pt x="3384" y="605"/>
                  </a:lnTo>
                  <a:cubicBezTo>
                    <a:pt x="3548" y="605"/>
                    <a:pt x="3681" y="431"/>
                    <a:pt x="3681" y="257"/>
                  </a:cubicBezTo>
                  <a:cubicBezTo>
                    <a:pt x="3640" y="134"/>
                    <a:pt x="3507" y="1"/>
                    <a:pt x="3384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4" name="Google Shape;395;p38"/>
            <p:cNvSpPr/>
            <p:nvPr/>
          </p:nvSpPr>
          <p:spPr>
            <a:xfrm>
              <a:off x="1714680" y="1340640"/>
              <a:ext cx="91440" cy="14400"/>
            </a:xfrm>
            <a:custGeom>
              <a:avLst/>
              <a:gdLst>
                <a:gd name="textAreaLeft" fmla="*/ 0 w 91440"/>
                <a:gd name="textAreaRight" fmla="*/ 92160 w 91440"/>
                <a:gd name="textAreaTop" fmla="*/ 0 h 14400"/>
                <a:gd name="textAreaBottom" fmla="*/ 15120 h 14400"/>
              </a:gdLst>
              <a:ahLst/>
              <a:rect l="textAreaLeft" t="textAreaTop" r="textAreaRight" b="textAreaBottom"/>
              <a:pathLst>
                <a:path w="3682" h="606">
                  <a:moveTo>
                    <a:pt x="308" y="1"/>
                  </a:moveTo>
                  <a:cubicBezTo>
                    <a:pt x="134" y="1"/>
                    <a:pt x="1" y="175"/>
                    <a:pt x="1" y="349"/>
                  </a:cubicBezTo>
                  <a:cubicBezTo>
                    <a:pt x="52" y="513"/>
                    <a:pt x="175" y="605"/>
                    <a:pt x="308" y="605"/>
                  </a:cubicBezTo>
                  <a:lnTo>
                    <a:pt x="3384" y="605"/>
                  </a:lnTo>
                  <a:cubicBezTo>
                    <a:pt x="3548" y="605"/>
                    <a:pt x="3681" y="431"/>
                    <a:pt x="3681" y="257"/>
                  </a:cubicBezTo>
                  <a:cubicBezTo>
                    <a:pt x="3640" y="134"/>
                    <a:pt x="3507" y="1"/>
                    <a:pt x="3384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5" name="Google Shape;396;p38"/>
            <p:cNvSpPr/>
            <p:nvPr/>
          </p:nvSpPr>
          <p:spPr>
            <a:xfrm>
              <a:off x="1714680" y="1472040"/>
              <a:ext cx="69840" cy="14040"/>
            </a:xfrm>
            <a:custGeom>
              <a:avLst/>
              <a:gdLst>
                <a:gd name="textAreaLeft" fmla="*/ 0 w 69840"/>
                <a:gd name="textAreaRight" fmla="*/ 70560 w 69840"/>
                <a:gd name="textAreaTop" fmla="*/ 0 h 14040"/>
                <a:gd name="textAreaBottom" fmla="*/ 14760 h 14040"/>
              </a:gdLst>
              <a:ahLst/>
              <a:rect l="textAreaLeft" t="textAreaTop" r="textAreaRight" b="textAreaBottom"/>
              <a:pathLst>
                <a:path w="2821" h="596">
                  <a:moveTo>
                    <a:pt x="308" y="1"/>
                  </a:moveTo>
                  <a:cubicBezTo>
                    <a:pt x="134" y="1"/>
                    <a:pt x="1" y="175"/>
                    <a:pt x="1" y="339"/>
                  </a:cubicBezTo>
                  <a:cubicBezTo>
                    <a:pt x="52" y="472"/>
                    <a:pt x="175" y="595"/>
                    <a:pt x="308" y="595"/>
                  </a:cubicBezTo>
                  <a:lnTo>
                    <a:pt x="2482" y="595"/>
                  </a:lnTo>
                  <a:cubicBezTo>
                    <a:pt x="2656" y="595"/>
                    <a:pt x="2820" y="431"/>
                    <a:pt x="2779" y="257"/>
                  </a:cubicBezTo>
                  <a:cubicBezTo>
                    <a:pt x="2779" y="83"/>
                    <a:pt x="2656" y="1"/>
                    <a:pt x="2482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96" name="Google Shape;397;p38"/>
          <p:cNvGrpSpPr/>
          <p:nvPr/>
        </p:nvGrpSpPr>
        <p:grpSpPr>
          <a:xfrm>
            <a:off x="4952160" y="1297080"/>
            <a:ext cx="345600" cy="343080"/>
            <a:chOff x="4952160" y="1297080"/>
            <a:chExt cx="345600" cy="343080"/>
          </a:xfrm>
        </p:grpSpPr>
        <p:sp>
          <p:nvSpPr>
            <p:cNvPr id="297" name="Google Shape;398;p38"/>
            <p:cNvSpPr/>
            <p:nvPr/>
          </p:nvSpPr>
          <p:spPr>
            <a:xfrm>
              <a:off x="5019480" y="1297080"/>
              <a:ext cx="231840" cy="292680"/>
            </a:xfrm>
            <a:custGeom>
              <a:avLst/>
              <a:gdLst>
                <a:gd name="textAreaLeft" fmla="*/ 0 w 231840"/>
                <a:gd name="textAreaRight" fmla="*/ 232560 w 231840"/>
                <a:gd name="textAreaTop" fmla="*/ 0 h 292680"/>
                <a:gd name="textAreaBottom" fmla="*/ 293400 h 292680"/>
              </a:gdLst>
              <a:ahLst/>
              <a:rect l="textAreaLeft" t="textAreaTop" r="textAreaRight" b="textAreaBottom"/>
              <a:pathLst>
                <a:path w="9309" h="11739">
                  <a:moveTo>
                    <a:pt x="1282" y="1"/>
                  </a:moveTo>
                  <a:cubicBezTo>
                    <a:pt x="554" y="1"/>
                    <a:pt x="0" y="554"/>
                    <a:pt x="0" y="1282"/>
                  </a:cubicBezTo>
                  <a:lnTo>
                    <a:pt x="0" y="6962"/>
                  </a:lnTo>
                  <a:lnTo>
                    <a:pt x="0" y="9863"/>
                  </a:lnTo>
                  <a:lnTo>
                    <a:pt x="0" y="10293"/>
                  </a:lnTo>
                  <a:lnTo>
                    <a:pt x="0" y="10375"/>
                  </a:lnTo>
                  <a:lnTo>
                    <a:pt x="0" y="10457"/>
                  </a:lnTo>
                  <a:cubicBezTo>
                    <a:pt x="0" y="11185"/>
                    <a:pt x="554" y="11739"/>
                    <a:pt x="1241" y="11739"/>
                  </a:cubicBezTo>
                  <a:lnTo>
                    <a:pt x="6233" y="11739"/>
                  </a:lnTo>
                  <a:lnTo>
                    <a:pt x="6233" y="11144"/>
                  </a:lnTo>
                  <a:lnTo>
                    <a:pt x="1282" y="11144"/>
                  </a:lnTo>
                  <a:cubicBezTo>
                    <a:pt x="892" y="11144"/>
                    <a:pt x="595" y="10847"/>
                    <a:pt x="595" y="10457"/>
                  </a:cubicBezTo>
                  <a:cubicBezTo>
                    <a:pt x="595" y="10078"/>
                    <a:pt x="892" y="9781"/>
                    <a:pt x="1282" y="9781"/>
                  </a:cubicBezTo>
                  <a:lnTo>
                    <a:pt x="6059" y="9781"/>
                  </a:lnTo>
                  <a:lnTo>
                    <a:pt x="6059" y="9176"/>
                  </a:lnTo>
                  <a:lnTo>
                    <a:pt x="1241" y="9176"/>
                  </a:lnTo>
                  <a:cubicBezTo>
                    <a:pt x="984" y="9176"/>
                    <a:pt x="728" y="9268"/>
                    <a:pt x="554" y="9391"/>
                  </a:cubicBezTo>
                  <a:lnTo>
                    <a:pt x="554" y="6962"/>
                  </a:lnTo>
                  <a:lnTo>
                    <a:pt x="554" y="1231"/>
                  </a:lnTo>
                  <a:cubicBezTo>
                    <a:pt x="554" y="852"/>
                    <a:pt x="851" y="554"/>
                    <a:pt x="1241" y="554"/>
                  </a:cubicBezTo>
                  <a:lnTo>
                    <a:pt x="8755" y="554"/>
                  </a:lnTo>
                  <a:lnTo>
                    <a:pt x="8755" y="8920"/>
                  </a:lnTo>
                  <a:lnTo>
                    <a:pt x="9309" y="8920"/>
                  </a:lnTo>
                  <a:lnTo>
                    <a:pt x="9309" y="298"/>
                  </a:lnTo>
                  <a:cubicBezTo>
                    <a:pt x="9309" y="124"/>
                    <a:pt x="9186" y="1"/>
                    <a:pt x="9011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8" name="Google Shape;399;p38"/>
            <p:cNvSpPr/>
            <p:nvPr/>
          </p:nvSpPr>
          <p:spPr>
            <a:xfrm>
              <a:off x="5161680" y="1504800"/>
              <a:ext cx="136080" cy="135360"/>
            </a:xfrm>
            <a:custGeom>
              <a:avLst/>
              <a:gdLst>
                <a:gd name="textAreaLeft" fmla="*/ 0 w 136080"/>
                <a:gd name="textAreaRight" fmla="*/ 136800 w 136080"/>
                <a:gd name="textAreaTop" fmla="*/ 0 h 135360"/>
                <a:gd name="textAreaBottom" fmla="*/ 136080 h 135360"/>
              </a:gdLst>
              <a:ahLst/>
              <a:rect l="textAreaLeft" t="textAreaTop" r="textAreaRight" b="textAreaBottom"/>
              <a:pathLst>
                <a:path w="5465" h="5441">
                  <a:moveTo>
                    <a:pt x="595" y="612"/>
                  </a:moveTo>
                  <a:lnTo>
                    <a:pt x="4019" y="960"/>
                  </a:lnTo>
                  <a:lnTo>
                    <a:pt x="3373" y="1596"/>
                  </a:lnTo>
                  <a:cubicBezTo>
                    <a:pt x="3332" y="1637"/>
                    <a:pt x="3332" y="1688"/>
                    <a:pt x="3291" y="1688"/>
                  </a:cubicBezTo>
                  <a:cubicBezTo>
                    <a:pt x="3250" y="1811"/>
                    <a:pt x="3291" y="1944"/>
                    <a:pt x="3373" y="2026"/>
                  </a:cubicBezTo>
                  <a:lnTo>
                    <a:pt x="4696" y="3349"/>
                  </a:lnTo>
                  <a:lnTo>
                    <a:pt x="3332" y="4712"/>
                  </a:lnTo>
                  <a:lnTo>
                    <a:pt x="2051" y="3349"/>
                  </a:lnTo>
                  <a:cubicBezTo>
                    <a:pt x="1969" y="3308"/>
                    <a:pt x="1877" y="3267"/>
                    <a:pt x="1836" y="3267"/>
                  </a:cubicBezTo>
                  <a:cubicBezTo>
                    <a:pt x="1754" y="3267"/>
                    <a:pt x="1661" y="3308"/>
                    <a:pt x="1620" y="3349"/>
                  </a:cubicBezTo>
                  <a:lnTo>
                    <a:pt x="944" y="4036"/>
                  </a:lnTo>
                  <a:lnTo>
                    <a:pt x="595" y="612"/>
                  </a:lnTo>
                  <a:close/>
                  <a:moveTo>
                    <a:pt x="231" y="1"/>
                  </a:moveTo>
                  <a:cubicBezTo>
                    <a:pt x="170" y="1"/>
                    <a:pt x="113" y="39"/>
                    <a:pt x="83" y="99"/>
                  </a:cubicBezTo>
                  <a:cubicBezTo>
                    <a:pt x="1" y="150"/>
                    <a:pt x="1" y="232"/>
                    <a:pt x="1" y="314"/>
                  </a:cubicBezTo>
                  <a:lnTo>
                    <a:pt x="431" y="4712"/>
                  </a:lnTo>
                  <a:cubicBezTo>
                    <a:pt x="431" y="4845"/>
                    <a:pt x="554" y="4968"/>
                    <a:pt x="728" y="4968"/>
                  </a:cubicBezTo>
                  <a:cubicBezTo>
                    <a:pt x="810" y="4968"/>
                    <a:pt x="892" y="4927"/>
                    <a:pt x="944" y="4886"/>
                  </a:cubicBezTo>
                  <a:lnTo>
                    <a:pt x="1836" y="3995"/>
                  </a:lnTo>
                  <a:lnTo>
                    <a:pt x="3117" y="5358"/>
                  </a:lnTo>
                  <a:cubicBezTo>
                    <a:pt x="3199" y="5399"/>
                    <a:pt x="3291" y="5440"/>
                    <a:pt x="3332" y="5440"/>
                  </a:cubicBezTo>
                  <a:cubicBezTo>
                    <a:pt x="3414" y="5440"/>
                    <a:pt x="3507" y="5399"/>
                    <a:pt x="3548" y="5358"/>
                  </a:cubicBezTo>
                  <a:lnTo>
                    <a:pt x="5342" y="3564"/>
                  </a:lnTo>
                  <a:cubicBezTo>
                    <a:pt x="5342" y="3564"/>
                    <a:pt x="5383" y="3523"/>
                    <a:pt x="5383" y="3482"/>
                  </a:cubicBezTo>
                  <a:cubicBezTo>
                    <a:pt x="5465" y="3349"/>
                    <a:pt x="5424" y="3226"/>
                    <a:pt x="5342" y="3133"/>
                  </a:cubicBezTo>
                  <a:lnTo>
                    <a:pt x="3968" y="1811"/>
                  </a:lnTo>
                  <a:lnTo>
                    <a:pt x="4870" y="960"/>
                  </a:lnTo>
                  <a:cubicBezTo>
                    <a:pt x="4911" y="868"/>
                    <a:pt x="4952" y="827"/>
                    <a:pt x="4952" y="745"/>
                  </a:cubicBezTo>
                  <a:cubicBezTo>
                    <a:pt x="4952" y="571"/>
                    <a:pt x="4829" y="448"/>
                    <a:pt x="4696" y="448"/>
                  </a:cubicBezTo>
                  <a:lnTo>
                    <a:pt x="298" y="17"/>
                  </a:lnTo>
                  <a:cubicBezTo>
                    <a:pt x="276" y="6"/>
                    <a:pt x="253" y="1"/>
                    <a:pt x="231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8040" bIns="680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9" name="Google Shape;400;p38"/>
            <p:cNvSpPr/>
            <p:nvPr/>
          </p:nvSpPr>
          <p:spPr>
            <a:xfrm>
              <a:off x="5079240" y="1341720"/>
              <a:ext cx="118080" cy="67320"/>
            </a:xfrm>
            <a:custGeom>
              <a:avLst/>
              <a:gdLst>
                <a:gd name="textAreaLeft" fmla="*/ 0 w 118080"/>
                <a:gd name="textAreaRight" fmla="*/ 118800 w 118080"/>
                <a:gd name="textAreaTop" fmla="*/ 0 h 67320"/>
                <a:gd name="textAreaBottom" fmla="*/ 68040 h 67320"/>
              </a:gdLst>
              <a:ahLst/>
              <a:rect l="textAreaLeft" t="textAreaTop" r="textAreaRight" b="textAreaBottom"/>
              <a:pathLst>
                <a:path w="4748" h="2728">
                  <a:moveTo>
                    <a:pt x="4183" y="554"/>
                  </a:moveTo>
                  <a:lnTo>
                    <a:pt x="4183" y="2174"/>
                  </a:lnTo>
                  <a:lnTo>
                    <a:pt x="595" y="2174"/>
                  </a:lnTo>
                  <a:lnTo>
                    <a:pt x="595" y="554"/>
                  </a:lnTo>
                  <a:close/>
                  <a:moveTo>
                    <a:pt x="298" y="1"/>
                  </a:moveTo>
                  <a:cubicBezTo>
                    <a:pt x="134" y="1"/>
                    <a:pt x="1" y="124"/>
                    <a:pt x="1" y="298"/>
                  </a:cubicBezTo>
                  <a:lnTo>
                    <a:pt x="1" y="2471"/>
                  </a:lnTo>
                  <a:cubicBezTo>
                    <a:pt x="1" y="2605"/>
                    <a:pt x="134" y="2728"/>
                    <a:pt x="298" y="2728"/>
                  </a:cubicBezTo>
                  <a:lnTo>
                    <a:pt x="4440" y="2728"/>
                  </a:lnTo>
                  <a:cubicBezTo>
                    <a:pt x="4614" y="2728"/>
                    <a:pt x="4747" y="2605"/>
                    <a:pt x="4747" y="2471"/>
                  </a:cubicBezTo>
                  <a:lnTo>
                    <a:pt x="4747" y="298"/>
                  </a:lnTo>
                  <a:cubicBezTo>
                    <a:pt x="4747" y="124"/>
                    <a:pt x="4614" y="1"/>
                    <a:pt x="4440" y="1"/>
                  </a:cubicBezTo>
                  <a:close/>
                </a:path>
              </a:pathLst>
            </a:cu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0" name="Google Shape;401;p38"/>
            <p:cNvSpPr/>
            <p:nvPr/>
          </p:nvSpPr>
          <p:spPr>
            <a:xfrm>
              <a:off x="4952160" y="1422720"/>
              <a:ext cx="37800" cy="14400"/>
            </a:xfrm>
            <a:custGeom>
              <a:avLst/>
              <a:gdLst>
                <a:gd name="textAreaLeft" fmla="*/ 0 w 37800"/>
                <a:gd name="textAreaRight" fmla="*/ 38520 w 37800"/>
                <a:gd name="textAreaTop" fmla="*/ 0 h 14400"/>
                <a:gd name="textAreaBottom" fmla="*/ 15120 h 14400"/>
              </a:gdLst>
              <a:ahLst/>
              <a:rect l="textAreaLeft" t="textAreaTop" r="textAreaRight" b="textAreaBottom"/>
              <a:pathLst>
                <a:path w="1538" h="606">
                  <a:moveTo>
                    <a:pt x="297" y="0"/>
                  </a:moveTo>
                  <a:cubicBezTo>
                    <a:pt x="133" y="0"/>
                    <a:pt x="0" y="175"/>
                    <a:pt x="41" y="349"/>
                  </a:cubicBezTo>
                  <a:cubicBezTo>
                    <a:pt x="41" y="472"/>
                    <a:pt x="174" y="605"/>
                    <a:pt x="349" y="605"/>
                  </a:cubicBezTo>
                  <a:lnTo>
                    <a:pt x="1241" y="605"/>
                  </a:lnTo>
                  <a:cubicBezTo>
                    <a:pt x="1415" y="605"/>
                    <a:pt x="1538" y="431"/>
                    <a:pt x="1497" y="257"/>
                  </a:cubicBezTo>
                  <a:cubicBezTo>
                    <a:pt x="1497" y="93"/>
                    <a:pt x="1374" y="0"/>
                    <a:pt x="1200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1" name="Google Shape;402;p38"/>
            <p:cNvSpPr/>
            <p:nvPr/>
          </p:nvSpPr>
          <p:spPr>
            <a:xfrm>
              <a:off x="4952160" y="1373040"/>
              <a:ext cx="38880" cy="25920"/>
            </a:xfrm>
            <a:custGeom>
              <a:avLst/>
              <a:gdLst>
                <a:gd name="textAreaLeft" fmla="*/ 0 w 38880"/>
                <a:gd name="textAreaRight" fmla="*/ 39600 w 3888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579" h="1064">
                  <a:moveTo>
                    <a:pt x="327" y="1"/>
                  </a:moveTo>
                  <a:cubicBezTo>
                    <a:pt x="210" y="1"/>
                    <a:pt x="107" y="73"/>
                    <a:pt x="41" y="161"/>
                  </a:cubicBezTo>
                  <a:cubicBezTo>
                    <a:pt x="0" y="295"/>
                    <a:pt x="41" y="500"/>
                    <a:pt x="174" y="551"/>
                  </a:cubicBezTo>
                  <a:lnTo>
                    <a:pt x="1066" y="1012"/>
                  </a:lnTo>
                  <a:cubicBezTo>
                    <a:pt x="1118" y="1063"/>
                    <a:pt x="1200" y="1063"/>
                    <a:pt x="1241" y="1063"/>
                  </a:cubicBezTo>
                  <a:cubicBezTo>
                    <a:pt x="1323" y="1063"/>
                    <a:pt x="1456" y="1012"/>
                    <a:pt x="1497" y="889"/>
                  </a:cubicBezTo>
                  <a:cubicBezTo>
                    <a:pt x="1579" y="756"/>
                    <a:pt x="1497" y="592"/>
                    <a:pt x="1374" y="500"/>
                  </a:cubicBezTo>
                  <a:lnTo>
                    <a:pt x="472" y="38"/>
                  </a:lnTo>
                  <a:cubicBezTo>
                    <a:pt x="422" y="12"/>
                    <a:pt x="374" y="1"/>
                    <a:pt x="327" y="1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2" name="Google Shape;403;p38"/>
            <p:cNvSpPr/>
            <p:nvPr/>
          </p:nvSpPr>
          <p:spPr>
            <a:xfrm>
              <a:off x="4952160" y="1461240"/>
              <a:ext cx="38880" cy="25920"/>
            </a:xfrm>
            <a:custGeom>
              <a:avLst/>
              <a:gdLst>
                <a:gd name="textAreaLeft" fmla="*/ 0 w 38880"/>
                <a:gd name="textAreaRight" fmla="*/ 39600 w 3888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579" h="1067">
                  <a:moveTo>
                    <a:pt x="1235" y="0"/>
                  </a:moveTo>
                  <a:cubicBezTo>
                    <a:pt x="1181" y="0"/>
                    <a:pt x="1124" y="14"/>
                    <a:pt x="1066" y="41"/>
                  </a:cubicBezTo>
                  <a:lnTo>
                    <a:pt x="174" y="513"/>
                  </a:lnTo>
                  <a:cubicBezTo>
                    <a:pt x="41" y="554"/>
                    <a:pt x="0" y="728"/>
                    <a:pt x="41" y="902"/>
                  </a:cubicBezTo>
                  <a:cubicBezTo>
                    <a:pt x="133" y="984"/>
                    <a:pt x="215" y="1066"/>
                    <a:pt x="349" y="1066"/>
                  </a:cubicBezTo>
                  <a:cubicBezTo>
                    <a:pt x="390" y="1066"/>
                    <a:pt x="431" y="1025"/>
                    <a:pt x="472" y="1025"/>
                  </a:cubicBezTo>
                  <a:lnTo>
                    <a:pt x="1374" y="554"/>
                  </a:lnTo>
                  <a:cubicBezTo>
                    <a:pt x="1497" y="472"/>
                    <a:pt x="1579" y="297"/>
                    <a:pt x="1497" y="174"/>
                  </a:cubicBezTo>
                  <a:cubicBezTo>
                    <a:pt x="1442" y="57"/>
                    <a:pt x="1345" y="0"/>
                    <a:pt x="1235" y="0"/>
                  </a:cubicBez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3320" bIns="13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ru-RU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cxnSp>
        <p:nvCxnSpPr>
          <p:cNvPr id="303" name="Google Shape;404;p38"/>
          <p:cNvCxnSpPr>
            <a:stCxn id="274" idx="2"/>
            <a:endCxn id="279" idx="0"/>
          </p:cNvCxnSpPr>
          <p:nvPr/>
        </p:nvCxnSpPr>
        <p:spPr>
          <a:xfrm flipH="1" rot="16200000">
            <a:off x="2329200" y="2879640"/>
            <a:ext cx="411480" cy="1713240"/>
          </a:xfrm>
          <a:prstGeom prst="bentConnector3">
            <a:avLst>
              <a:gd name="adj1" fmla="val 50000"/>
            </a:avLst>
          </a:prstGeom>
          <a:ln w="19050">
            <a:solidFill>
              <a:srgbClr val="333333"/>
            </a:solidFill>
            <a:round/>
          </a:ln>
        </p:spPr>
      </p:cxnSp>
      <p:cxnSp>
        <p:nvCxnSpPr>
          <p:cNvPr id="304" name="Google Shape;405;p38"/>
          <p:cNvCxnSpPr>
            <a:stCxn id="276" idx="2"/>
            <a:endCxn id="279" idx="0"/>
          </p:cNvCxnSpPr>
          <p:nvPr/>
        </p:nvCxnSpPr>
        <p:spPr>
          <a:xfrm flipH="1" rot="16200000">
            <a:off x="3185280" y="3735720"/>
            <a:ext cx="411480" cy="720"/>
          </a:xfrm>
          <a:prstGeom prst="bentConnector3">
            <a:avLst>
              <a:gd name="adj1" fmla="val 100000"/>
            </a:avLst>
          </a:prstGeom>
          <a:ln w="19050">
            <a:solidFill>
              <a:srgbClr val="333333"/>
            </a:solidFill>
            <a:round/>
          </a:ln>
        </p:spPr>
      </p:cxnSp>
      <p:cxnSp>
        <p:nvCxnSpPr>
          <p:cNvPr id="305" name="Google Shape;406;p38"/>
          <p:cNvCxnSpPr>
            <a:stCxn id="278" idx="2"/>
            <a:endCxn id="279" idx="0"/>
          </p:cNvCxnSpPr>
          <p:nvPr/>
        </p:nvCxnSpPr>
        <p:spPr>
          <a:xfrm rot="5400000">
            <a:off x="4097520" y="2824200"/>
            <a:ext cx="411480" cy="1824480"/>
          </a:xfrm>
          <a:prstGeom prst="bentConnector3">
            <a:avLst>
              <a:gd name="adj1" fmla="val 50087"/>
            </a:avLst>
          </a:prstGeom>
          <a:ln w="19050">
            <a:solidFill>
              <a:srgbClr val="333333"/>
            </a:solidFill>
            <a:round/>
          </a:ln>
        </p:spPr>
      </p:cxnSp>
      <p:pic>
        <p:nvPicPr>
          <p:cNvPr id="306" name="Google Shape;407;p38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6240240" y="1247760"/>
            <a:ext cx="2287800" cy="2245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LibreOffice/25.2.0.3$Windows_X86_64 LibreOffice_project/e1cf4a87eb02d755bce1a01209907ea5ddc8f069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2025-02-20T21:33:30Z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