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ppt/slideLayouts/slideLayout27.xml" ContentType="application/vnd.openxmlformats-officedocument.presentationml.slideLayout+xml"/>
  <Override PartName="/ppt/theme/theme26.xml" ContentType="application/vnd.openxmlformats-officedocument.theme+xml"/>
  <Override PartName="/ppt/slideLayouts/slideLayout28.xml" ContentType="application/vnd.openxmlformats-officedocument.presentationml.slideLayout+xml"/>
  <Override PartName="/ppt/theme/theme27.xml" ContentType="application/vnd.openxmlformats-officedocument.theme+xml"/>
  <Override PartName="/ppt/slideLayouts/slideLayout29.xml" ContentType="application/vnd.openxmlformats-officedocument.presentationml.slideLayout+xml"/>
  <Override PartName="/ppt/theme/theme28.xml" ContentType="application/vnd.openxmlformats-officedocument.theme+xml"/>
  <Override PartName="/ppt/slideLayouts/slideLayout30.xml" ContentType="application/vnd.openxmlformats-officedocument.presentationml.slideLayout+xml"/>
  <Override PartName="/ppt/theme/theme29.xml" ContentType="application/vnd.openxmlformats-officedocument.theme+xml"/>
  <Override PartName="/ppt/slideLayouts/slideLayout31.xml" ContentType="application/vnd.openxmlformats-officedocument.presentationml.slideLayout+xml"/>
  <Override PartName="/ppt/theme/theme30.xml" ContentType="application/vnd.openxmlformats-officedocument.theme+xml"/>
  <Override PartName="/ppt/slideLayouts/slideLayout32.xml" ContentType="application/vnd.openxmlformats-officedocument.presentationml.slideLayout+xml"/>
  <Override PartName="/ppt/theme/theme31.xml" ContentType="application/vnd.openxmlformats-officedocument.theme+xml"/>
  <Override PartName="/ppt/slideLayouts/slideLayout33.xml" ContentType="application/vnd.openxmlformats-officedocument.presentationml.slideLayout+xml"/>
  <Override PartName="/ppt/theme/theme32.xml" ContentType="application/vnd.openxmlformats-officedocument.theme+xml"/>
  <Override PartName="/ppt/slideLayouts/slideLayout34.xml" ContentType="application/vnd.openxmlformats-officedocument.presentationml.slideLayout+xml"/>
  <Override PartName="/ppt/theme/theme33.xml" ContentType="application/vnd.openxmlformats-officedocument.theme+xml"/>
  <Override PartName="/ppt/theme/theme3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7" r:id="rId20"/>
    <p:sldMasterId id="2147483689" r:id="rId21"/>
    <p:sldMasterId id="2147483691" r:id="rId22"/>
    <p:sldMasterId id="2147483693" r:id="rId23"/>
    <p:sldMasterId id="2147483695" r:id="rId24"/>
    <p:sldMasterId id="2147483697" r:id="rId25"/>
    <p:sldMasterId id="2147483699" r:id="rId26"/>
    <p:sldMasterId id="2147483701" r:id="rId27"/>
    <p:sldMasterId id="2147483703" r:id="rId28"/>
    <p:sldMasterId id="2147483705" r:id="rId29"/>
    <p:sldMasterId id="2147483707" r:id="rId30"/>
    <p:sldMasterId id="2147483709" r:id="rId31"/>
    <p:sldMasterId id="2147483711" r:id="rId32"/>
    <p:sldMasterId id="2147483713" r:id="rId33"/>
  </p:sldMasterIdLst>
  <p:notesMasterIdLst>
    <p:notesMasterId r:id="rId44"/>
  </p:notes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0"/>
    <p:restoredTop sz="94692"/>
  </p:normalViewPr>
  <p:slideViewPr>
    <p:cSldViewPr snapToGrid="0">
      <p:cViewPr>
        <p:scale>
          <a:sx n="73" d="100"/>
          <a:sy n="73" d="100"/>
        </p:scale>
        <p:origin x="5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5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86A68-9A3A-EA48-8799-D80E97FB6A7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CDC7-695F-DD41-8FC7-038EFCAC0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7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DCDC7-695F-DD41-8FC7-038EFCAC0FC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1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/>
          <p:cNvSpPr/>
          <p:nvPr/>
        </p:nvSpPr>
        <p:spPr>
          <a:xfrm>
            <a:off x="7346160" y="130320"/>
            <a:ext cx="4888080" cy="4888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" name="Google Shape;10;p2"/>
          <p:cNvGrpSpPr/>
          <p:nvPr/>
        </p:nvGrpSpPr>
        <p:grpSpPr>
          <a:xfrm>
            <a:off x="727200" y="-48960"/>
            <a:ext cx="7704000" cy="5243400"/>
            <a:chOff x="727200" y="-48960"/>
            <a:chExt cx="7704000" cy="524340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108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108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54;p19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8" name="Google Shape;155;p19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49" name="Google Shape;156;p19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" name="Google Shape;157;p19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58;p19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7;p20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" name="Google Shape;168;p20"/>
          <p:cNvGrpSpPr/>
          <p:nvPr/>
        </p:nvGrpSpPr>
        <p:grpSpPr>
          <a:xfrm>
            <a:off x="-720" y="1466640"/>
            <a:ext cx="940320" cy="2327760"/>
            <a:chOff x="-720" y="1466640"/>
            <a:chExt cx="940320" cy="2327760"/>
          </a:xfrm>
        </p:grpSpPr>
        <p:cxnSp>
          <p:nvCxnSpPr>
            <p:cNvPr id="54" name="Google Shape;169;p20"/>
            <p:cNvCxnSpPr/>
            <p:nvPr/>
          </p:nvCxnSpPr>
          <p:spPr>
            <a:xfrm>
              <a:off x="-720" y="146664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5" name="Google Shape;170;p20"/>
            <p:cNvCxnSpPr/>
            <p:nvPr/>
          </p:nvCxnSpPr>
          <p:spPr>
            <a:xfrm>
              <a:off x="-720" y="266832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1;p20"/>
            <p:cNvCxnSpPr/>
            <p:nvPr/>
          </p:nvCxnSpPr>
          <p:spPr>
            <a:xfrm>
              <a:off x="-720" y="379368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7" name="Google Shape;172;p20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58" name="Google Shape;173;p20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9" name="Google Shape;174;p20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0" name="Google Shape;175;p20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7;p3"/>
          <p:cNvSpPr/>
          <p:nvPr/>
        </p:nvSpPr>
        <p:spPr>
          <a:xfrm>
            <a:off x="6433560" y="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4" name="Google Shape;18;p3"/>
          <p:cNvGrpSpPr/>
          <p:nvPr/>
        </p:nvGrpSpPr>
        <p:grpSpPr>
          <a:xfrm>
            <a:off x="713160" y="-62280"/>
            <a:ext cx="7718040" cy="5210280"/>
            <a:chOff x="713160" y="-62280"/>
            <a:chExt cx="7718040" cy="5210280"/>
          </a:xfrm>
        </p:grpSpPr>
        <p:sp>
          <p:nvSpPr>
            <p:cNvPr id="65" name="Google Shape;19;p3"/>
            <p:cNvSpPr/>
            <p:nvPr/>
          </p:nvSpPr>
          <p:spPr>
            <a:xfrm>
              <a:off x="713160" y="533520"/>
              <a:ext cx="77166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6" name="Google Shape;20;p3"/>
            <p:cNvCxnSpPr/>
            <p:nvPr/>
          </p:nvCxnSpPr>
          <p:spPr>
            <a:xfrm flipV="1">
              <a:off x="713160" y="-62280"/>
              <a:ext cx="1080" cy="5968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7" name="Google Shape;21;p3"/>
            <p:cNvCxnSpPr/>
            <p:nvPr/>
          </p:nvCxnSpPr>
          <p:spPr>
            <a:xfrm>
              <a:off x="8430480" y="4608360"/>
              <a:ext cx="1080" cy="5400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84;p21"/>
          <p:cNvSpPr/>
          <p:nvPr/>
        </p:nvSpPr>
        <p:spPr>
          <a:xfrm>
            <a:off x="8240760" y="-9266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1" name="Google Shape;185;p21"/>
          <p:cNvGrpSpPr/>
          <p:nvPr/>
        </p:nvGrpSpPr>
        <p:grpSpPr>
          <a:xfrm>
            <a:off x="232200" y="-59760"/>
            <a:ext cx="9070920" cy="4977720"/>
            <a:chOff x="232200" y="-59760"/>
            <a:chExt cx="9070920" cy="4977720"/>
          </a:xfrm>
        </p:grpSpPr>
        <p:sp>
          <p:nvSpPr>
            <p:cNvPr id="72" name="Google Shape;186;p21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3" name="Google Shape;187;p21"/>
            <p:cNvCxnSpPr/>
            <p:nvPr/>
          </p:nvCxnSpPr>
          <p:spPr>
            <a:xfrm flipV="1">
              <a:off x="232200" y="-59760"/>
              <a:ext cx="1080" cy="297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4" name="Google Shape;188;p21"/>
            <p:cNvCxnSpPr/>
            <p:nvPr/>
          </p:nvCxnSpPr>
          <p:spPr>
            <a:xfrm>
              <a:off x="8904600" y="4917240"/>
              <a:ext cx="3988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97;p22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6" name="Google Shape;198;p22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77" name="Google Shape;199;p22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8" name="Google Shape;200;p22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9" name="Google Shape;201;p22"/>
            <p:cNvCxnSpPr/>
            <p:nvPr/>
          </p:nvCxnSpPr>
          <p:spPr>
            <a:xfrm flipH="1">
              <a:off x="8911080" y="491724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12;p23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1" name="Google Shape;213;p23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82" name="Google Shape;214;p23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83" name="Google Shape;215;p23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4" name="Google Shape;216;p23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31;p24"/>
          <p:cNvSpPr/>
          <p:nvPr/>
        </p:nvSpPr>
        <p:spPr>
          <a:xfrm>
            <a:off x="6309000" y="2486880"/>
            <a:ext cx="4242240" cy="42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6" name="Google Shape;232;p24"/>
          <p:cNvGrpSpPr/>
          <p:nvPr/>
        </p:nvGrpSpPr>
        <p:grpSpPr>
          <a:xfrm>
            <a:off x="-69480" y="539280"/>
            <a:ext cx="9456120" cy="4069800"/>
            <a:chOff x="-69480" y="539280"/>
            <a:chExt cx="9456120" cy="4069800"/>
          </a:xfrm>
        </p:grpSpPr>
        <p:grpSp>
          <p:nvGrpSpPr>
            <p:cNvPr id="87" name="Google Shape;233;p24"/>
            <p:cNvGrpSpPr/>
            <p:nvPr/>
          </p:nvGrpSpPr>
          <p:grpSpPr>
            <a:xfrm>
              <a:off x="713160" y="539640"/>
              <a:ext cx="8673480" cy="4069440"/>
              <a:chOff x="713160" y="539640"/>
              <a:chExt cx="8673480" cy="4069440"/>
            </a:xfrm>
          </p:grpSpPr>
          <p:sp>
            <p:nvSpPr>
              <p:cNvPr id="88" name="Google Shape;234;p24"/>
              <p:cNvSpPr/>
              <p:nvPr/>
            </p:nvSpPr>
            <p:spPr>
              <a:xfrm>
                <a:off x="713160" y="539640"/>
                <a:ext cx="7716600" cy="406800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89" name="Google Shape;235;p24"/>
              <p:cNvCxnSpPr/>
              <p:nvPr/>
            </p:nvCxnSpPr>
            <p:spPr>
              <a:xfrm>
                <a:off x="8407440" y="4608360"/>
                <a:ext cx="979560" cy="108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90" name="Google Shape;236;p24"/>
            <p:cNvCxnSpPr/>
            <p:nvPr/>
          </p:nvCxnSpPr>
          <p:spPr>
            <a:xfrm flipH="1">
              <a:off x="-69480" y="539280"/>
              <a:ext cx="78984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44;p25"/>
          <p:cNvSpPr/>
          <p:nvPr/>
        </p:nvSpPr>
        <p:spPr>
          <a:xfrm>
            <a:off x="8240760" y="-9266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2" name="Google Shape;245;p25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93" name="Google Shape;246;p2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94" name="Google Shape;247;p25"/>
            <p:cNvCxnSpPr/>
            <p:nvPr/>
          </p:nvCxnSpPr>
          <p:spPr>
            <a:xfrm flipH="1">
              <a:off x="-18720" y="491724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5" name="Google Shape;248;p25"/>
            <p:cNvCxnSpPr/>
            <p:nvPr/>
          </p:nvCxnSpPr>
          <p:spPr>
            <a:xfrm flipH="1">
              <a:off x="8911080" y="23256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251;p26"/>
          <p:cNvSpPr/>
          <p:nvPr/>
        </p:nvSpPr>
        <p:spPr>
          <a:xfrm>
            <a:off x="-92448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252;p26"/>
          <p:cNvGrpSpPr/>
          <p:nvPr/>
        </p:nvGrpSpPr>
        <p:grpSpPr>
          <a:xfrm>
            <a:off x="232200" y="232560"/>
            <a:ext cx="8988840" cy="4965120"/>
            <a:chOff x="232200" y="232560"/>
            <a:chExt cx="8988840" cy="4965120"/>
          </a:xfrm>
        </p:grpSpPr>
        <p:sp>
          <p:nvSpPr>
            <p:cNvPr id="98" name="Google Shape;253;p2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99" name="Google Shape;254;p26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00" name="Google Shape;255;p26"/>
            <p:cNvCxnSpPr/>
            <p:nvPr/>
          </p:nvCxnSpPr>
          <p:spPr>
            <a:xfrm flipV="1">
              <a:off x="232200" y="4890240"/>
              <a:ext cx="1080" cy="307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4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05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06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07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8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Slidesgo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5"/>
              </a:rPr>
              <a:t>Flaticon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6"/>
              </a:rPr>
              <a:t>Freepik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4000" cy="5907600"/>
            <a:chOff x="727200" y="-382320"/>
            <a:chExt cx="7704000" cy="590760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1080" cy="9172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1080" cy="916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4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15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16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7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8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Slidesgo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Flaticon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5"/>
              </a:rPr>
              <a:t>Freepik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3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24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25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6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7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Slidesgo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Flaticon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5"/>
              </a:rPr>
              <a:t>Freepik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32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33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34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5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36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Slidesgo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Flaticon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5"/>
              </a:rPr>
              <a:t>Freepik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42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43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44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5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46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Slidesgo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Flaticon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5"/>
              </a:rPr>
              <a:t>Freepik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0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51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52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3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4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Slidesgo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Flaticon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5"/>
              </a:rPr>
              <a:t>Freepik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267;p28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62" name="Google Shape;268;p28"/>
          <p:cNvGrpSpPr/>
          <p:nvPr/>
        </p:nvGrpSpPr>
        <p:grpSpPr>
          <a:xfrm>
            <a:off x="232200" y="-49320"/>
            <a:ext cx="8679600" cy="5251320"/>
            <a:chOff x="232200" y="-49320"/>
            <a:chExt cx="8679600" cy="5251320"/>
          </a:xfrm>
        </p:grpSpPr>
        <p:sp>
          <p:nvSpPr>
            <p:cNvPr id="163" name="Google Shape;269;p28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164" name="Google Shape;270;p28"/>
            <p:cNvGrpSpPr/>
            <p:nvPr/>
          </p:nvGrpSpPr>
          <p:grpSpPr>
            <a:xfrm>
              <a:off x="232200" y="-49320"/>
              <a:ext cx="8679600" cy="5251320"/>
              <a:chOff x="232200" y="-49320"/>
              <a:chExt cx="8679600" cy="5251320"/>
            </a:xfrm>
          </p:grpSpPr>
          <p:cxnSp>
            <p:nvCxnSpPr>
              <p:cNvPr id="165" name="Google Shape;271;p28"/>
              <p:cNvCxnSpPr/>
              <p:nvPr/>
            </p:nvCxnSpPr>
            <p:spPr>
              <a:xfrm flipV="1">
                <a:off x="232200" y="-49320"/>
                <a:ext cx="108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66" name="Google Shape;272;p28"/>
              <p:cNvCxnSpPr/>
              <p:nvPr/>
            </p:nvCxnSpPr>
            <p:spPr>
              <a:xfrm flipV="1">
                <a:off x="8911080" y="4917240"/>
                <a:ext cx="108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274;p29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68" name="Google Shape;275;p29"/>
          <p:cNvGrpSpPr/>
          <p:nvPr/>
        </p:nvGrpSpPr>
        <p:grpSpPr>
          <a:xfrm>
            <a:off x="232200" y="232560"/>
            <a:ext cx="9045720" cy="4976280"/>
            <a:chOff x="232200" y="232560"/>
            <a:chExt cx="9045720" cy="4976280"/>
          </a:xfrm>
        </p:grpSpPr>
        <p:sp>
          <p:nvSpPr>
            <p:cNvPr id="169" name="Google Shape;276;p29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0" name="Google Shape;277;p29"/>
            <p:cNvCxnSpPr/>
            <p:nvPr/>
          </p:nvCxnSpPr>
          <p:spPr>
            <a:xfrm>
              <a:off x="8911080" y="232560"/>
              <a:ext cx="36720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71" name="Google Shape;278;p29"/>
            <p:cNvCxnSpPr/>
            <p:nvPr/>
          </p:nvCxnSpPr>
          <p:spPr>
            <a:xfrm>
              <a:off x="232200" y="4917240"/>
              <a:ext cx="2160" cy="2919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6;p4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73" name="Google Shape;27;p4"/>
          <p:cNvGrpSpPr/>
          <p:nvPr/>
        </p:nvGrpSpPr>
        <p:grpSpPr>
          <a:xfrm>
            <a:off x="-18720" y="232560"/>
            <a:ext cx="8930520" cy="5028120"/>
            <a:chOff x="-18720" y="232560"/>
            <a:chExt cx="8930520" cy="5028120"/>
          </a:xfrm>
        </p:grpSpPr>
        <p:sp>
          <p:nvSpPr>
            <p:cNvPr id="174" name="Google Shape;28;p4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5" name="Google Shape;29;p4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76" name="Google Shape;30;p4"/>
            <p:cNvCxnSpPr/>
            <p:nvPr/>
          </p:nvCxnSpPr>
          <p:spPr>
            <a:xfrm>
              <a:off x="8911080" y="4917240"/>
              <a:ext cx="1080" cy="34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34;p5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82" name="Google Shape;35;p5"/>
          <p:cNvGrpSpPr/>
          <p:nvPr/>
        </p:nvGrpSpPr>
        <p:grpSpPr>
          <a:xfrm>
            <a:off x="-77040" y="232560"/>
            <a:ext cx="8988840" cy="4965120"/>
            <a:chOff x="-77040" y="232560"/>
            <a:chExt cx="8988840" cy="4965120"/>
          </a:xfrm>
        </p:grpSpPr>
        <p:sp>
          <p:nvSpPr>
            <p:cNvPr id="183" name="Google Shape;36;p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84" name="Google Shape;37;p5"/>
            <p:cNvCxnSpPr/>
            <p:nvPr/>
          </p:nvCxnSpPr>
          <p:spPr>
            <a:xfrm flipH="1">
              <a:off x="-7704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5" name="Google Shape;38;p5"/>
            <p:cNvCxnSpPr/>
            <p:nvPr/>
          </p:nvCxnSpPr>
          <p:spPr>
            <a:xfrm flipV="1">
              <a:off x="8911080" y="4890240"/>
              <a:ext cx="1080" cy="307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45;p6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3" name="Google Shape;46;p6"/>
          <p:cNvGrpSpPr/>
          <p:nvPr/>
        </p:nvGrpSpPr>
        <p:grpSpPr>
          <a:xfrm>
            <a:off x="232200" y="-49320"/>
            <a:ext cx="8679600" cy="5251320"/>
            <a:chOff x="232200" y="-49320"/>
            <a:chExt cx="8679600" cy="5251320"/>
          </a:xfrm>
        </p:grpSpPr>
        <p:grpSp>
          <p:nvGrpSpPr>
            <p:cNvPr id="194" name="Google Shape;47;p6"/>
            <p:cNvGrpSpPr/>
            <p:nvPr/>
          </p:nvGrpSpPr>
          <p:grpSpPr>
            <a:xfrm>
              <a:off x="232200" y="-49320"/>
              <a:ext cx="8679600" cy="5251320"/>
              <a:chOff x="232200" y="-49320"/>
              <a:chExt cx="8679600" cy="5251320"/>
            </a:xfrm>
          </p:grpSpPr>
          <p:sp>
            <p:nvSpPr>
              <p:cNvPr id="195" name="Google Shape;48;p6"/>
              <p:cNvSpPr/>
              <p:nvPr/>
            </p:nvSpPr>
            <p:spPr>
              <a:xfrm>
                <a:off x="232200" y="232920"/>
                <a:ext cx="8677800" cy="468360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196" name="Google Shape;49;p6"/>
              <p:cNvCxnSpPr/>
              <p:nvPr/>
            </p:nvCxnSpPr>
            <p:spPr>
              <a:xfrm flipV="1">
                <a:off x="8911080" y="-49320"/>
                <a:ext cx="108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97" name="Google Shape;50;p6"/>
              <p:cNvCxnSpPr/>
              <p:nvPr/>
            </p:nvCxnSpPr>
            <p:spPr>
              <a:xfrm flipV="1">
                <a:off x="232200" y="4917240"/>
                <a:ext cx="108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98" name="Google Shape;51;p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54;p7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3" name="Google Shape;55;p7"/>
          <p:cNvGrpSpPr/>
          <p:nvPr/>
        </p:nvGrpSpPr>
        <p:grpSpPr>
          <a:xfrm>
            <a:off x="-18720" y="-15840"/>
            <a:ext cx="8930520" cy="4933800"/>
            <a:chOff x="-18720" y="-15840"/>
            <a:chExt cx="8930520" cy="4933800"/>
          </a:xfrm>
        </p:grpSpPr>
        <p:sp>
          <p:nvSpPr>
            <p:cNvPr id="204" name="Google Shape;56;p7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05" name="Google Shape;57;p7"/>
            <p:cNvCxnSpPr/>
            <p:nvPr/>
          </p:nvCxnSpPr>
          <p:spPr>
            <a:xfrm flipH="1">
              <a:off x="-18720" y="491724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06" name="Google Shape;58;p7"/>
            <p:cNvCxnSpPr/>
            <p:nvPr/>
          </p:nvCxnSpPr>
          <p:spPr>
            <a:xfrm flipV="1">
              <a:off x="8911080" y="-15840"/>
              <a:ext cx="1080" cy="259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62;p8"/>
          <p:cNvSpPr/>
          <p:nvPr/>
        </p:nvSpPr>
        <p:spPr>
          <a:xfrm>
            <a:off x="2007360" y="277704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8" name="Google Shape;63;p8"/>
          <p:cNvGrpSpPr/>
          <p:nvPr/>
        </p:nvGrpSpPr>
        <p:grpSpPr>
          <a:xfrm>
            <a:off x="0" y="533520"/>
            <a:ext cx="9271440" cy="4075560"/>
            <a:chOff x="0" y="533520"/>
            <a:chExt cx="9271440" cy="4075560"/>
          </a:xfrm>
        </p:grpSpPr>
        <p:sp>
          <p:nvSpPr>
            <p:cNvPr id="209" name="Google Shape;64;p8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10" name="Google Shape;65;p8"/>
            <p:cNvCxnSpPr/>
            <p:nvPr/>
          </p:nvCxnSpPr>
          <p:spPr>
            <a:xfrm flipH="1">
              <a:off x="8430840" y="533520"/>
              <a:ext cx="8409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11" name="Google Shape;66;p8"/>
            <p:cNvCxnSpPr/>
            <p:nvPr/>
          </p:nvCxnSpPr>
          <p:spPr>
            <a:xfrm flipH="1">
              <a:off x="0" y="4608360"/>
              <a:ext cx="74160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69;p9"/>
          <p:cNvSpPr/>
          <p:nvPr/>
        </p:nvSpPr>
        <p:spPr>
          <a:xfrm>
            <a:off x="-2613600" y="-126000"/>
            <a:ext cx="5401080" cy="5401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3" name="Google Shape;70;p9"/>
          <p:cNvGrpSpPr/>
          <p:nvPr/>
        </p:nvGrpSpPr>
        <p:grpSpPr>
          <a:xfrm>
            <a:off x="727200" y="-48960"/>
            <a:ext cx="7704000" cy="5243400"/>
            <a:chOff x="727200" y="-48960"/>
            <a:chExt cx="7704000" cy="5243400"/>
          </a:xfrm>
        </p:grpSpPr>
        <p:sp>
          <p:nvSpPr>
            <p:cNvPr id="214" name="Google Shape;71;p9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15" name="Google Shape;72;p9"/>
            <p:cNvCxnSpPr/>
            <p:nvPr/>
          </p:nvCxnSpPr>
          <p:spPr>
            <a:xfrm flipV="1">
              <a:off x="727200" y="-48960"/>
              <a:ext cx="108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16" name="Google Shape;73;p9"/>
            <p:cNvCxnSpPr/>
            <p:nvPr/>
          </p:nvCxnSpPr>
          <p:spPr>
            <a:xfrm flipV="1">
              <a:off x="8430480" y="4608360"/>
              <a:ext cx="108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14;p14"/>
          <p:cNvSpPr/>
          <p:nvPr/>
        </p:nvSpPr>
        <p:spPr>
          <a:xfrm>
            <a:off x="-2125440" y="3018600"/>
            <a:ext cx="4242240" cy="42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" name="Google Shape;115;p14"/>
          <p:cNvGrpSpPr/>
          <p:nvPr/>
        </p:nvGrpSpPr>
        <p:grpSpPr>
          <a:xfrm>
            <a:off x="727200" y="-29160"/>
            <a:ext cx="8551440" cy="4638240"/>
            <a:chOff x="727200" y="-29160"/>
            <a:chExt cx="8551440" cy="4638240"/>
          </a:xfrm>
        </p:grpSpPr>
        <p:sp>
          <p:nvSpPr>
            <p:cNvPr id="23" name="Google Shape;116;p14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4" name="Google Shape;117;p14"/>
            <p:cNvCxnSpPr/>
            <p:nvPr/>
          </p:nvCxnSpPr>
          <p:spPr>
            <a:xfrm flipV="1">
              <a:off x="727200" y="-29160"/>
              <a:ext cx="1080" cy="5637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5" name="Google Shape;118;p14"/>
            <p:cNvCxnSpPr/>
            <p:nvPr/>
          </p:nvCxnSpPr>
          <p:spPr>
            <a:xfrm>
              <a:off x="8430480" y="4608360"/>
              <a:ext cx="8485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22;p15"/>
          <p:cNvSpPr/>
          <p:nvPr/>
        </p:nvSpPr>
        <p:spPr>
          <a:xfrm>
            <a:off x="355284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9" name="Google Shape;123;p15"/>
          <p:cNvGrpSpPr/>
          <p:nvPr/>
        </p:nvGrpSpPr>
        <p:grpSpPr>
          <a:xfrm>
            <a:off x="-50400" y="232560"/>
            <a:ext cx="8960400" cy="4683960"/>
            <a:chOff x="-50400" y="232560"/>
            <a:chExt cx="8960400" cy="4683960"/>
          </a:xfrm>
        </p:grpSpPr>
        <p:sp>
          <p:nvSpPr>
            <p:cNvPr id="30" name="Google Shape;124;p1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1" name="Google Shape;125;p15"/>
            <p:cNvCxnSpPr/>
            <p:nvPr/>
          </p:nvCxnSpPr>
          <p:spPr>
            <a:xfrm flipH="1">
              <a:off x="-50400" y="232560"/>
              <a:ext cx="3099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0;p16"/>
          <p:cNvSpPr/>
          <p:nvPr/>
        </p:nvSpPr>
        <p:spPr>
          <a:xfrm>
            <a:off x="-923040" y="-94536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" name="Google Shape;131;p16"/>
          <p:cNvGrpSpPr/>
          <p:nvPr/>
        </p:nvGrpSpPr>
        <p:grpSpPr>
          <a:xfrm>
            <a:off x="-18720" y="232560"/>
            <a:ext cx="9176400" cy="4685400"/>
            <a:chOff x="-18720" y="232560"/>
            <a:chExt cx="9176400" cy="4685400"/>
          </a:xfrm>
        </p:grpSpPr>
        <p:sp>
          <p:nvSpPr>
            <p:cNvPr id="34" name="Google Shape;132;p1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5" name="Google Shape;133;p16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6" name="Google Shape;134;p16"/>
            <p:cNvCxnSpPr/>
            <p:nvPr/>
          </p:nvCxnSpPr>
          <p:spPr>
            <a:xfrm>
              <a:off x="8917200" y="4917240"/>
              <a:ext cx="24084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8;p17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8" name="Google Shape;139;p17"/>
          <p:cNvGrpSpPr/>
          <p:nvPr/>
        </p:nvGrpSpPr>
        <p:grpSpPr>
          <a:xfrm>
            <a:off x="232200" y="232560"/>
            <a:ext cx="8938440" cy="4933800"/>
            <a:chOff x="232200" y="232560"/>
            <a:chExt cx="8938440" cy="4933800"/>
          </a:xfrm>
        </p:grpSpPr>
        <p:sp>
          <p:nvSpPr>
            <p:cNvPr id="39" name="Google Shape;140;p17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0" name="Google Shape;141;p17"/>
            <p:cNvCxnSpPr/>
            <p:nvPr/>
          </p:nvCxnSpPr>
          <p:spPr>
            <a:xfrm flipH="1">
              <a:off x="8911080" y="23256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1" name="Google Shape;142;p17"/>
            <p:cNvCxnSpPr/>
            <p:nvPr/>
          </p:nvCxnSpPr>
          <p:spPr>
            <a:xfrm>
              <a:off x="233280" y="4912920"/>
              <a:ext cx="1080" cy="25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46;p18"/>
          <p:cNvSpPr/>
          <p:nvPr/>
        </p:nvSpPr>
        <p:spPr>
          <a:xfrm>
            <a:off x="7069320" y="3282840"/>
            <a:ext cx="3700800" cy="37008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3" name="Google Shape;147;p18"/>
          <p:cNvGrpSpPr/>
          <p:nvPr/>
        </p:nvGrpSpPr>
        <p:grpSpPr>
          <a:xfrm>
            <a:off x="-18720" y="232560"/>
            <a:ext cx="8930520" cy="5118120"/>
            <a:chOff x="-18720" y="232560"/>
            <a:chExt cx="8930520" cy="5118120"/>
          </a:xfrm>
        </p:grpSpPr>
        <p:sp>
          <p:nvSpPr>
            <p:cNvPr id="44" name="Google Shape;148;p18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5" name="Google Shape;149;p18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6" name="Google Shape;150;p18"/>
            <p:cNvCxnSpPr/>
            <p:nvPr/>
          </p:nvCxnSpPr>
          <p:spPr>
            <a:xfrm flipV="1">
              <a:off x="8911080" y="4916880"/>
              <a:ext cx="1080" cy="434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30180" y="1576080"/>
            <a:ext cx="6479640" cy="90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 anchorCtr="1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ru-RU" sz="3600" b="1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Приложение-помощник учителям IT-классов:</a:t>
            </a:r>
            <a:br>
              <a:rPr sz="3600" b="1" dirty="0"/>
            </a:br>
            <a:r>
              <a:rPr lang="ru-RU" sz="3600" b="1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Ru-VNC 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2083836" y="2656440"/>
            <a:ext cx="5332512" cy="202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Автор работы: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Морозов Илья Николаевич,</a:t>
            </a:r>
          </a:p>
          <a:p>
            <a:pPr indent="0"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ru-RU" sz="12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10 «Э» класс ГАОУ ВО МГПУ 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Руководитель: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Обозненко</a:t>
            </a:r>
            <a:r>
              <a:rPr lang="ru-RU" sz="12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Арсений Михайлович,</a:t>
            </a:r>
          </a:p>
          <a:p>
            <a:pPr indent="0"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ru-RU" sz="12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Учитель, ГАОУ ВО МГПУ 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720000" y="104976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7"/>
          <p:cNvSpPr/>
          <p:nvPr/>
        </p:nvSpPr>
        <p:spPr>
          <a:xfrm>
            <a:off x="900000" y="1080000"/>
            <a:ext cx="791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A602763-E543-D340-7100-3BE16B04EA81}"/>
              </a:ext>
            </a:extLst>
          </p:cNvPr>
          <p:cNvSpPr/>
          <p:nvPr/>
        </p:nvSpPr>
        <p:spPr>
          <a:xfrm>
            <a:off x="-1094931" y="2667421"/>
            <a:ext cx="5954751" cy="5954751"/>
          </a:xfrm>
          <a:prstGeom prst="ellipse">
            <a:avLst/>
          </a:prstGeom>
          <a:solidFill>
            <a:srgbClr val="E9E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AD5401-5A5B-9984-C7F8-24589CF967BE}"/>
              </a:ext>
            </a:extLst>
          </p:cNvPr>
          <p:cNvSpPr/>
          <p:nvPr/>
        </p:nvSpPr>
        <p:spPr>
          <a:xfrm>
            <a:off x="720000" y="539014"/>
            <a:ext cx="7704000" cy="4068155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075962" y="2313759"/>
            <a:ext cx="7201080" cy="1057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u="none" strike="noStrike" dirty="0" err="1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Спасибо</a:t>
            </a:r>
            <a:r>
              <a:rPr lang="en" sz="4800" b="1" u="none" strike="noStrike" dirty="0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 </a:t>
            </a:r>
            <a:r>
              <a:rPr lang="en" sz="4800" b="1" u="none" strike="noStrike" dirty="0" err="1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за</a:t>
            </a:r>
            <a:r>
              <a:rPr lang="en" sz="5800" b="1" u="none" strike="noStrike" dirty="0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 </a:t>
            </a:r>
            <a:r>
              <a:rPr lang="en" sz="5000" b="1" u="none" strike="noStrike" dirty="0" err="1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внимание</a:t>
            </a:r>
            <a:endParaRPr lang="ru-RU" sz="50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5220000" y="755280"/>
            <a:ext cx="4447080" cy="122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Есть предложения/вопросы?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ilya_morozov@mail.ru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+7 966 153 39 63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22" name="Рисунок 321"/>
          <p:cNvPicPr/>
          <p:nvPr/>
        </p:nvPicPr>
        <p:blipFill>
          <a:blip r:embed="rId2">
            <a:alphaModFix/>
          </a:blip>
          <a:stretch/>
        </p:blipFill>
        <p:spPr>
          <a:xfrm>
            <a:off x="879131" y="627840"/>
            <a:ext cx="1351440" cy="135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3" name="Прямоугольник 322"/>
          <p:cNvSpPr/>
          <p:nvPr/>
        </p:nvSpPr>
        <p:spPr>
          <a:xfrm>
            <a:off x="2106005" y="647280"/>
            <a:ext cx="1619280" cy="7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Github</a:t>
            </a:r>
            <a:r>
              <a:rPr lang="ru-RU" sz="18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проекта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3D4E5749-FD46-2A22-F5A3-85D148E22B66}"/>
              </a:ext>
            </a:extLst>
          </p:cNvPr>
          <p:cNvSpPr/>
          <p:nvPr/>
        </p:nvSpPr>
        <p:spPr>
          <a:xfrm>
            <a:off x="6183416" y="309632"/>
            <a:ext cx="5954751" cy="5954751"/>
          </a:xfrm>
          <a:prstGeom prst="ellipse">
            <a:avLst/>
          </a:prstGeom>
          <a:solidFill>
            <a:srgbClr val="E9E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93537" y="1311034"/>
            <a:ext cx="4518480" cy="57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u="none" strike="noStrike" dirty="0" err="1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Актуальность</a:t>
            </a:r>
            <a:endParaRPr lang="ru-RU" sz="54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948417" y="2838773"/>
            <a:ext cx="2304360" cy="126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Во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время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работы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с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компьютерами,бывает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необходимо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проверять,чем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заняты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ученики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.</a:t>
            </a:r>
            <a:endParaRPr lang="ru-RU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ubTitle"/>
          </p:nvPr>
        </p:nvSpPr>
        <p:spPr>
          <a:xfrm>
            <a:off x="3557269" y="2838773"/>
            <a:ext cx="2304360" cy="117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Легкий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доступ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к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файлам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на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устройствах</a:t>
            </a:r>
            <a:endParaRPr lang="ru-RU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ru-RU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title"/>
          </p:nvPr>
        </p:nvSpPr>
        <p:spPr>
          <a:xfrm>
            <a:off x="1252909" y="2477943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100" b="0" u="none" strike="noStrike" dirty="0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01</a:t>
            </a:r>
            <a:endParaRPr lang="ru-RU" sz="11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title"/>
          </p:nvPr>
        </p:nvSpPr>
        <p:spPr>
          <a:xfrm>
            <a:off x="3879056" y="2477943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100" b="0" u="none" strike="noStrik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02</a:t>
            </a:r>
            <a:endParaRPr lang="ru-RU" sz="11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E07E6-F7CE-7DDD-0901-7CE98B99212D}"/>
              </a:ext>
            </a:extLst>
          </p:cNvPr>
          <p:cNvSpPr/>
          <p:nvPr/>
        </p:nvSpPr>
        <p:spPr>
          <a:xfrm>
            <a:off x="229797" y="241402"/>
            <a:ext cx="8672801" cy="467441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78149" y="2831851"/>
            <a:ext cx="5066640" cy="84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u="none" strike="noStrike" dirty="0" err="1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Цель</a:t>
            </a:r>
            <a:endParaRPr lang="ru-RU" sz="50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745920" y="3562307"/>
            <a:ext cx="5066640" cy="1160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Разработка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приложения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для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удаленного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контроля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экранов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и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файлов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учеников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IT-</a:t>
            </a:r>
            <a:r>
              <a:rPr lang="en" sz="1500" b="0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классах</a:t>
            </a:r>
            <a:r>
              <a:rPr lang="en" sz="1500" b="0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. </a:t>
            </a:r>
            <a:endParaRPr lang="ru-RU" sz="1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888726" y="270360"/>
            <a:ext cx="7709760" cy="57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u="none" strike="noStrike" dirty="0" err="1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Задачи</a:t>
            </a:r>
            <a:endParaRPr lang="ru-RU" sz="40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730880" y="1640520"/>
            <a:ext cx="661212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Во многих школах оборудование(компьютеры/ноутбуки) не всегда новое,поэтому важно создать приложение,которое может работать на маломощной конфигурации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ubTitle"/>
          </p:nvPr>
        </p:nvSpPr>
        <p:spPr>
          <a:xfrm>
            <a:off x="1730880" y="2952360"/>
            <a:ext cx="6612120" cy="52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Установочные скрипты должны быть простыми и функциональными,поддерживать основные системы,которые используются в РФ.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ubTitle"/>
          </p:nvPr>
        </p:nvSpPr>
        <p:spPr>
          <a:xfrm>
            <a:off x="1730880" y="1241280"/>
            <a:ext cx="661212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900" b="0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Изучить рынок аналогов, выбрать подходящую реализацию VCN</a:t>
            </a:r>
            <a:endParaRPr lang="ru-RU" sz="1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ubTitle"/>
          </p:nvPr>
        </p:nvSpPr>
        <p:spPr>
          <a:xfrm>
            <a:off x="1730880" y="3625920"/>
            <a:ext cx="6612120" cy="52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900" b="0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Создать прототип приложения</a:t>
            </a:r>
            <a:endParaRPr lang="ru-RU" sz="1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subTitle"/>
          </p:nvPr>
        </p:nvSpPr>
        <p:spPr>
          <a:xfrm>
            <a:off x="1730880" y="2479680"/>
            <a:ext cx="6612120" cy="52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900" b="0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Создать скрипты для легкой установки</a:t>
            </a:r>
            <a:endParaRPr lang="ru-RU" sz="1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5" name="Google Shape;327;p35"/>
          <p:cNvGrpSpPr/>
          <p:nvPr/>
        </p:nvGrpSpPr>
        <p:grpSpPr>
          <a:xfrm>
            <a:off x="1104120" y="3625920"/>
            <a:ext cx="343800" cy="343080"/>
            <a:chOff x="1104120" y="3625920"/>
            <a:chExt cx="343800" cy="343080"/>
          </a:xfrm>
        </p:grpSpPr>
        <p:sp>
          <p:nvSpPr>
            <p:cNvPr id="236" name="Google Shape;328;p35"/>
            <p:cNvSpPr/>
            <p:nvPr/>
          </p:nvSpPr>
          <p:spPr>
            <a:xfrm>
              <a:off x="1104120" y="3823560"/>
              <a:ext cx="343800" cy="14544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145440"/>
                <a:gd name="textAreaBottom" fmla="*/ 146520 h 145440"/>
              </a:gdLst>
              <a:ahLst/>
              <a:cxnLst/>
              <a:rect l="textAreaLeft" t="textAreaTop" r="textAreaRight" b="textAreaBottom"/>
              <a:pathLst>
                <a:path w="13800" h="5855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3080" rIns="90000" bIns="7308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329;p35"/>
            <p:cNvSpPr/>
            <p:nvPr/>
          </p:nvSpPr>
          <p:spPr>
            <a:xfrm>
              <a:off x="1366560" y="3675960"/>
              <a:ext cx="36360" cy="13680"/>
            </a:xfrm>
            <a:custGeom>
              <a:avLst/>
              <a:gdLst>
                <a:gd name="textAreaLeft" fmla="*/ 0 w 36360"/>
                <a:gd name="textAreaRight" fmla="*/ 37440 w 363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498" h="595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330;p35"/>
            <p:cNvSpPr/>
            <p:nvPr/>
          </p:nvSpPr>
          <p:spPr>
            <a:xfrm>
              <a:off x="1355040" y="3625920"/>
              <a:ext cx="38520" cy="2520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5200"/>
                <a:gd name="textAreaBottom" fmla="*/ 26280 h 25200"/>
              </a:gdLst>
              <a:ahLst/>
              <a:cxnLst/>
              <a:rect l="textAreaLeft" t="textAreaTop" r="textAreaRight" b="textAreaBottom"/>
              <a:pathLst>
                <a:path w="1590" h="1058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2960" rIns="90000" bIns="1296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331;p35"/>
            <p:cNvSpPr/>
            <p:nvPr/>
          </p:nvSpPr>
          <p:spPr>
            <a:xfrm>
              <a:off x="1355040" y="3714480"/>
              <a:ext cx="38520" cy="244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4480"/>
                <a:gd name="textAreaBottom" fmla="*/ 25560 h 24480"/>
              </a:gdLst>
              <a:ahLst/>
              <a:cxnLst/>
              <a:rect l="textAreaLeft" t="textAreaTop" r="textAreaRight" b="textAreaBottom"/>
              <a:pathLst>
                <a:path w="1590" h="1026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2600" rIns="90000" bIns="126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332;p35"/>
            <p:cNvSpPr/>
            <p:nvPr/>
          </p:nvSpPr>
          <p:spPr>
            <a:xfrm>
              <a:off x="1147680" y="3675960"/>
              <a:ext cx="36360" cy="13680"/>
            </a:xfrm>
            <a:custGeom>
              <a:avLst/>
              <a:gdLst>
                <a:gd name="textAreaLeft" fmla="*/ 0 w 36360"/>
                <a:gd name="textAreaRight" fmla="*/ 37440 w 363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498" h="595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333;p35"/>
            <p:cNvSpPr/>
            <p:nvPr/>
          </p:nvSpPr>
          <p:spPr>
            <a:xfrm>
              <a:off x="1158480" y="3625920"/>
              <a:ext cx="37440" cy="2520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25200"/>
                <a:gd name="textAreaBottom" fmla="*/ 26280 h 25200"/>
              </a:gdLst>
              <a:ahLst/>
              <a:cxnLst/>
              <a:rect l="textAreaLeft" t="textAreaTop" r="textAreaRight" b="textAreaBottom"/>
              <a:pathLst>
                <a:path w="1538" h="105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2960" rIns="90000" bIns="1296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334;p35"/>
            <p:cNvSpPr/>
            <p:nvPr/>
          </p:nvSpPr>
          <p:spPr>
            <a:xfrm>
              <a:off x="1158480" y="3714480"/>
              <a:ext cx="37440" cy="2448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24480"/>
                <a:gd name="textAreaBottom" fmla="*/ 25560 h 24480"/>
              </a:gdLst>
              <a:ahLst/>
              <a:cxnLst/>
              <a:rect l="textAreaLeft" t="textAreaTop" r="textAreaRight" b="textAreaBottom"/>
              <a:pathLst>
                <a:path w="1538" h="1026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2600" rIns="90000" bIns="126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335;p35"/>
            <p:cNvSpPr/>
            <p:nvPr/>
          </p:nvSpPr>
          <p:spPr>
            <a:xfrm>
              <a:off x="1220400" y="3625920"/>
              <a:ext cx="112320" cy="173160"/>
            </a:xfrm>
            <a:custGeom>
              <a:avLst/>
              <a:gdLst>
                <a:gd name="textAreaLeft" fmla="*/ 0 w 112320"/>
                <a:gd name="textAreaRight" fmla="*/ 113400 w 112320"/>
                <a:gd name="textAreaTop" fmla="*/ 0 h 173160"/>
                <a:gd name="textAreaBottom" fmla="*/ 174240 h 173160"/>
              </a:gdLst>
              <a:ahLst/>
              <a:cxnLst/>
              <a:rect l="textAreaLeft" t="textAreaTop" r="textAreaRight" b="textAreaBottom"/>
              <a:pathLst>
                <a:path w="4532" h="6964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87120" rIns="90000" bIns="87120" anchor="ctr">
              <a:noAutofit/>
            </a:bodyPr>
            <a:lstStyle/>
            <a:p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44" name="Google Shape;336;p35"/>
          <p:cNvGrpSpPr/>
          <p:nvPr/>
        </p:nvGrpSpPr>
        <p:grpSpPr>
          <a:xfrm>
            <a:off x="1129680" y="2479680"/>
            <a:ext cx="292680" cy="343800"/>
            <a:chOff x="1129680" y="2479680"/>
            <a:chExt cx="292680" cy="343800"/>
          </a:xfrm>
        </p:grpSpPr>
        <p:sp>
          <p:nvSpPr>
            <p:cNvPr id="245" name="Google Shape;337;p35"/>
            <p:cNvSpPr/>
            <p:nvPr/>
          </p:nvSpPr>
          <p:spPr>
            <a:xfrm>
              <a:off x="1301400" y="2707200"/>
              <a:ext cx="69480" cy="69480"/>
            </a:xfrm>
            <a:custGeom>
              <a:avLst/>
              <a:gdLst>
                <a:gd name="textAreaLeft" fmla="*/ 0 w 69480"/>
                <a:gd name="textAreaRight" fmla="*/ 70560 w 69480"/>
                <a:gd name="textAreaTop" fmla="*/ 0 h 69480"/>
                <a:gd name="textAreaBottom" fmla="*/ 70560 h 69480"/>
              </a:gdLst>
              <a:ahLst/>
              <a:cxnLst/>
              <a:rect l="textAreaLeft" t="textAreaTop" r="textAreaRight" b="textAreaBottom"/>
              <a:pathLst>
                <a:path w="2820" h="282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5280" rIns="90000" bIns="35280" anchor="ctr">
              <a:noAutofit/>
            </a:bodyPr>
            <a:lstStyle/>
            <a:p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338;p35"/>
            <p:cNvSpPr/>
            <p:nvPr/>
          </p:nvSpPr>
          <p:spPr>
            <a:xfrm>
              <a:off x="1129680" y="2524320"/>
              <a:ext cx="243360" cy="299160"/>
            </a:xfrm>
            <a:custGeom>
              <a:avLst/>
              <a:gdLst>
                <a:gd name="textAreaLeft" fmla="*/ 0 w 243360"/>
                <a:gd name="textAreaRight" fmla="*/ 244440 w 243360"/>
                <a:gd name="textAreaTop" fmla="*/ 0 h 299160"/>
                <a:gd name="textAreaBottom" fmla="*/ 300240 h 299160"/>
              </a:gdLst>
              <a:ahLst/>
              <a:cxnLst/>
              <a:rect l="textAreaLeft" t="textAreaTop" r="textAreaRight" b="textAreaBottom"/>
              <a:pathLst>
                <a:path w="9781" h="12006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339;p35"/>
            <p:cNvSpPr/>
            <p:nvPr/>
          </p:nvSpPr>
          <p:spPr>
            <a:xfrm>
              <a:off x="1194840" y="2579040"/>
              <a:ext cx="99360" cy="1368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4020" h="596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340;p35"/>
            <p:cNvSpPr/>
            <p:nvPr/>
          </p:nvSpPr>
          <p:spPr>
            <a:xfrm>
              <a:off x="1222200" y="2622960"/>
              <a:ext cx="59040" cy="13680"/>
            </a:xfrm>
            <a:custGeom>
              <a:avLst/>
              <a:gdLst>
                <a:gd name="textAreaLeft" fmla="*/ 0 w 59040"/>
                <a:gd name="textAreaRight" fmla="*/ 60120 w 5904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2400" h="596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341;p35"/>
            <p:cNvSpPr/>
            <p:nvPr/>
          </p:nvSpPr>
          <p:spPr>
            <a:xfrm>
              <a:off x="1266120" y="2479680"/>
              <a:ext cx="156240" cy="156960"/>
            </a:xfrm>
            <a:custGeom>
              <a:avLst/>
              <a:gdLst>
                <a:gd name="textAreaLeft" fmla="*/ 0 w 156240"/>
                <a:gd name="textAreaRight" fmla="*/ 157320 w 156240"/>
                <a:gd name="textAreaTop" fmla="*/ 0 h 156960"/>
                <a:gd name="textAreaBottom" fmla="*/ 158040 h 156960"/>
              </a:gdLst>
              <a:ahLst/>
              <a:cxnLst/>
              <a:rect l="textAreaLeft" t="textAreaTop" r="textAreaRight" b="textAreaBottom"/>
              <a:pathLst>
                <a:path w="6286" h="6327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8840" rIns="90000" bIns="78840" anchor="ctr">
              <a:noAutofit/>
            </a:bodyPr>
            <a:lstStyle/>
            <a:p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342;p35"/>
            <p:cNvSpPr/>
            <p:nvPr/>
          </p:nvSpPr>
          <p:spPr>
            <a:xfrm>
              <a:off x="1320840" y="2535120"/>
              <a:ext cx="47880" cy="4752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47520"/>
                <a:gd name="textAreaBottom" fmla="*/ 48600 h 47520"/>
              </a:gdLst>
              <a:ahLst/>
              <a:cxnLst/>
              <a:rect l="textAreaLeft" t="textAreaTop" r="textAreaRight" b="textAreaBottom"/>
              <a:pathLst>
                <a:path w="1959" h="1938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4120" rIns="90000" bIns="2412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343;p35"/>
            <p:cNvSpPr/>
            <p:nvPr/>
          </p:nvSpPr>
          <p:spPr>
            <a:xfrm>
              <a:off x="1314360" y="2529720"/>
              <a:ext cx="16920" cy="14040"/>
            </a:xfrm>
            <a:custGeom>
              <a:avLst/>
              <a:gdLst>
                <a:gd name="textAreaLeft" fmla="*/ 0 w 16920"/>
                <a:gd name="textAreaRight" fmla="*/ 18000 w 1692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718" h="606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344;p35"/>
            <p:cNvSpPr/>
            <p:nvPr/>
          </p:nvSpPr>
          <p:spPr>
            <a:xfrm>
              <a:off x="1357920" y="2573640"/>
              <a:ext cx="17280" cy="1368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728" h="595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3" name="Google Shape;345;p35"/>
          <p:cNvGrpSpPr/>
          <p:nvPr/>
        </p:nvGrpSpPr>
        <p:grpSpPr>
          <a:xfrm>
            <a:off x="1104480" y="1334520"/>
            <a:ext cx="342720" cy="342720"/>
            <a:chOff x="1104480" y="1334520"/>
            <a:chExt cx="342720" cy="342720"/>
          </a:xfrm>
        </p:grpSpPr>
        <p:sp>
          <p:nvSpPr>
            <p:cNvPr id="254" name="Google Shape;346;p35"/>
            <p:cNvSpPr/>
            <p:nvPr/>
          </p:nvSpPr>
          <p:spPr>
            <a:xfrm>
              <a:off x="1104480" y="1334520"/>
              <a:ext cx="342720" cy="253800"/>
            </a:xfrm>
            <a:custGeom>
              <a:avLst/>
              <a:gdLst>
                <a:gd name="textAreaLeft" fmla="*/ 0 w 342720"/>
                <a:gd name="textAreaRight" fmla="*/ 343800 w 342720"/>
                <a:gd name="textAreaTop" fmla="*/ 0 h 253800"/>
                <a:gd name="textAreaBottom" fmla="*/ 254880 h 253800"/>
              </a:gdLst>
              <a:ahLst/>
              <a:cxnLst/>
              <a:rect l="textAreaLeft" t="textAreaTop" r="textAreaRight" b="textAreaBottom"/>
              <a:pathLst>
                <a:path w="13748" h="10202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5" name="Google Shape;347;p35"/>
            <p:cNvSpPr/>
            <p:nvPr/>
          </p:nvSpPr>
          <p:spPr>
            <a:xfrm>
              <a:off x="1312560" y="1384560"/>
              <a:ext cx="91080" cy="1404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681" h="606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>
              <a:noAutofit/>
            </a:bodyPr>
            <a:lstStyle/>
            <a:p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Google Shape;348;p35"/>
            <p:cNvSpPr/>
            <p:nvPr/>
          </p:nvSpPr>
          <p:spPr>
            <a:xfrm>
              <a:off x="1148400" y="1384560"/>
              <a:ext cx="91800" cy="1404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712" h="606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Google Shape;349;p35"/>
            <p:cNvSpPr/>
            <p:nvPr/>
          </p:nvSpPr>
          <p:spPr>
            <a:xfrm>
              <a:off x="1148400" y="1433880"/>
              <a:ext cx="91800" cy="1368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712" h="595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Google Shape;350;p35"/>
            <p:cNvSpPr/>
            <p:nvPr/>
          </p:nvSpPr>
          <p:spPr>
            <a:xfrm>
              <a:off x="1148400" y="1482840"/>
              <a:ext cx="47880" cy="1368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959" h="596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Google Shape;351;p35"/>
            <p:cNvSpPr/>
            <p:nvPr/>
          </p:nvSpPr>
          <p:spPr>
            <a:xfrm>
              <a:off x="1312560" y="1433880"/>
              <a:ext cx="91080" cy="1368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681" h="595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Google Shape;352;p35"/>
            <p:cNvSpPr/>
            <p:nvPr/>
          </p:nvSpPr>
          <p:spPr>
            <a:xfrm>
              <a:off x="1356480" y="1482840"/>
              <a:ext cx="47160" cy="1368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928" h="596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353;p35"/>
            <p:cNvSpPr/>
            <p:nvPr/>
          </p:nvSpPr>
          <p:spPr>
            <a:xfrm>
              <a:off x="1203840" y="1499040"/>
              <a:ext cx="179280" cy="178200"/>
            </a:xfrm>
            <a:custGeom>
              <a:avLst/>
              <a:gdLst>
                <a:gd name="textAreaLeft" fmla="*/ 0 w 179280"/>
                <a:gd name="textAreaRight" fmla="*/ 180360 w 179280"/>
                <a:gd name="textAreaTop" fmla="*/ 0 h 178200"/>
                <a:gd name="textAreaBottom" fmla="*/ 179280 h 178200"/>
              </a:gdLst>
              <a:ahLst/>
              <a:cxnLst/>
              <a:rect l="textAreaLeft" t="textAreaTop" r="textAreaRight" b="textAreaBottom"/>
              <a:pathLst>
                <a:path w="7218" h="7177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89640" rIns="90000" bIns="89640" anchor="ctr">
              <a:noAutofit/>
            </a:bodyPr>
            <a:lstStyle/>
            <a:p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1730880" y="4140000"/>
            <a:ext cx="50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Hankem"/>
              </a:rPr>
              <a:t>Приложение</a:t>
            </a: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Hanken grotesc"/>
              </a:rPr>
              <a:t> должно быть понятным для </a:t>
            </a: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Hanken Grotesc"/>
              </a:rPr>
              <a:t>учителей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Hanken grote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Что используется в проекте?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4" name="Google Shape;308;p33"/>
          <p:cNvSpPr/>
          <p:nvPr/>
        </p:nvSpPr>
        <p:spPr>
          <a:xfrm>
            <a:off x="936720" y="1392120"/>
            <a:ext cx="4852440" cy="226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 проекте используется протокол VNC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VNC - Virtual Network Computing(Виртуальное сетевое управление) для удаленного доступа к содержимому компьютера.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Samba - библиотека,позволяющая настроить доступ к файлам других компьютеров.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5" name="Google Shape;309;p33"/>
          <p:cNvPicPr/>
          <p:nvPr/>
        </p:nvPicPr>
        <p:blipFill>
          <a:blip r:embed="rId2"/>
          <a:stretch/>
        </p:blipFill>
        <p:spPr>
          <a:xfrm>
            <a:off x="720000" y="2931840"/>
            <a:ext cx="1620000" cy="141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6" name="Google Shape;310;p33"/>
          <p:cNvPicPr/>
          <p:nvPr/>
        </p:nvPicPr>
        <p:blipFill>
          <a:blip r:embed="rId3"/>
          <a:stretch/>
        </p:blipFill>
        <p:spPr>
          <a:xfrm>
            <a:off x="5179320" y="3240000"/>
            <a:ext cx="2920680" cy="726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7" name="Рисунок 266"/>
          <p:cNvPicPr/>
          <p:nvPr/>
        </p:nvPicPr>
        <p:blipFill>
          <a:blip r:embed="rId4"/>
          <a:stretch/>
        </p:blipFill>
        <p:spPr>
          <a:xfrm rot="13200">
            <a:off x="3255840" y="3235320"/>
            <a:ext cx="1323360" cy="935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358;p36"/>
          <p:cNvSpPr/>
          <p:nvPr/>
        </p:nvSpPr>
        <p:spPr>
          <a:xfrm>
            <a:off x="790256" y="805154"/>
            <a:ext cx="2698027" cy="111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Реализация</a:t>
            </a:r>
            <a:endParaRPr lang="ru-RU" sz="36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39E574B-3ADB-D6D3-A6EC-01FD6EF87D2F}"/>
              </a:ext>
            </a:extLst>
          </p:cNvPr>
          <p:cNvGrpSpPr/>
          <p:nvPr/>
        </p:nvGrpSpPr>
        <p:grpSpPr>
          <a:xfrm>
            <a:off x="2666495" y="484909"/>
            <a:ext cx="6702358" cy="4424539"/>
            <a:chOff x="2652641" y="472611"/>
            <a:chExt cx="6359614" cy="4198278"/>
          </a:xfrm>
        </p:grpSpPr>
        <p:pic>
          <p:nvPicPr>
            <p:cNvPr id="1028" name="Picture 4" descr="мокап ноутбука на прозрачном фоне 27 фото">
              <a:extLst>
                <a:ext uri="{FF2B5EF4-FFF2-40B4-BE49-F238E27FC236}">
                  <a16:creationId xmlns:a16="http://schemas.microsoft.com/office/drawing/2014/main" id="{5E2AB8E1-95E4-4C5B-69F2-9C4D698FD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641" y="472611"/>
              <a:ext cx="6359614" cy="4198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CleanShot 2025-05-26 at 09.05.27">
              <a:hlinkClick r:id="" action="ppaction://media"/>
              <a:extLst>
                <a:ext uri="{FF2B5EF4-FFF2-40B4-BE49-F238E27FC236}">
                  <a16:creationId xmlns:a16="http://schemas.microsoft.com/office/drawing/2014/main" id="{234FD326-9FA4-9CE2-2551-2E59127AFF41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5"/>
            <a:stretch>
              <a:fillRect/>
            </a:stretch>
          </p:blipFill>
          <p:spPr>
            <a:xfrm>
              <a:off x="3432405" y="776479"/>
              <a:ext cx="4800085" cy="3000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364;p37"/>
          <p:cNvSpPr/>
          <p:nvPr/>
        </p:nvSpPr>
        <p:spPr>
          <a:xfrm>
            <a:off x="856635" y="621875"/>
            <a:ext cx="2464634" cy="111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1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Работа</a:t>
            </a:r>
            <a:r>
              <a:rPr lang="en" sz="2400" b="1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2400" b="1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с</a:t>
            </a:r>
            <a:r>
              <a:rPr lang="en" sz="2400" b="1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2400" b="1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общим</a:t>
            </a:r>
            <a:r>
              <a:rPr lang="en" sz="2400" b="1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lang="en" sz="2400" b="1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доступом</a:t>
            </a:r>
            <a:endParaRPr lang="ru-RU" sz="24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3" name="Рисунок 272"/>
          <p:cNvPicPr/>
          <p:nvPr/>
        </p:nvPicPr>
        <p:blipFill>
          <a:blip r:embed="rId2"/>
          <a:stretch/>
        </p:blipFill>
        <p:spPr>
          <a:xfrm>
            <a:off x="3780000" y="735120"/>
            <a:ext cx="1244880" cy="124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TextBox 273"/>
          <p:cNvSpPr txBox="1"/>
          <p:nvPr/>
        </p:nvSpPr>
        <p:spPr>
          <a:xfrm>
            <a:off x="5220000" y="1167120"/>
            <a:ext cx="12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Папка на устройстве ученика</a:t>
            </a:r>
          </a:p>
        </p:txBody>
      </p:sp>
      <p:pic>
        <p:nvPicPr>
          <p:cNvPr id="275" name="Рисунок 274"/>
          <p:cNvPicPr/>
          <p:nvPr/>
        </p:nvPicPr>
        <p:blipFill>
          <a:blip r:embed="rId3"/>
          <a:stretch/>
        </p:blipFill>
        <p:spPr>
          <a:xfrm>
            <a:off x="975240" y="2880000"/>
            <a:ext cx="1620000" cy="162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TextBox 275"/>
          <p:cNvSpPr txBox="1"/>
          <p:nvPr/>
        </p:nvSpPr>
        <p:spPr>
          <a:xfrm>
            <a:off x="989543" y="245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Компьютер учителя</a:t>
            </a:r>
          </a:p>
        </p:txBody>
      </p:sp>
      <p:pic>
        <p:nvPicPr>
          <p:cNvPr id="277" name="Google Shape;310;p 1"/>
          <p:cNvPicPr/>
          <p:nvPr/>
        </p:nvPicPr>
        <p:blipFill>
          <a:blip r:embed="rId4"/>
          <a:stretch/>
        </p:blipFill>
        <p:spPr>
          <a:xfrm>
            <a:off x="3599640" y="2656800"/>
            <a:ext cx="1620360" cy="40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Стрелка вправо 277"/>
          <p:cNvSpPr/>
          <p:nvPr/>
        </p:nvSpPr>
        <p:spPr>
          <a:xfrm rot="20010600">
            <a:off x="2581920" y="3059640"/>
            <a:ext cx="838080" cy="326520"/>
          </a:xfrm>
          <a:prstGeom prst="rightArrow">
            <a:avLst>
              <a:gd name="adj1" fmla="val 35265"/>
              <a:gd name="adj2" fmla="val 63944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9" name="Стрелка вправо 278"/>
          <p:cNvSpPr/>
          <p:nvPr/>
        </p:nvSpPr>
        <p:spPr>
          <a:xfrm rot="16191000">
            <a:off x="4140000" y="2160720"/>
            <a:ext cx="539280" cy="178920"/>
          </a:xfrm>
          <a:prstGeom prst="rightArrow">
            <a:avLst>
              <a:gd name="adj1" fmla="val 50000"/>
              <a:gd name="adj2" fmla="val 75352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4640" rIns="90000" bIns="44640" anchor="ctr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400000" y="2520000"/>
            <a:ext cx="2520000" cy="76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ru-RU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Настроенная папка общего доступа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537029" y="704077"/>
            <a:ext cx="3659040" cy="50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3200" b="1" u="none" strike="noStrike" dirty="0" err="1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Аналоги</a:t>
            </a:r>
            <a:r>
              <a:rPr lang="en" sz="3200" b="1" u="none" strike="noStrike" dirty="0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?</a:t>
            </a:r>
            <a:endParaRPr lang="ru-RU" sz="32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82" name="Google Shape;300;p32"/>
          <p:cNvPicPr/>
          <p:nvPr/>
        </p:nvPicPr>
        <p:blipFill>
          <a:blip r:embed="rId2"/>
          <a:stretch/>
        </p:blipFill>
        <p:spPr>
          <a:xfrm>
            <a:off x="4025880" y="1440000"/>
            <a:ext cx="1734120" cy="173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3" name="Google Shape;301;p32"/>
          <p:cNvPicPr/>
          <p:nvPr/>
        </p:nvPicPr>
        <p:blipFill>
          <a:blip r:embed="rId3"/>
          <a:stretch/>
        </p:blipFill>
        <p:spPr>
          <a:xfrm>
            <a:off x="6126840" y="1440000"/>
            <a:ext cx="2142000" cy="214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4" name="Google Shape;302;p32"/>
          <p:cNvPicPr/>
          <p:nvPr/>
        </p:nvPicPr>
        <p:blipFill>
          <a:blip r:embed="rId4"/>
          <a:stretch/>
        </p:blipFill>
        <p:spPr>
          <a:xfrm>
            <a:off x="1517040" y="1440000"/>
            <a:ext cx="2142000" cy="2142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370;p38"/>
          <p:cNvCxnSpPr>
            <a:stCxn id="286" idx="3"/>
            <a:endCxn id="287" idx="1"/>
          </p:cNvCxnSpPr>
          <p:nvPr/>
        </p:nvCxnSpPr>
        <p:spPr>
          <a:xfrm>
            <a:off x="1863000" y="2387160"/>
            <a:ext cx="3082320" cy="360"/>
          </a:xfrm>
          <a:prstGeom prst="straightConnector1">
            <a:avLst/>
          </a:prstGeom>
          <a:ln w="19050">
            <a:solidFill>
              <a:srgbClr val="333333"/>
            </a:solidFill>
            <a:round/>
          </a:ln>
        </p:spPr>
      </p:cxn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20080" y="461160"/>
            <a:ext cx="7707600" cy="57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Преимущества использования Ru-VNC</a:t>
            </a:r>
            <a:endParaRPr lang="ru-RU" sz="32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374;p38"/>
          <p:cNvSpPr/>
          <p:nvPr/>
        </p:nvSpPr>
        <p:spPr>
          <a:xfrm>
            <a:off x="545040" y="2751480"/>
            <a:ext cx="191160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900" b="0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Открытость</a:t>
            </a:r>
            <a:endParaRPr lang="ru-RU" sz="1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375;p38"/>
          <p:cNvSpPr/>
          <p:nvPr/>
        </p:nvSpPr>
        <p:spPr>
          <a:xfrm>
            <a:off x="542520" y="3062880"/>
            <a:ext cx="1914120" cy="8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Проект распространяется под свободной лицензией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376;p38"/>
          <p:cNvSpPr/>
          <p:nvPr/>
        </p:nvSpPr>
        <p:spPr>
          <a:xfrm>
            <a:off x="2617560" y="2723040"/>
            <a:ext cx="1551600" cy="4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900" b="0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Простота</a:t>
            </a:r>
            <a:endParaRPr lang="ru-RU" sz="1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377;p38"/>
          <p:cNvSpPr/>
          <p:nvPr/>
        </p:nvSpPr>
        <p:spPr>
          <a:xfrm>
            <a:off x="2617560" y="3062880"/>
            <a:ext cx="1551600" cy="8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Использование и установка Ru-VNC 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Google Shape;378;p38"/>
          <p:cNvSpPr/>
          <p:nvPr/>
        </p:nvSpPr>
        <p:spPr>
          <a:xfrm>
            <a:off x="4351320" y="2625120"/>
            <a:ext cx="155160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900" b="0" u="none" strike="noStrik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Сделано в России</a:t>
            </a:r>
            <a:endParaRPr lang="ru-RU" sz="1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4" name="Google Shape;379;p38"/>
          <p:cNvSpPr/>
          <p:nvPr/>
        </p:nvSpPr>
        <p:spPr>
          <a:xfrm>
            <a:off x="4351320" y="3132720"/>
            <a:ext cx="1732680" cy="80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Ru-VNC разработан и будет распространяться в РФ</a:t>
            </a:r>
            <a:endParaRPr lang="ru-RU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Google Shape;380;p38"/>
          <p:cNvSpPr/>
          <p:nvPr/>
        </p:nvSpPr>
        <p:spPr>
          <a:xfrm>
            <a:off x="2632680" y="4153770"/>
            <a:ext cx="1521720" cy="47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6" name="Google Shape;371;p38"/>
          <p:cNvSpPr/>
          <p:nvPr/>
        </p:nvSpPr>
        <p:spPr>
          <a:xfrm>
            <a:off x="1498320" y="220500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100" b="0" u="none" strike="noStrik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01</a:t>
            </a:r>
            <a:endParaRPr lang="ru-RU" sz="11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6" name="Google Shape;381;p38"/>
          <p:cNvSpPr/>
          <p:nvPr/>
        </p:nvSpPr>
        <p:spPr>
          <a:xfrm>
            <a:off x="3211200" y="220500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100" b="0" u="none" strike="noStrik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02</a:t>
            </a:r>
            <a:endParaRPr lang="ru-RU" sz="11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372;p38"/>
          <p:cNvSpPr/>
          <p:nvPr/>
        </p:nvSpPr>
        <p:spPr>
          <a:xfrm>
            <a:off x="4944960" y="220500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100" b="0" u="none" strike="noStrik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03</a:t>
            </a:r>
            <a:endParaRPr lang="ru-RU" sz="11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97" name="Google Shape;382;p38"/>
          <p:cNvGrpSpPr/>
          <p:nvPr/>
        </p:nvGrpSpPr>
        <p:grpSpPr>
          <a:xfrm>
            <a:off x="3187800" y="1769040"/>
            <a:ext cx="371520" cy="343800"/>
            <a:chOff x="3185280" y="1357560"/>
            <a:chExt cx="371520" cy="343800"/>
          </a:xfrm>
        </p:grpSpPr>
        <p:sp>
          <p:nvSpPr>
            <p:cNvPr id="298" name="Google Shape;383;p38"/>
            <p:cNvSpPr/>
            <p:nvPr/>
          </p:nvSpPr>
          <p:spPr>
            <a:xfrm>
              <a:off x="3518640" y="1611720"/>
              <a:ext cx="13680" cy="4284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42840"/>
                <a:gd name="textAreaBottom" fmla="*/ 43920 h 42840"/>
              </a:gdLst>
              <a:ahLst/>
              <a:cxnLst/>
              <a:rect l="textAreaLeft" t="textAreaTop" r="textAreaRight" b="textAreaBottom"/>
              <a:pathLst>
                <a:path w="595" h="1754">
                  <a:moveTo>
                    <a:pt x="0" y="0"/>
                  </a:moveTo>
                  <a:lnTo>
                    <a:pt x="0" y="1753"/>
                  </a:lnTo>
                  <a:lnTo>
                    <a:pt x="595" y="17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1960" rIns="90000" bIns="21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384;p38"/>
            <p:cNvSpPr/>
            <p:nvPr/>
          </p:nvSpPr>
          <p:spPr>
            <a:xfrm>
              <a:off x="3260160" y="1387440"/>
              <a:ext cx="86400" cy="15084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150840"/>
                <a:gd name="textAreaBottom" fmla="*/ 151920 h 150840"/>
              </a:gdLst>
              <a:ahLst/>
              <a:cxnLst/>
              <a:rect l="textAreaLeft" t="textAreaTop" r="textAreaRight" b="textAreaBottom"/>
              <a:pathLst>
                <a:path w="3497" h="6070">
                  <a:moveTo>
                    <a:pt x="2174" y="0"/>
                  </a:moveTo>
                  <a:lnTo>
                    <a:pt x="1662" y="298"/>
                  </a:lnTo>
                  <a:lnTo>
                    <a:pt x="2266" y="1282"/>
                  </a:lnTo>
                  <a:cubicBezTo>
                    <a:pt x="2389" y="1456"/>
                    <a:pt x="2389" y="1671"/>
                    <a:pt x="2266" y="1835"/>
                  </a:cubicBezTo>
                  <a:lnTo>
                    <a:pt x="2266" y="1876"/>
                  </a:lnTo>
                  <a:cubicBezTo>
                    <a:pt x="1959" y="2348"/>
                    <a:pt x="2092" y="2953"/>
                    <a:pt x="2523" y="3332"/>
                  </a:cubicBezTo>
                  <a:lnTo>
                    <a:pt x="2646" y="3414"/>
                  </a:lnTo>
                  <a:cubicBezTo>
                    <a:pt x="2820" y="3547"/>
                    <a:pt x="2902" y="3763"/>
                    <a:pt x="2861" y="3927"/>
                  </a:cubicBezTo>
                  <a:lnTo>
                    <a:pt x="2820" y="4101"/>
                  </a:lnTo>
                  <a:cubicBezTo>
                    <a:pt x="2779" y="4357"/>
                    <a:pt x="2564" y="4531"/>
                    <a:pt x="2307" y="4531"/>
                  </a:cubicBezTo>
                  <a:lnTo>
                    <a:pt x="1580" y="4531"/>
                  </a:lnTo>
                  <a:cubicBezTo>
                    <a:pt x="1282" y="4531"/>
                    <a:pt x="1026" y="4654"/>
                    <a:pt x="811" y="4870"/>
                  </a:cubicBezTo>
                  <a:lnTo>
                    <a:pt x="1" y="5639"/>
                  </a:lnTo>
                  <a:lnTo>
                    <a:pt x="421" y="6069"/>
                  </a:lnTo>
                  <a:lnTo>
                    <a:pt x="1241" y="5259"/>
                  </a:lnTo>
                  <a:cubicBezTo>
                    <a:pt x="1323" y="5167"/>
                    <a:pt x="1446" y="5126"/>
                    <a:pt x="1580" y="5126"/>
                  </a:cubicBezTo>
                  <a:lnTo>
                    <a:pt x="2307" y="5126"/>
                  </a:lnTo>
                  <a:cubicBezTo>
                    <a:pt x="2861" y="5126"/>
                    <a:pt x="3333" y="4747"/>
                    <a:pt x="3415" y="4183"/>
                  </a:cubicBezTo>
                  <a:lnTo>
                    <a:pt x="3456" y="4019"/>
                  </a:lnTo>
                  <a:cubicBezTo>
                    <a:pt x="3497" y="3629"/>
                    <a:pt x="3333" y="3250"/>
                    <a:pt x="3035" y="2994"/>
                  </a:cubicBezTo>
                  <a:lnTo>
                    <a:pt x="2861" y="2860"/>
                  </a:lnTo>
                  <a:cubicBezTo>
                    <a:pt x="2687" y="2696"/>
                    <a:pt x="2605" y="2389"/>
                    <a:pt x="2779" y="2184"/>
                  </a:cubicBezTo>
                  <a:lnTo>
                    <a:pt x="2779" y="2133"/>
                  </a:lnTo>
                  <a:cubicBezTo>
                    <a:pt x="2984" y="1753"/>
                    <a:pt x="2984" y="1323"/>
                    <a:pt x="2779" y="943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960" rIns="90000" bIns="75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385;p38"/>
            <p:cNvSpPr/>
            <p:nvPr/>
          </p:nvSpPr>
          <p:spPr>
            <a:xfrm>
              <a:off x="3385080" y="1402560"/>
              <a:ext cx="87480" cy="177480"/>
            </a:xfrm>
            <a:custGeom>
              <a:avLst/>
              <a:gdLst>
                <a:gd name="textAreaLeft" fmla="*/ 0 w 87480"/>
                <a:gd name="textAreaRight" fmla="*/ 88560 w 87480"/>
                <a:gd name="textAreaTop" fmla="*/ 0 h 177480"/>
                <a:gd name="textAreaBottom" fmla="*/ 178560 h 177480"/>
              </a:gdLst>
              <a:ahLst/>
              <a:cxnLst/>
              <a:rect l="textAreaLeft" t="textAreaTop" r="textAreaRight" b="textAreaBottom"/>
              <a:pathLst>
                <a:path w="3548" h="7136">
                  <a:moveTo>
                    <a:pt x="0" y="1"/>
                  </a:moveTo>
                  <a:lnTo>
                    <a:pt x="0" y="606"/>
                  </a:lnTo>
                  <a:cubicBezTo>
                    <a:pt x="1630" y="606"/>
                    <a:pt x="2953" y="1928"/>
                    <a:pt x="2953" y="3589"/>
                  </a:cubicBezTo>
                  <a:cubicBezTo>
                    <a:pt x="2953" y="5219"/>
                    <a:pt x="1630" y="6582"/>
                    <a:pt x="0" y="6582"/>
                  </a:cubicBezTo>
                  <a:lnTo>
                    <a:pt x="0" y="7136"/>
                  </a:lnTo>
                  <a:cubicBezTo>
                    <a:pt x="1969" y="7136"/>
                    <a:pt x="3547" y="5557"/>
                    <a:pt x="3547" y="3589"/>
                  </a:cubicBezTo>
                  <a:cubicBezTo>
                    <a:pt x="3547" y="1631"/>
                    <a:pt x="1969" y="1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89280" rIns="90000" bIns="89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386;p38"/>
            <p:cNvSpPr/>
            <p:nvPr/>
          </p:nvSpPr>
          <p:spPr>
            <a:xfrm>
              <a:off x="3185280" y="1357560"/>
              <a:ext cx="371520" cy="343800"/>
            </a:xfrm>
            <a:custGeom>
              <a:avLst/>
              <a:gdLst>
                <a:gd name="textAreaLeft" fmla="*/ 0 w 371520"/>
                <a:gd name="textAreaRight" fmla="*/ 372600 w 371520"/>
                <a:gd name="textAreaTop" fmla="*/ 0 h 343800"/>
                <a:gd name="textAreaBottom" fmla="*/ 344880 h 343800"/>
              </a:gdLst>
              <a:ahLst/>
              <a:cxnLst/>
              <a:rect l="textAreaLeft" t="textAreaTop" r="textAreaRight" b="textAreaBottom"/>
              <a:pathLst>
                <a:path w="14907" h="13800">
                  <a:moveTo>
                    <a:pt x="8243" y="4194"/>
                  </a:moveTo>
                  <a:cubicBezTo>
                    <a:pt x="8796" y="4317"/>
                    <a:pt x="9186" y="4788"/>
                    <a:pt x="9186" y="5383"/>
                  </a:cubicBezTo>
                  <a:cubicBezTo>
                    <a:pt x="9186" y="5947"/>
                    <a:pt x="8796" y="6459"/>
                    <a:pt x="8243" y="6582"/>
                  </a:cubicBezTo>
                  <a:lnTo>
                    <a:pt x="8243" y="4194"/>
                  </a:lnTo>
                  <a:close/>
                  <a:moveTo>
                    <a:pt x="7689" y="606"/>
                  </a:moveTo>
                  <a:lnTo>
                    <a:pt x="7689" y="8376"/>
                  </a:lnTo>
                  <a:lnTo>
                    <a:pt x="4275" y="8376"/>
                  </a:lnTo>
                  <a:cubicBezTo>
                    <a:pt x="3588" y="7525"/>
                    <a:pt x="3209" y="6459"/>
                    <a:pt x="3209" y="5383"/>
                  </a:cubicBezTo>
                  <a:cubicBezTo>
                    <a:pt x="3209" y="2871"/>
                    <a:pt x="5167" y="770"/>
                    <a:pt x="7689" y="606"/>
                  </a:cubicBezTo>
                  <a:close/>
                  <a:moveTo>
                    <a:pt x="8243" y="606"/>
                  </a:moveTo>
                  <a:cubicBezTo>
                    <a:pt x="10764" y="770"/>
                    <a:pt x="12733" y="2871"/>
                    <a:pt x="12733" y="5383"/>
                  </a:cubicBezTo>
                  <a:cubicBezTo>
                    <a:pt x="12733" y="6459"/>
                    <a:pt x="12343" y="7525"/>
                    <a:pt x="11667" y="8376"/>
                  </a:cubicBezTo>
                  <a:lnTo>
                    <a:pt x="8243" y="8376"/>
                  </a:lnTo>
                  <a:lnTo>
                    <a:pt x="8243" y="7177"/>
                  </a:lnTo>
                  <a:cubicBezTo>
                    <a:pt x="9145" y="7054"/>
                    <a:pt x="9780" y="6285"/>
                    <a:pt x="9780" y="5383"/>
                  </a:cubicBezTo>
                  <a:cubicBezTo>
                    <a:pt x="9780" y="4491"/>
                    <a:pt x="9145" y="3722"/>
                    <a:pt x="8243" y="3589"/>
                  </a:cubicBezTo>
                  <a:lnTo>
                    <a:pt x="8243" y="606"/>
                  </a:lnTo>
                  <a:close/>
                  <a:moveTo>
                    <a:pt x="13799" y="8930"/>
                  </a:moveTo>
                  <a:cubicBezTo>
                    <a:pt x="14014" y="8930"/>
                    <a:pt x="14229" y="9145"/>
                    <a:pt x="14270" y="9360"/>
                  </a:cubicBezTo>
                  <a:cubicBezTo>
                    <a:pt x="14311" y="9658"/>
                    <a:pt x="14055" y="9914"/>
                    <a:pt x="13799" y="9914"/>
                  </a:cubicBezTo>
                  <a:lnTo>
                    <a:pt x="3845" y="9914"/>
                  </a:lnTo>
                  <a:cubicBezTo>
                    <a:pt x="3158" y="9914"/>
                    <a:pt x="2604" y="10468"/>
                    <a:pt x="2645" y="11113"/>
                  </a:cubicBezTo>
                  <a:cubicBezTo>
                    <a:pt x="2697" y="11749"/>
                    <a:pt x="3209" y="12221"/>
                    <a:pt x="3804" y="12221"/>
                  </a:cubicBezTo>
                  <a:lnTo>
                    <a:pt x="13799" y="12221"/>
                  </a:lnTo>
                  <a:cubicBezTo>
                    <a:pt x="14055" y="12221"/>
                    <a:pt x="14270" y="12436"/>
                    <a:pt x="14270" y="12692"/>
                  </a:cubicBezTo>
                  <a:lnTo>
                    <a:pt x="14270" y="13072"/>
                  </a:lnTo>
                  <a:cubicBezTo>
                    <a:pt x="14270" y="13164"/>
                    <a:pt x="14229" y="13205"/>
                    <a:pt x="14137" y="13205"/>
                  </a:cubicBezTo>
                  <a:lnTo>
                    <a:pt x="2994" y="13205"/>
                  </a:lnTo>
                  <a:cubicBezTo>
                    <a:pt x="2861" y="13205"/>
                    <a:pt x="2738" y="13164"/>
                    <a:pt x="2645" y="13072"/>
                  </a:cubicBezTo>
                  <a:cubicBezTo>
                    <a:pt x="687" y="11237"/>
                    <a:pt x="1969" y="8930"/>
                    <a:pt x="3804" y="8930"/>
                  </a:cubicBezTo>
                  <a:close/>
                  <a:moveTo>
                    <a:pt x="7945" y="1"/>
                  </a:moveTo>
                  <a:cubicBezTo>
                    <a:pt x="5003" y="1"/>
                    <a:pt x="2604" y="2441"/>
                    <a:pt x="2604" y="5383"/>
                  </a:cubicBezTo>
                  <a:cubicBezTo>
                    <a:pt x="2604" y="6459"/>
                    <a:pt x="2953" y="7484"/>
                    <a:pt x="3547" y="8376"/>
                  </a:cubicBezTo>
                  <a:cubicBezTo>
                    <a:pt x="1415" y="8592"/>
                    <a:pt x="0" y="11237"/>
                    <a:pt x="2133" y="13461"/>
                  </a:cubicBezTo>
                  <a:cubicBezTo>
                    <a:pt x="2307" y="13635"/>
                    <a:pt x="2697" y="13799"/>
                    <a:pt x="2953" y="13799"/>
                  </a:cubicBezTo>
                  <a:lnTo>
                    <a:pt x="14434" y="13799"/>
                  </a:lnTo>
                  <a:cubicBezTo>
                    <a:pt x="14650" y="13799"/>
                    <a:pt x="14865" y="13584"/>
                    <a:pt x="14865" y="13379"/>
                  </a:cubicBezTo>
                  <a:lnTo>
                    <a:pt x="14865" y="12221"/>
                  </a:lnTo>
                  <a:cubicBezTo>
                    <a:pt x="14865" y="11923"/>
                    <a:pt x="14568" y="11626"/>
                    <a:pt x="14270" y="11626"/>
                  </a:cubicBezTo>
                  <a:lnTo>
                    <a:pt x="3670" y="11626"/>
                  </a:lnTo>
                  <a:cubicBezTo>
                    <a:pt x="3588" y="11626"/>
                    <a:pt x="3506" y="11626"/>
                    <a:pt x="3465" y="11534"/>
                  </a:cubicBezTo>
                  <a:cubicBezTo>
                    <a:pt x="3035" y="11072"/>
                    <a:pt x="3373" y="10468"/>
                    <a:pt x="3845" y="10468"/>
                  </a:cubicBezTo>
                  <a:lnTo>
                    <a:pt x="13758" y="10468"/>
                  </a:lnTo>
                  <a:cubicBezTo>
                    <a:pt x="14311" y="10468"/>
                    <a:pt x="14783" y="10088"/>
                    <a:pt x="14865" y="9535"/>
                  </a:cubicBezTo>
                  <a:cubicBezTo>
                    <a:pt x="14906" y="8889"/>
                    <a:pt x="14393" y="8376"/>
                    <a:pt x="13799" y="8376"/>
                  </a:cubicBezTo>
                  <a:lnTo>
                    <a:pt x="12435" y="8376"/>
                  </a:lnTo>
                  <a:cubicBezTo>
                    <a:pt x="12989" y="7484"/>
                    <a:pt x="13327" y="6459"/>
                    <a:pt x="13327" y="5383"/>
                  </a:cubicBezTo>
                  <a:cubicBezTo>
                    <a:pt x="13327" y="2441"/>
                    <a:pt x="10939" y="1"/>
                    <a:pt x="7945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02" name="Google Shape;387;p38"/>
          <p:cNvGrpSpPr/>
          <p:nvPr/>
        </p:nvGrpSpPr>
        <p:grpSpPr>
          <a:xfrm>
            <a:off x="1537920" y="1772640"/>
            <a:ext cx="342720" cy="342720"/>
            <a:chOff x="1535400" y="1361160"/>
            <a:chExt cx="342720" cy="342720"/>
          </a:xfrm>
        </p:grpSpPr>
        <p:sp>
          <p:nvSpPr>
            <p:cNvPr id="303" name="Google Shape;388;p38"/>
            <p:cNvSpPr/>
            <p:nvPr/>
          </p:nvSpPr>
          <p:spPr>
            <a:xfrm>
              <a:off x="1579320" y="1404720"/>
              <a:ext cx="46800" cy="57960"/>
            </a:xfrm>
            <a:custGeom>
              <a:avLst/>
              <a:gdLst>
                <a:gd name="textAreaLeft" fmla="*/ 0 w 46800"/>
                <a:gd name="textAreaRight" fmla="*/ 47880 w 46800"/>
                <a:gd name="textAreaTop" fmla="*/ 0 h 57960"/>
                <a:gd name="textAreaBottom" fmla="*/ 59040 h 57960"/>
              </a:gdLst>
              <a:ahLst/>
              <a:cxnLst/>
              <a:rect l="textAreaLeft" t="textAreaTop" r="textAreaRight" b="textAreaBottom"/>
              <a:pathLst>
                <a:path w="1918" h="2365">
                  <a:moveTo>
                    <a:pt x="298" y="1"/>
                  </a:moveTo>
                  <a:cubicBezTo>
                    <a:pt x="165" y="1"/>
                    <a:pt x="42" y="134"/>
                    <a:pt x="1" y="257"/>
                  </a:cubicBezTo>
                  <a:cubicBezTo>
                    <a:pt x="1" y="431"/>
                    <a:pt x="124" y="605"/>
                    <a:pt x="298" y="605"/>
                  </a:cubicBezTo>
                  <a:lnTo>
                    <a:pt x="677" y="605"/>
                  </a:lnTo>
                  <a:lnTo>
                    <a:pt x="677" y="2051"/>
                  </a:lnTo>
                  <a:cubicBezTo>
                    <a:pt x="677" y="2184"/>
                    <a:pt x="770" y="2307"/>
                    <a:pt x="893" y="2358"/>
                  </a:cubicBezTo>
                  <a:cubicBezTo>
                    <a:pt x="914" y="2363"/>
                    <a:pt x="935" y="2365"/>
                    <a:pt x="955" y="2365"/>
                  </a:cubicBezTo>
                  <a:cubicBezTo>
                    <a:pt x="1133" y="2365"/>
                    <a:pt x="1241" y="2208"/>
                    <a:pt x="1241" y="2051"/>
                  </a:cubicBezTo>
                  <a:lnTo>
                    <a:pt x="1241" y="605"/>
                  </a:lnTo>
                  <a:lnTo>
                    <a:pt x="1620" y="605"/>
                  </a:lnTo>
                  <a:cubicBezTo>
                    <a:pt x="1754" y="605"/>
                    <a:pt x="1877" y="513"/>
                    <a:pt x="1918" y="349"/>
                  </a:cubicBezTo>
                  <a:cubicBezTo>
                    <a:pt x="1918" y="175"/>
                    <a:pt x="1795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9520" rIns="90000" bIns="29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389;p38"/>
            <p:cNvSpPr/>
            <p:nvPr/>
          </p:nvSpPr>
          <p:spPr>
            <a:xfrm>
              <a:off x="1535400" y="1361160"/>
              <a:ext cx="342720" cy="342720"/>
            </a:xfrm>
            <a:custGeom>
              <a:avLst/>
              <a:gdLst>
                <a:gd name="textAreaLeft" fmla="*/ 0 w 342720"/>
                <a:gd name="textAreaRight" fmla="*/ 343800 w 342720"/>
                <a:gd name="textAreaTop" fmla="*/ 0 h 342720"/>
                <a:gd name="textAreaBottom" fmla="*/ 343800 h 342720"/>
              </a:gdLst>
              <a:ahLst/>
              <a:cxnLst/>
              <a:rect l="textAreaLeft" t="textAreaTop" r="textAreaRight" b="textAreaBottom"/>
              <a:pathLst>
                <a:path w="13759" h="13749">
                  <a:moveTo>
                    <a:pt x="6582" y="595"/>
                  </a:moveTo>
                  <a:lnTo>
                    <a:pt x="6582" y="8756"/>
                  </a:lnTo>
                  <a:lnTo>
                    <a:pt x="595" y="8756"/>
                  </a:lnTo>
                  <a:lnTo>
                    <a:pt x="595" y="1108"/>
                  </a:lnTo>
                  <a:cubicBezTo>
                    <a:pt x="595" y="811"/>
                    <a:pt x="811" y="595"/>
                    <a:pt x="1108" y="595"/>
                  </a:cubicBezTo>
                  <a:close/>
                  <a:moveTo>
                    <a:pt x="12641" y="595"/>
                  </a:moveTo>
                  <a:cubicBezTo>
                    <a:pt x="12938" y="595"/>
                    <a:pt x="13153" y="811"/>
                    <a:pt x="13153" y="1108"/>
                  </a:cubicBezTo>
                  <a:lnTo>
                    <a:pt x="13153" y="8756"/>
                  </a:lnTo>
                  <a:lnTo>
                    <a:pt x="7177" y="8756"/>
                  </a:lnTo>
                  <a:lnTo>
                    <a:pt x="7177" y="595"/>
                  </a:lnTo>
                  <a:close/>
                  <a:moveTo>
                    <a:pt x="13153" y="9350"/>
                  </a:moveTo>
                  <a:lnTo>
                    <a:pt x="13153" y="10201"/>
                  </a:lnTo>
                  <a:cubicBezTo>
                    <a:pt x="13153" y="10509"/>
                    <a:pt x="12938" y="10714"/>
                    <a:pt x="12641" y="10714"/>
                  </a:cubicBezTo>
                  <a:lnTo>
                    <a:pt x="1108" y="10714"/>
                  </a:lnTo>
                  <a:cubicBezTo>
                    <a:pt x="811" y="10714"/>
                    <a:pt x="595" y="10509"/>
                    <a:pt x="595" y="10201"/>
                  </a:cubicBezTo>
                  <a:lnTo>
                    <a:pt x="595" y="9350"/>
                  </a:lnTo>
                  <a:close/>
                  <a:moveTo>
                    <a:pt x="8120" y="11318"/>
                  </a:moveTo>
                  <a:cubicBezTo>
                    <a:pt x="8161" y="11954"/>
                    <a:pt x="8325" y="12600"/>
                    <a:pt x="8581" y="13194"/>
                  </a:cubicBezTo>
                  <a:lnTo>
                    <a:pt x="5167" y="13194"/>
                  </a:lnTo>
                  <a:cubicBezTo>
                    <a:pt x="5424" y="12600"/>
                    <a:pt x="5598" y="11954"/>
                    <a:pt x="5639" y="11318"/>
                  </a:cubicBezTo>
                  <a:close/>
                  <a:moveTo>
                    <a:pt x="1108" y="1"/>
                  </a:moveTo>
                  <a:cubicBezTo>
                    <a:pt x="472" y="1"/>
                    <a:pt x="1" y="462"/>
                    <a:pt x="1" y="1108"/>
                  </a:cubicBezTo>
                  <a:lnTo>
                    <a:pt x="1" y="10252"/>
                  </a:lnTo>
                  <a:cubicBezTo>
                    <a:pt x="1" y="10847"/>
                    <a:pt x="472" y="11318"/>
                    <a:pt x="1108" y="11318"/>
                  </a:cubicBezTo>
                  <a:lnTo>
                    <a:pt x="4993" y="11318"/>
                  </a:lnTo>
                  <a:cubicBezTo>
                    <a:pt x="4952" y="11954"/>
                    <a:pt x="4788" y="12600"/>
                    <a:pt x="4481" y="13153"/>
                  </a:cubicBezTo>
                  <a:lnTo>
                    <a:pt x="3589" y="13153"/>
                  </a:lnTo>
                  <a:cubicBezTo>
                    <a:pt x="3455" y="13153"/>
                    <a:pt x="3332" y="13276"/>
                    <a:pt x="3291" y="13410"/>
                  </a:cubicBezTo>
                  <a:cubicBezTo>
                    <a:pt x="3291" y="13584"/>
                    <a:pt x="3414" y="13748"/>
                    <a:pt x="3589" y="13748"/>
                  </a:cubicBezTo>
                  <a:lnTo>
                    <a:pt x="10170" y="13748"/>
                  </a:lnTo>
                  <a:cubicBezTo>
                    <a:pt x="10293" y="13748"/>
                    <a:pt x="10427" y="13666"/>
                    <a:pt x="10468" y="13492"/>
                  </a:cubicBezTo>
                  <a:cubicBezTo>
                    <a:pt x="10468" y="13328"/>
                    <a:pt x="10334" y="13153"/>
                    <a:pt x="10170" y="13153"/>
                  </a:cubicBezTo>
                  <a:lnTo>
                    <a:pt x="9227" y="13153"/>
                  </a:lnTo>
                  <a:cubicBezTo>
                    <a:pt x="8930" y="12600"/>
                    <a:pt x="8756" y="11954"/>
                    <a:pt x="8715" y="11318"/>
                  </a:cubicBezTo>
                  <a:lnTo>
                    <a:pt x="12641" y="11318"/>
                  </a:lnTo>
                  <a:cubicBezTo>
                    <a:pt x="13287" y="11318"/>
                    <a:pt x="13758" y="10847"/>
                    <a:pt x="13758" y="10252"/>
                  </a:cubicBezTo>
                  <a:lnTo>
                    <a:pt x="13758" y="1108"/>
                  </a:lnTo>
                  <a:cubicBezTo>
                    <a:pt x="13758" y="462"/>
                    <a:pt x="13287" y="1"/>
                    <a:pt x="12641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390;p38"/>
            <p:cNvSpPr/>
            <p:nvPr/>
          </p:nvSpPr>
          <p:spPr>
            <a:xfrm>
              <a:off x="1633680" y="1448640"/>
              <a:ext cx="37440" cy="1404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538" h="606">
                  <a:moveTo>
                    <a:pt x="349" y="1"/>
                  </a:moveTo>
                  <a:cubicBezTo>
                    <a:pt x="133" y="1"/>
                    <a:pt x="0" y="175"/>
                    <a:pt x="41" y="349"/>
                  </a:cubicBezTo>
                  <a:cubicBezTo>
                    <a:pt x="41" y="513"/>
                    <a:pt x="174" y="605"/>
                    <a:pt x="349" y="605"/>
                  </a:cubicBezTo>
                  <a:lnTo>
                    <a:pt x="1199" y="605"/>
                  </a:lnTo>
                  <a:cubicBezTo>
                    <a:pt x="1374" y="605"/>
                    <a:pt x="1538" y="431"/>
                    <a:pt x="1497" y="257"/>
                  </a:cubicBezTo>
                  <a:cubicBezTo>
                    <a:pt x="1456" y="134"/>
                    <a:pt x="1323" y="1"/>
                    <a:pt x="1199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391;p38"/>
            <p:cNvSpPr/>
            <p:nvPr/>
          </p:nvSpPr>
          <p:spPr>
            <a:xfrm>
              <a:off x="1579320" y="1492200"/>
              <a:ext cx="91800" cy="1368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712" h="596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134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392;p38"/>
            <p:cNvSpPr/>
            <p:nvPr/>
          </p:nvSpPr>
          <p:spPr>
            <a:xfrm>
              <a:off x="1579320" y="1536120"/>
              <a:ext cx="91800" cy="1368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712" h="596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83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393;p38"/>
            <p:cNvSpPr/>
            <p:nvPr/>
          </p:nvSpPr>
          <p:spPr>
            <a:xfrm>
              <a:off x="1743480" y="1492200"/>
              <a:ext cx="91080" cy="1368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682" h="596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513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394;p38"/>
            <p:cNvSpPr/>
            <p:nvPr/>
          </p:nvSpPr>
          <p:spPr>
            <a:xfrm>
              <a:off x="1743480" y="1448640"/>
              <a:ext cx="91080" cy="1404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682" h="606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395;p38"/>
            <p:cNvSpPr/>
            <p:nvPr/>
          </p:nvSpPr>
          <p:spPr>
            <a:xfrm>
              <a:off x="1743480" y="1404720"/>
              <a:ext cx="91080" cy="1404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682" h="606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396;p38"/>
            <p:cNvSpPr/>
            <p:nvPr/>
          </p:nvSpPr>
          <p:spPr>
            <a:xfrm>
              <a:off x="1743480" y="1536120"/>
              <a:ext cx="69480" cy="13680"/>
            </a:xfrm>
            <a:custGeom>
              <a:avLst/>
              <a:gdLst>
                <a:gd name="textAreaLeft" fmla="*/ 0 w 69480"/>
                <a:gd name="textAreaRight" fmla="*/ 70560 w 694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2821" h="596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2482" y="595"/>
                  </a:lnTo>
                  <a:cubicBezTo>
                    <a:pt x="2656" y="595"/>
                    <a:pt x="2820" y="431"/>
                    <a:pt x="2779" y="257"/>
                  </a:cubicBezTo>
                  <a:cubicBezTo>
                    <a:pt x="2779" y="83"/>
                    <a:pt x="2656" y="1"/>
                    <a:pt x="2482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200" rIns="90000" bIns="7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12" name="Google Shape;397;p38"/>
          <p:cNvGrpSpPr/>
          <p:nvPr/>
        </p:nvGrpSpPr>
        <p:grpSpPr>
          <a:xfrm>
            <a:off x="4954680" y="1834200"/>
            <a:ext cx="345240" cy="342720"/>
            <a:chOff x="4952160" y="1422720"/>
            <a:chExt cx="345240" cy="342720"/>
          </a:xfrm>
        </p:grpSpPr>
        <p:sp>
          <p:nvSpPr>
            <p:cNvPr id="313" name="Google Shape;398;p38"/>
            <p:cNvSpPr/>
            <p:nvPr/>
          </p:nvSpPr>
          <p:spPr>
            <a:xfrm>
              <a:off x="5019480" y="1422720"/>
              <a:ext cx="231480" cy="292320"/>
            </a:xfrm>
            <a:custGeom>
              <a:avLst/>
              <a:gdLst>
                <a:gd name="textAreaLeft" fmla="*/ 0 w 231480"/>
                <a:gd name="textAreaRight" fmla="*/ 232560 w 231480"/>
                <a:gd name="textAreaTop" fmla="*/ 0 h 292320"/>
                <a:gd name="textAreaBottom" fmla="*/ 293400 h 292320"/>
              </a:gdLst>
              <a:ahLst/>
              <a:cxnLst/>
              <a:rect l="textAreaLeft" t="textAreaTop" r="textAreaRight" b="textAreaBottom"/>
              <a:pathLst>
                <a:path w="9309" h="11739">
                  <a:moveTo>
                    <a:pt x="1282" y="1"/>
                  </a:moveTo>
                  <a:cubicBezTo>
                    <a:pt x="554" y="1"/>
                    <a:pt x="0" y="554"/>
                    <a:pt x="0" y="1282"/>
                  </a:cubicBezTo>
                  <a:lnTo>
                    <a:pt x="0" y="6962"/>
                  </a:lnTo>
                  <a:lnTo>
                    <a:pt x="0" y="9863"/>
                  </a:lnTo>
                  <a:lnTo>
                    <a:pt x="0" y="10293"/>
                  </a:lnTo>
                  <a:lnTo>
                    <a:pt x="0" y="10375"/>
                  </a:lnTo>
                  <a:lnTo>
                    <a:pt x="0" y="10457"/>
                  </a:lnTo>
                  <a:cubicBezTo>
                    <a:pt x="0" y="11185"/>
                    <a:pt x="554" y="11739"/>
                    <a:pt x="1241" y="11739"/>
                  </a:cubicBezTo>
                  <a:lnTo>
                    <a:pt x="6233" y="11739"/>
                  </a:lnTo>
                  <a:lnTo>
                    <a:pt x="6233" y="11144"/>
                  </a:lnTo>
                  <a:lnTo>
                    <a:pt x="1282" y="11144"/>
                  </a:lnTo>
                  <a:cubicBezTo>
                    <a:pt x="892" y="11144"/>
                    <a:pt x="595" y="10847"/>
                    <a:pt x="595" y="10457"/>
                  </a:cubicBezTo>
                  <a:cubicBezTo>
                    <a:pt x="595" y="10078"/>
                    <a:pt x="892" y="9781"/>
                    <a:pt x="1282" y="9781"/>
                  </a:cubicBezTo>
                  <a:lnTo>
                    <a:pt x="6059" y="9781"/>
                  </a:lnTo>
                  <a:lnTo>
                    <a:pt x="6059" y="9176"/>
                  </a:lnTo>
                  <a:lnTo>
                    <a:pt x="1241" y="9176"/>
                  </a:lnTo>
                  <a:cubicBezTo>
                    <a:pt x="984" y="9176"/>
                    <a:pt x="728" y="9268"/>
                    <a:pt x="554" y="9391"/>
                  </a:cubicBezTo>
                  <a:lnTo>
                    <a:pt x="554" y="6962"/>
                  </a:lnTo>
                  <a:lnTo>
                    <a:pt x="554" y="1231"/>
                  </a:lnTo>
                  <a:cubicBezTo>
                    <a:pt x="554" y="852"/>
                    <a:pt x="851" y="554"/>
                    <a:pt x="1241" y="554"/>
                  </a:cubicBezTo>
                  <a:lnTo>
                    <a:pt x="8755" y="554"/>
                  </a:lnTo>
                  <a:lnTo>
                    <a:pt x="8755" y="8920"/>
                  </a:lnTo>
                  <a:lnTo>
                    <a:pt x="9309" y="8920"/>
                  </a:lnTo>
                  <a:lnTo>
                    <a:pt x="9309" y="298"/>
                  </a:lnTo>
                  <a:cubicBezTo>
                    <a:pt x="9309" y="124"/>
                    <a:pt x="9186" y="1"/>
                    <a:pt x="9011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399;p38"/>
            <p:cNvSpPr/>
            <p:nvPr/>
          </p:nvSpPr>
          <p:spPr>
            <a:xfrm>
              <a:off x="5161680" y="1630440"/>
              <a:ext cx="135720" cy="135000"/>
            </a:xfrm>
            <a:custGeom>
              <a:avLst/>
              <a:gdLst>
                <a:gd name="textAreaLeft" fmla="*/ 0 w 135720"/>
                <a:gd name="textAreaRight" fmla="*/ 136800 w 135720"/>
                <a:gd name="textAreaTop" fmla="*/ 0 h 135000"/>
                <a:gd name="textAreaBottom" fmla="*/ 136080 h 135000"/>
              </a:gdLst>
              <a:ahLst/>
              <a:cxnLst/>
              <a:rect l="textAreaLeft" t="textAreaTop" r="textAreaRight" b="textAreaBottom"/>
              <a:pathLst>
                <a:path w="5465" h="5441">
                  <a:moveTo>
                    <a:pt x="595" y="612"/>
                  </a:moveTo>
                  <a:lnTo>
                    <a:pt x="4019" y="960"/>
                  </a:lnTo>
                  <a:lnTo>
                    <a:pt x="3373" y="1596"/>
                  </a:lnTo>
                  <a:cubicBezTo>
                    <a:pt x="3332" y="1637"/>
                    <a:pt x="3332" y="1688"/>
                    <a:pt x="3291" y="1688"/>
                  </a:cubicBezTo>
                  <a:cubicBezTo>
                    <a:pt x="3250" y="1811"/>
                    <a:pt x="3291" y="1944"/>
                    <a:pt x="3373" y="2026"/>
                  </a:cubicBezTo>
                  <a:lnTo>
                    <a:pt x="4696" y="3349"/>
                  </a:lnTo>
                  <a:lnTo>
                    <a:pt x="3332" y="4712"/>
                  </a:lnTo>
                  <a:lnTo>
                    <a:pt x="2051" y="3349"/>
                  </a:lnTo>
                  <a:cubicBezTo>
                    <a:pt x="1969" y="3308"/>
                    <a:pt x="1877" y="3267"/>
                    <a:pt x="1836" y="3267"/>
                  </a:cubicBezTo>
                  <a:cubicBezTo>
                    <a:pt x="1754" y="3267"/>
                    <a:pt x="1661" y="3308"/>
                    <a:pt x="1620" y="3349"/>
                  </a:cubicBezTo>
                  <a:lnTo>
                    <a:pt x="944" y="4036"/>
                  </a:lnTo>
                  <a:lnTo>
                    <a:pt x="595" y="612"/>
                  </a:lnTo>
                  <a:close/>
                  <a:moveTo>
                    <a:pt x="231" y="1"/>
                  </a:moveTo>
                  <a:cubicBezTo>
                    <a:pt x="170" y="1"/>
                    <a:pt x="113" y="39"/>
                    <a:pt x="83" y="99"/>
                  </a:cubicBezTo>
                  <a:cubicBezTo>
                    <a:pt x="1" y="150"/>
                    <a:pt x="1" y="232"/>
                    <a:pt x="1" y="314"/>
                  </a:cubicBezTo>
                  <a:lnTo>
                    <a:pt x="431" y="4712"/>
                  </a:lnTo>
                  <a:cubicBezTo>
                    <a:pt x="431" y="4845"/>
                    <a:pt x="554" y="4968"/>
                    <a:pt x="728" y="4968"/>
                  </a:cubicBezTo>
                  <a:cubicBezTo>
                    <a:pt x="810" y="4968"/>
                    <a:pt x="892" y="4927"/>
                    <a:pt x="944" y="4886"/>
                  </a:cubicBezTo>
                  <a:lnTo>
                    <a:pt x="1836" y="3995"/>
                  </a:lnTo>
                  <a:lnTo>
                    <a:pt x="3117" y="5358"/>
                  </a:lnTo>
                  <a:cubicBezTo>
                    <a:pt x="3199" y="5399"/>
                    <a:pt x="3291" y="5440"/>
                    <a:pt x="3332" y="5440"/>
                  </a:cubicBezTo>
                  <a:cubicBezTo>
                    <a:pt x="3414" y="5440"/>
                    <a:pt x="3507" y="5399"/>
                    <a:pt x="3548" y="5358"/>
                  </a:cubicBezTo>
                  <a:lnTo>
                    <a:pt x="5342" y="3564"/>
                  </a:lnTo>
                  <a:cubicBezTo>
                    <a:pt x="5342" y="3564"/>
                    <a:pt x="5383" y="3523"/>
                    <a:pt x="5383" y="3482"/>
                  </a:cubicBezTo>
                  <a:cubicBezTo>
                    <a:pt x="5465" y="3349"/>
                    <a:pt x="5424" y="3226"/>
                    <a:pt x="5342" y="3133"/>
                  </a:cubicBezTo>
                  <a:lnTo>
                    <a:pt x="3968" y="1811"/>
                  </a:lnTo>
                  <a:lnTo>
                    <a:pt x="4870" y="960"/>
                  </a:lnTo>
                  <a:cubicBezTo>
                    <a:pt x="4911" y="868"/>
                    <a:pt x="4952" y="827"/>
                    <a:pt x="4952" y="745"/>
                  </a:cubicBezTo>
                  <a:cubicBezTo>
                    <a:pt x="4952" y="571"/>
                    <a:pt x="4829" y="448"/>
                    <a:pt x="4696" y="448"/>
                  </a:cubicBezTo>
                  <a:lnTo>
                    <a:pt x="298" y="17"/>
                  </a:lnTo>
                  <a:cubicBezTo>
                    <a:pt x="276" y="6"/>
                    <a:pt x="253" y="1"/>
                    <a:pt x="231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8040" rIns="90000" bIns="68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400;p38"/>
            <p:cNvSpPr/>
            <p:nvPr/>
          </p:nvSpPr>
          <p:spPr>
            <a:xfrm>
              <a:off x="5079240" y="1467360"/>
              <a:ext cx="117720" cy="66960"/>
            </a:xfrm>
            <a:custGeom>
              <a:avLst/>
              <a:gdLst>
                <a:gd name="textAreaLeft" fmla="*/ 0 w 117720"/>
                <a:gd name="textAreaRight" fmla="*/ 118800 w 117720"/>
                <a:gd name="textAreaTop" fmla="*/ 0 h 66960"/>
                <a:gd name="textAreaBottom" fmla="*/ 68040 h 66960"/>
              </a:gdLst>
              <a:ahLst/>
              <a:cxnLst/>
              <a:rect l="textAreaLeft" t="textAreaTop" r="textAreaRight" b="textAreaBottom"/>
              <a:pathLst>
                <a:path w="4748" h="2728">
                  <a:moveTo>
                    <a:pt x="4183" y="554"/>
                  </a:moveTo>
                  <a:lnTo>
                    <a:pt x="4183" y="2174"/>
                  </a:lnTo>
                  <a:lnTo>
                    <a:pt x="595" y="2174"/>
                  </a:lnTo>
                  <a:lnTo>
                    <a:pt x="595" y="554"/>
                  </a:ln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2471"/>
                  </a:lnTo>
                  <a:cubicBezTo>
                    <a:pt x="1" y="2605"/>
                    <a:pt x="134" y="2728"/>
                    <a:pt x="298" y="2728"/>
                  </a:cubicBezTo>
                  <a:lnTo>
                    <a:pt x="4440" y="2728"/>
                  </a:lnTo>
                  <a:cubicBezTo>
                    <a:pt x="4614" y="2728"/>
                    <a:pt x="4747" y="2605"/>
                    <a:pt x="4747" y="2471"/>
                  </a:cubicBezTo>
                  <a:lnTo>
                    <a:pt x="4747" y="298"/>
                  </a:lnTo>
                  <a:cubicBezTo>
                    <a:pt x="4747" y="124"/>
                    <a:pt x="4614" y="1"/>
                    <a:pt x="444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3840" rIns="90000" bIns="33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401;p38"/>
            <p:cNvSpPr/>
            <p:nvPr/>
          </p:nvSpPr>
          <p:spPr>
            <a:xfrm>
              <a:off x="4952160" y="1548360"/>
              <a:ext cx="37440" cy="1404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538" h="606">
                  <a:moveTo>
                    <a:pt x="297" y="0"/>
                  </a:moveTo>
                  <a:cubicBezTo>
                    <a:pt x="133" y="0"/>
                    <a:pt x="0" y="175"/>
                    <a:pt x="41" y="349"/>
                  </a:cubicBezTo>
                  <a:cubicBezTo>
                    <a:pt x="41" y="472"/>
                    <a:pt x="174" y="605"/>
                    <a:pt x="349" y="605"/>
                  </a:cubicBezTo>
                  <a:lnTo>
                    <a:pt x="1241" y="605"/>
                  </a:lnTo>
                  <a:cubicBezTo>
                    <a:pt x="1415" y="605"/>
                    <a:pt x="1538" y="431"/>
                    <a:pt x="1497" y="257"/>
                  </a:cubicBezTo>
                  <a:cubicBezTo>
                    <a:pt x="1497" y="93"/>
                    <a:pt x="137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402;p38"/>
            <p:cNvSpPr/>
            <p:nvPr/>
          </p:nvSpPr>
          <p:spPr>
            <a:xfrm>
              <a:off x="4952160" y="1498680"/>
              <a:ext cx="38520" cy="2556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5560"/>
                <a:gd name="textAreaBottom" fmla="*/ 26640 h 25560"/>
              </a:gdLst>
              <a:ahLst/>
              <a:cxnLst/>
              <a:rect l="textAreaLeft" t="textAreaTop" r="textAreaRight" b="textAreaBottom"/>
              <a:pathLst>
                <a:path w="1579" h="1064">
                  <a:moveTo>
                    <a:pt x="327" y="1"/>
                  </a:moveTo>
                  <a:cubicBezTo>
                    <a:pt x="210" y="1"/>
                    <a:pt x="107" y="73"/>
                    <a:pt x="41" y="161"/>
                  </a:cubicBezTo>
                  <a:cubicBezTo>
                    <a:pt x="0" y="295"/>
                    <a:pt x="41" y="500"/>
                    <a:pt x="174" y="551"/>
                  </a:cubicBezTo>
                  <a:lnTo>
                    <a:pt x="1066" y="1012"/>
                  </a:lnTo>
                  <a:cubicBezTo>
                    <a:pt x="1118" y="1063"/>
                    <a:pt x="1200" y="1063"/>
                    <a:pt x="1241" y="1063"/>
                  </a:cubicBezTo>
                  <a:cubicBezTo>
                    <a:pt x="1323" y="1063"/>
                    <a:pt x="1456" y="1012"/>
                    <a:pt x="1497" y="889"/>
                  </a:cubicBezTo>
                  <a:cubicBezTo>
                    <a:pt x="1579" y="756"/>
                    <a:pt x="1497" y="592"/>
                    <a:pt x="1374" y="500"/>
                  </a:cubicBezTo>
                  <a:lnTo>
                    <a:pt x="472" y="38"/>
                  </a:lnTo>
                  <a:cubicBezTo>
                    <a:pt x="422" y="12"/>
                    <a:pt x="374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3320" rIns="90000" bIns="13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403;p38"/>
            <p:cNvSpPr/>
            <p:nvPr/>
          </p:nvSpPr>
          <p:spPr>
            <a:xfrm>
              <a:off x="4952160" y="1586880"/>
              <a:ext cx="38520" cy="2556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5560"/>
                <a:gd name="textAreaBottom" fmla="*/ 26640 h 25560"/>
              </a:gdLst>
              <a:ahLst/>
              <a:cxnLst/>
              <a:rect l="textAreaLeft" t="textAreaTop" r="textAreaRight" b="textAreaBottom"/>
              <a:pathLst>
                <a:path w="1579" h="1067">
                  <a:moveTo>
                    <a:pt x="1235" y="0"/>
                  </a:moveTo>
                  <a:cubicBezTo>
                    <a:pt x="1181" y="0"/>
                    <a:pt x="1124" y="14"/>
                    <a:pt x="1066" y="41"/>
                  </a:cubicBezTo>
                  <a:lnTo>
                    <a:pt x="174" y="513"/>
                  </a:lnTo>
                  <a:cubicBezTo>
                    <a:pt x="41" y="554"/>
                    <a:pt x="0" y="728"/>
                    <a:pt x="41" y="902"/>
                  </a:cubicBezTo>
                  <a:cubicBezTo>
                    <a:pt x="133" y="984"/>
                    <a:pt x="215" y="1066"/>
                    <a:pt x="349" y="1066"/>
                  </a:cubicBezTo>
                  <a:cubicBezTo>
                    <a:pt x="390" y="1066"/>
                    <a:pt x="431" y="1025"/>
                    <a:pt x="472" y="1025"/>
                  </a:cubicBezTo>
                  <a:lnTo>
                    <a:pt x="1374" y="554"/>
                  </a:lnTo>
                  <a:cubicBezTo>
                    <a:pt x="1497" y="472"/>
                    <a:pt x="1579" y="297"/>
                    <a:pt x="1497" y="174"/>
                  </a:cubicBezTo>
                  <a:cubicBezTo>
                    <a:pt x="1442" y="57"/>
                    <a:pt x="1345" y="0"/>
                    <a:pt x="1235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3320" rIns="90000" bIns="13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319" name="Google Shape;407;p38"/>
          <p:cNvPicPr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8000"/>
                    </a14:imgEffect>
                    <a14:imgEffect>
                      <a14:brightnessContrast bright="11000" contrast="2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6314040" y="1696680"/>
            <a:ext cx="2287440" cy="2244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239</Words>
  <Application>Microsoft Macintosh PowerPoint</Application>
  <PresentationFormat>Экран (16:9)</PresentationFormat>
  <Paragraphs>47</Paragraphs>
  <Slides>10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33</vt:i4>
      </vt:variant>
      <vt:variant>
        <vt:lpstr>Заголовки слайдов</vt:lpstr>
      </vt:variant>
      <vt:variant>
        <vt:i4>10</vt:i4>
      </vt:variant>
    </vt:vector>
  </HeadingPairs>
  <TitlesOfParts>
    <vt:vector size="52" baseType="lpstr">
      <vt:lpstr>Aptos</vt:lpstr>
      <vt:lpstr>Arial</vt:lpstr>
      <vt:lpstr>Figtree Black</vt:lpstr>
      <vt:lpstr>Hankem</vt:lpstr>
      <vt:lpstr>Hanken grotesc</vt:lpstr>
      <vt:lpstr>Hanken grotesc</vt:lpstr>
      <vt:lpstr>Hanken Grotesk</vt:lpstr>
      <vt:lpstr>Symbol</vt:lpstr>
      <vt:lpstr>Wingdings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Приложение-помощник учителям IT-классов: Ru-VNC </vt:lpstr>
      <vt:lpstr>Актуальность</vt:lpstr>
      <vt:lpstr>Цель</vt:lpstr>
      <vt:lpstr>Задачи</vt:lpstr>
      <vt:lpstr>Что используется в проекте?</vt:lpstr>
      <vt:lpstr>Презентация PowerPoint</vt:lpstr>
      <vt:lpstr>Презентация PowerPoint</vt:lpstr>
      <vt:lpstr>Презентация PowerPoint</vt:lpstr>
      <vt:lpstr>Преимущества использования Ru-VNC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Иван</cp:lastModifiedBy>
  <cp:revision>4</cp:revision>
  <dcterms:modified xsi:type="dcterms:W3CDTF">2025-05-26T06:38:51Z</dcterms:modified>
  <dc:language>ru-RU</dc:language>
</cp:coreProperties>
</file>