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Figtree Black"/>
      <p:bold r:id="rId16"/>
      <p:boldItalic r:id="rId17"/>
    </p:embeddedFont>
    <p:embeddedFont>
      <p:font typeface="Hanken Grotesk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italic.fntdata"/><Relationship Id="rId22" Type="http://schemas.openxmlformats.org/officeDocument/2006/relationships/font" Target="fonts/Lato-regular.fntdata"/><Relationship Id="rId21" Type="http://schemas.openxmlformats.org/officeDocument/2006/relationships/font" Target="fonts/HankenGrotesk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gtreeBlack-boldItalic.fntdata"/><Relationship Id="rId16" Type="http://schemas.openxmlformats.org/officeDocument/2006/relationships/font" Target="fonts/FigtreeBlack-bold.fntdata"/><Relationship Id="rId19" Type="http://schemas.openxmlformats.org/officeDocument/2006/relationships/font" Target="fonts/HankenGrotesk-bold.fntdata"/><Relationship Id="rId18" Type="http://schemas.openxmlformats.org/officeDocument/2006/relationships/font" Target="fonts/Hanken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1a11bc7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1a11bc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1a11bc7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1a11bc7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gif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Приложения-помощники учителям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“RU-VNC”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742400" y="3900356"/>
            <a:ext cx="5897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Выполнил: Морозов Илья Николаевич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Научный Руководитель: Обозненко Арсений Михайлович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1094283" y="778325"/>
            <a:ext cx="7202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Спасибо за</a:t>
            </a:r>
            <a:r>
              <a:rPr lang="en"/>
              <a:t> </a:t>
            </a:r>
            <a:r>
              <a:rPr lang="en" sz="5000"/>
              <a:t>внимание</a:t>
            </a:r>
            <a:endParaRPr sz="5000"/>
          </a:p>
        </p:txBody>
      </p:sp>
      <p:sp>
        <p:nvSpPr>
          <p:cNvPr id="413" name="Google Shape;413;p39"/>
          <p:cNvSpPr txBox="1"/>
          <p:nvPr>
            <p:ph idx="1" type="subTitle"/>
          </p:nvPr>
        </p:nvSpPr>
        <p:spPr>
          <a:xfrm>
            <a:off x="1072325" y="1656987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Есть предложения/вопросы?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ilya_morozov@mail.ru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+7 966 153 39 63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Актуальность</a:t>
            </a:r>
            <a:endParaRPr/>
          </a:p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788675" y="2105875"/>
            <a:ext cx="2305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 время работы с компьютерами,бывает необходимо проверять,чем заняты ученики.</a:t>
            </a:r>
            <a:endParaRPr/>
          </a:p>
        </p:txBody>
      </p:sp>
      <p:sp>
        <p:nvSpPr>
          <p:cNvPr id="291" name="Google Shape;291;p31"/>
          <p:cNvSpPr txBox="1"/>
          <p:nvPr>
            <p:ph idx="4" type="subTitle"/>
          </p:nvPr>
        </p:nvSpPr>
        <p:spPr>
          <a:xfrm>
            <a:off x="3418500" y="2105875"/>
            <a:ext cx="23055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Легкий доступ к файлам на устройствах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Учителям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idx="1" type="subTitle"/>
          </p:nvPr>
        </p:nvSpPr>
        <p:spPr>
          <a:xfrm>
            <a:off x="723375" y="543900"/>
            <a:ext cx="3660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Аналоги?</a:t>
            </a:r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425" y="926325"/>
            <a:ext cx="1735150" cy="1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6400" y="7223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9950" y="9263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используется в проекте?</a:t>
            </a:r>
            <a:endParaRPr/>
          </a:p>
        </p:txBody>
      </p:sp>
      <p:sp>
        <p:nvSpPr>
          <p:cNvPr id="308" name="Google Shape;308;p33"/>
          <p:cNvSpPr txBox="1"/>
          <p:nvPr/>
        </p:nvSpPr>
        <p:spPr>
          <a:xfrm>
            <a:off x="936775" y="1392025"/>
            <a:ext cx="48534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В проекте используется сетевой протокол VNC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VNC - Virtual Network Computing(Виртуальное сетевое управление). Используется для удаленного доступа к содержимому компьютера.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Samba - библиотека,позволяющая настроить общий сетевой доступ.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700" y="3186400"/>
            <a:ext cx="11430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400" y="3322588"/>
            <a:ext cx="2921923" cy="7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745900" y="62560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</a:t>
            </a:r>
            <a:endParaRPr/>
          </a:p>
        </p:txBody>
      </p:sp>
      <p:sp>
        <p:nvSpPr>
          <p:cNvPr id="316" name="Google Shape;316;p34"/>
          <p:cNvSpPr txBox="1"/>
          <p:nvPr>
            <p:ph idx="1" type="subTitle"/>
          </p:nvPr>
        </p:nvSpPr>
        <p:spPr>
          <a:xfrm>
            <a:off x="784200" y="1467400"/>
            <a:ext cx="5067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Создать приложения для легкого доступа к содержимому рабочих столов и файловым системам компьютера </a:t>
            </a:r>
            <a:r>
              <a:rPr lang="en" sz="1500"/>
              <a:t>посредством</a:t>
            </a:r>
            <a:r>
              <a:rPr lang="en" sz="1500"/>
              <a:t> сетевого соединения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341150" y="4724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322" name="Google Shape;322;p35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 многих школах оборудование(компьютеры/ноутбуки) не всегда новое,поэтому важно создать приложение,которое может работать на маломощной конфигурации</a:t>
            </a:r>
            <a:endParaRPr/>
          </a:p>
        </p:txBody>
      </p:sp>
      <p:sp>
        <p:nvSpPr>
          <p:cNvPr id="323" name="Google Shape;323;p35"/>
          <p:cNvSpPr txBox="1"/>
          <p:nvPr>
            <p:ph idx="3" type="subTitle"/>
          </p:nvPr>
        </p:nvSpPr>
        <p:spPr>
          <a:xfrm>
            <a:off x="1731050" y="2952275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Установочные скрипты должны быть простыми и функциональными,поддерживать основные системы,которые используются в РФ.</a:t>
            </a:r>
            <a:endParaRPr/>
          </a:p>
        </p:txBody>
      </p:sp>
      <p:sp>
        <p:nvSpPr>
          <p:cNvPr id="324" name="Google Shape;324;p35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Изучить рынок аналогов, выбрать подходящую реализацию VCN</a:t>
            </a:r>
            <a:endParaRPr/>
          </a:p>
        </p:txBody>
      </p:sp>
      <p:sp>
        <p:nvSpPr>
          <p:cNvPr id="325" name="Google Shape;325;p35"/>
          <p:cNvSpPr txBox="1"/>
          <p:nvPr>
            <p:ph idx="5" type="subTitle"/>
          </p:nvPr>
        </p:nvSpPr>
        <p:spPr>
          <a:xfrm>
            <a:off x="1731050" y="36258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прототип приложения/bash-скрипта</a:t>
            </a:r>
            <a:endParaRPr/>
          </a:p>
        </p:txBody>
      </p:sp>
      <p:sp>
        <p:nvSpPr>
          <p:cNvPr id="326" name="Google Shape;326;p35"/>
          <p:cNvSpPr txBox="1"/>
          <p:nvPr>
            <p:ph idx="6" type="subTitle"/>
          </p:nvPr>
        </p:nvSpPr>
        <p:spPr>
          <a:xfrm>
            <a:off x="1731050" y="247957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скрипты для легкой установки</a:t>
            </a:r>
            <a:endParaRPr/>
          </a:p>
        </p:txBody>
      </p:sp>
      <p:grpSp>
        <p:nvGrpSpPr>
          <p:cNvPr id="327" name="Google Shape;327;p35"/>
          <p:cNvGrpSpPr/>
          <p:nvPr/>
        </p:nvGrpSpPr>
        <p:grpSpPr>
          <a:xfrm>
            <a:off x="1103963" y="3625800"/>
            <a:ext cx="345000" cy="343975"/>
            <a:chOff x="1799738" y="3074500"/>
            <a:chExt cx="345000" cy="343975"/>
          </a:xfrm>
        </p:grpSpPr>
        <p:sp>
          <p:nvSpPr>
            <p:cNvPr id="328" name="Google Shape;328;p35"/>
            <p:cNvSpPr/>
            <p:nvPr/>
          </p:nvSpPr>
          <p:spPr>
            <a:xfrm>
              <a:off x="1799738" y="3272100"/>
              <a:ext cx="345000" cy="146375"/>
            </a:xfrm>
            <a:custGeom>
              <a:rect b="b" l="l" r="r" t="t"/>
              <a:pathLst>
                <a:path extrusionOk="0" h="5855" w="1380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062438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050638" y="3074725"/>
              <a:ext cx="39750" cy="26450"/>
            </a:xfrm>
            <a:custGeom>
              <a:rect b="b" l="l" r="r" t="t"/>
              <a:pathLst>
                <a:path extrusionOk="0" h="1058" w="159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050638" y="3163175"/>
              <a:ext cx="39750" cy="25650"/>
            </a:xfrm>
            <a:custGeom>
              <a:rect b="b" l="l" r="r" t="t"/>
              <a:pathLst>
                <a:path extrusionOk="0" h="1026" w="159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843563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854338" y="3074725"/>
              <a:ext cx="38450" cy="26450"/>
            </a:xfrm>
            <a:custGeom>
              <a:rect b="b" l="l" r="r" t="t"/>
              <a:pathLst>
                <a:path extrusionOk="0" h="1058" w="153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854338" y="3163175"/>
              <a:ext cx="38450" cy="25650"/>
            </a:xfrm>
            <a:custGeom>
              <a:rect b="b" l="l" r="r" t="t"/>
              <a:pathLst>
                <a:path extrusionOk="0" h="1026" w="1538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916088" y="3074500"/>
              <a:ext cx="113300" cy="174100"/>
            </a:xfrm>
            <a:custGeom>
              <a:rect b="b" l="l" r="r" t="t"/>
              <a:pathLst>
                <a:path extrusionOk="0" h="6964" w="4532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35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37" name="Google Shape;337;p35"/>
            <p:cNvSpPr/>
            <p:nvPr/>
          </p:nvSpPr>
          <p:spPr>
            <a:xfrm>
              <a:off x="5768088" y="2747750"/>
              <a:ext cx="70500" cy="70500"/>
            </a:xfrm>
            <a:custGeom>
              <a:rect b="b" l="l" r="r" t="t"/>
              <a:pathLst>
                <a:path extrusionOk="0" h="2820" w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5596113" y="2565000"/>
              <a:ext cx="244525" cy="300150"/>
            </a:xfrm>
            <a:custGeom>
              <a:rect b="b" l="l" r="r" t="t"/>
              <a:pathLst>
                <a:path extrusionOk="0" h="12006" w="9781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5661213" y="2619600"/>
              <a:ext cx="100500" cy="14900"/>
            </a:xfrm>
            <a:custGeom>
              <a:rect b="b" l="l" r="r" t="t"/>
              <a:pathLst>
                <a:path extrusionOk="0" h="596" w="402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5688888" y="2663425"/>
              <a:ext cx="60000" cy="14900"/>
            </a:xfrm>
            <a:custGeom>
              <a:rect b="b" l="l" r="r" t="t"/>
              <a:pathLst>
                <a:path extrusionOk="0" h="596" w="240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5732713" y="2520150"/>
              <a:ext cx="157150" cy="158175"/>
            </a:xfrm>
            <a:custGeom>
              <a:rect b="b" l="l" r="r" t="t"/>
              <a:pathLst>
                <a:path extrusionOk="0" h="6327" w="6286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5787313" y="2575525"/>
              <a:ext cx="48975" cy="48450"/>
            </a:xfrm>
            <a:custGeom>
              <a:rect b="b" l="l" r="r" t="t"/>
              <a:pathLst>
                <a:path extrusionOk="0" h="1938" w="1959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5780913" y="2570400"/>
              <a:ext cx="17950" cy="15150"/>
            </a:xfrm>
            <a:custGeom>
              <a:rect b="b" l="l" r="r" t="t"/>
              <a:pathLst>
                <a:path extrusionOk="0" h="606" w="718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5824488" y="2614225"/>
              <a:ext cx="18200" cy="14875"/>
            </a:xfrm>
            <a:custGeom>
              <a:rect b="b" l="l" r="r" t="t"/>
              <a:pathLst>
                <a:path extrusionOk="0" h="595" w="728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5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46" name="Google Shape;346;p35"/>
            <p:cNvSpPr/>
            <p:nvPr/>
          </p:nvSpPr>
          <p:spPr>
            <a:xfrm>
              <a:off x="5493613" y="1976825"/>
              <a:ext cx="343700" cy="255050"/>
            </a:xfrm>
            <a:custGeom>
              <a:rect b="b" l="l" r="r" t="t"/>
              <a:pathLst>
                <a:path extrusionOk="0" h="10202" w="13748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5701713" y="2026800"/>
              <a:ext cx="92025" cy="15150"/>
            </a:xfrm>
            <a:custGeom>
              <a:rect b="b" l="l" r="r" t="t"/>
              <a:pathLst>
                <a:path extrusionOk="0" h="606" w="3681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5537438" y="2026800"/>
              <a:ext cx="92800" cy="15150"/>
            </a:xfrm>
            <a:custGeom>
              <a:rect b="b" l="l" r="r" t="t"/>
              <a:pathLst>
                <a:path extrusionOk="0" h="606" w="3712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5537438" y="2076025"/>
              <a:ext cx="92800" cy="14875"/>
            </a:xfrm>
            <a:custGeom>
              <a:rect b="b" l="l" r="r" t="t"/>
              <a:pathLst>
                <a:path extrusionOk="0" h="595" w="3712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5537438" y="2125225"/>
              <a:ext cx="48975" cy="14900"/>
            </a:xfrm>
            <a:custGeom>
              <a:rect b="b" l="l" r="r" t="t"/>
              <a:pathLst>
                <a:path extrusionOk="0" h="596" w="1959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5701713" y="2076025"/>
              <a:ext cx="92025" cy="14875"/>
            </a:xfrm>
            <a:custGeom>
              <a:rect b="b" l="l" r="r" t="t"/>
              <a:pathLst>
                <a:path extrusionOk="0" h="595" w="3681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5745538" y="2125225"/>
              <a:ext cx="48200" cy="14900"/>
            </a:xfrm>
            <a:custGeom>
              <a:rect b="b" l="l" r="r" t="t"/>
              <a:pathLst>
                <a:path extrusionOk="0" h="596" w="1928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5592788" y="2141125"/>
              <a:ext cx="180450" cy="179425"/>
            </a:xfrm>
            <a:custGeom>
              <a:rect b="b" l="l" r="r" t="t"/>
              <a:pathLst>
                <a:path extrusionOk="0" h="7177" w="7218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/>
        </p:nvSpPr>
        <p:spPr>
          <a:xfrm>
            <a:off x="5670875" y="896300"/>
            <a:ext cx="19635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Скрипт работы с виртуальным рабочим столом.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750" y="530300"/>
            <a:ext cx="4708300" cy="407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/>
        </p:nvSpPr>
        <p:spPr>
          <a:xfrm>
            <a:off x="6033025" y="930250"/>
            <a:ext cx="19635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Скрипт работы с папками общего доступа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65" name="Google Shape;3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50" y="531500"/>
            <a:ext cx="4907348" cy="402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p38"/>
          <p:cNvCxnSpPr>
            <a:stCxn id="371" idx="3"/>
            <a:endCxn id="372" idx="1"/>
          </p:cNvCxnSpPr>
          <p:nvPr/>
        </p:nvCxnSpPr>
        <p:spPr>
          <a:xfrm>
            <a:off x="1861512" y="1976525"/>
            <a:ext cx="308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8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использования Ru-VCN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902412" y="23116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Открытость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902424" y="2651325"/>
            <a:ext cx="1552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Проект распространяется под свободной лицензией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6" name="Google Shape;376;p38"/>
          <p:cNvSpPr txBox="1"/>
          <p:nvPr/>
        </p:nvSpPr>
        <p:spPr>
          <a:xfrm>
            <a:off x="2615190" y="23116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Простота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77" name="Google Shape;377;p38"/>
          <p:cNvSpPr txBox="1"/>
          <p:nvPr/>
        </p:nvSpPr>
        <p:spPr>
          <a:xfrm>
            <a:off x="2615197" y="2651325"/>
            <a:ext cx="1552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Использование и установка Ru-VNC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4348925" y="2213675"/>
            <a:ext cx="1552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Сделано в России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4348925" y="2721175"/>
            <a:ext cx="1733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Ru-VNC разработан и будет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распространяться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в РФ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2630049" y="3941652"/>
            <a:ext cx="1522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Problems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495812" y="17936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01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3208590" y="17936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02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4942325" y="17936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03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grpSp>
        <p:nvGrpSpPr>
          <p:cNvPr id="382" name="Google Shape;382;p38"/>
          <p:cNvGrpSpPr/>
          <p:nvPr/>
        </p:nvGrpSpPr>
        <p:grpSpPr>
          <a:xfrm>
            <a:off x="3205103" y="1296363"/>
            <a:ext cx="372675" cy="345000"/>
            <a:chOff x="3221113" y="2520150"/>
            <a:chExt cx="372675" cy="345000"/>
          </a:xfrm>
        </p:grpSpPr>
        <p:sp>
          <p:nvSpPr>
            <p:cNvPr id="383" name="Google Shape;383;p38"/>
            <p:cNvSpPr/>
            <p:nvPr/>
          </p:nvSpPr>
          <p:spPr>
            <a:xfrm>
              <a:off x="3554288" y="2774400"/>
              <a:ext cx="14875" cy="43850"/>
            </a:xfrm>
            <a:custGeom>
              <a:rect b="b" l="l" r="r" t="t"/>
              <a:pathLst>
                <a:path extrusionOk="0" h="1754" w="595">
                  <a:moveTo>
                    <a:pt x="0" y="0"/>
                  </a:moveTo>
                  <a:lnTo>
                    <a:pt x="0" y="1753"/>
                  </a:lnTo>
                  <a:lnTo>
                    <a:pt x="595" y="17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295938" y="2550150"/>
              <a:ext cx="87425" cy="151750"/>
            </a:xfrm>
            <a:custGeom>
              <a:rect b="b" l="l" r="r" t="t"/>
              <a:pathLst>
                <a:path extrusionOk="0" h="6070" w="3497">
                  <a:moveTo>
                    <a:pt x="2174" y="0"/>
                  </a:moveTo>
                  <a:lnTo>
                    <a:pt x="1662" y="298"/>
                  </a:lnTo>
                  <a:lnTo>
                    <a:pt x="2266" y="1282"/>
                  </a:lnTo>
                  <a:cubicBezTo>
                    <a:pt x="2389" y="1456"/>
                    <a:pt x="2389" y="1671"/>
                    <a:pt x="2266" y="1835"/>
                  </a:cubicBezTo>
                  <a:lnTo>
                    <a:pt x="2266" y="1876"/>
                  </a:lnTo>
                  <a:cubicBezTo>
                    <a:pt x="1959" y="2348"/>
                    <a:pt x="2092" y="2953"/>
                    <a:pt x="2523" y="3332"/>
                  </a:cubicBezTo>
                  <a:lnTo>
                    <a:pt x="2646" y="3414"/>
                  </a:lnTo>
                  <a:cubicBezTo>
                    <a:pt x="2820" y="3547"/>
                    <a:pt x="2902" y="3763"/>
                    <a:pt x="2861" y="3927"/>
                  </a:cubicBezTo>
                  <a:lnTo>
                    <a:pt x="2820" y="4101"/>
                  </a:lnTo>
                  <a:cubicBezTo>
                    <a:pt x="2779" y="4357"/>
                    <a:pt x="2564" y="4531"/>
                    <a:pt x="2307" y="4531"/>
                  </a:cubicBezTo>
                  <a:lnTo>
                    <a:pt x="1580" y="4531"/>
                  </a:lnTo>
                  <a:cubicBezTo>
                    <a:pt x="1282" y="4531"/>
                    <a:pt x="1026" y="4654"/>
                    <a:pt x="811" y="4870"/>
                  </a:cubicBezTo>
                  <a:lnTo>
                    <a:pt x="1" y="5639"/>
                  </a:lnTo>
                  <a:lnTo>
                    <a:pt x="421" y="6069"/>
                  </a:lnTo>
                  <a:lnTo>
                    <a:pt x="1241" y="5259"/>
                  </a:lnTo>
                  <a:cubicBezTo>
                    <a:pt x="1323" y="5167"/>
                    <a:pt x="1446" y="5126"/>
                    <a:pt x="1580" y="5126"/>
                  </a:cubicBezTo>
                  <a:lnTo>
                    <a:pt x="2307" y="5126"/>
                  </a:lnTo>
                  <a:cubicBezTo>
                    <a:pt x="2861" y="5126"/>
                    <a:pt x="3333" y="4747"/>
                    <a:pt x="3415" y="4183"/>
                  </a:cubicBezTo>
                  <a:lnTo>
                    <a:pt x="3456" y="4019"/>
                  </a:lnTo>
                  <a:cubicBezTo>
                    <a:pt x="3497" y="3629"/>
                    <a:pt x="3333" y="3250"/>
                    <a:pt x="3035" y="2994"/>
                  </a:cubicBezTo>
                  <a:lnTo>
                    <a:pt x="2861" y="2860"/>
                  </a:lnTo>
                  <a:cubicBezTo>
                    <a:pt x="2687" y="2696"/>
                    <a:pt x="2605" y="2389"/>
                    <a:pt x="2779" y="2184"/>
                  </a:cubicBezTo>
                  <a:lnTo>
                    <a:pt x="2779" y="2133"/>
                  </a:lnTo>
                  <a:cubicBezTo>
                    <a:pt x="2984" y="1753"/>
                    <a:pt x="2984" y="1323"/>
                    <a:pt x="2779" y="943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3420763" y="2565000"/>
              <a:ext cx="88700" cy="178400"/>
            </a:xfrm>
            <a:custGeom>
              <a:rect b="b" l="l" r="r" t="t"/>
              <a:pathLst>
                <a:path extrusionOk="0" h="7136" w="3548">
                  <a:moveTo>
                    <a:pt x="0" y="1"/>
                  </a:moveTo>
                  <a:lnTo>
                    <a:pt x="0" y="606"/>
                  </a:lnTo>
                  <a:cubicBezTo>
                    <a:pt x="1630" y="606"/>
                    <a:pt x="2953" y="1928"/>
                    <a:pt x="2953" y="3589"/>
                  </a:cubicBezTo>
                  <a:cubicBezTo>
                    <a:pt x="2953" y="5219"/>
                    <a:pt x="1630" y="6582"/>
                    <a:pt x="0" y="6582"/>
                  </a:cubicBezTo>
                  <a:lnTo>
                    <a:pt x="0" y="7136"/>
                  </a:lnTo>
                  <a:cubicBezTo>
                    <a:pt x="1969" y="7136"/>
                    <a:pt x="3547" y="5557"/>
                    <a:pt x="3547" y="3589"/>
                  </a:cubicBezTo>
                  <a:cubicBezTo>
                    <a:pt x="3547" y="1631"/>
                    <a:pt x="1969" y="1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3221113" y="2520150"/>
              <a:ext cx="372675" cy="345000"/>
            </a:xfrm>
            <a:custGeom>
              <a:rect b="b" l="l" r="r" t="t"/>
              <a:pathLst>
                <a:path extrusionOk="0" h="13800" w="14907">
                  <a:moveTo>
                    <a:pt x="8243" y="4194"/>
                  </a:moveTo>
                  <a:cubicBezTo>
                    <a:pt x="8796" y="4317"/>
                    <a:pt x="9186" y="4788"/>
                    <a:pt x="9186" y="5383"/>
                  </a:cubicBezTo>
                  <a:cubicBezTo>
                    <a:pt x="9186" y="5947"/>
                    <a:pt x="8796" y="6459"/>
                    <a:pt x="8243" y="6582"/>
                  </a:cubicBezTo>
                  <a:lnTo>
                    <a:pt x="8243" y="4194"/>
                  </a:lnTo>
                  <a:close/>
                  <a:moveTo>
                    <a:pt x="7689" y="606"/>
                  </a:moveTo>
                  <a:lnTo>
                    <a:pt x="7689" y="8376"/>
                  </a:lnTo>
                  <a:lnTo>
                    <a:pt x="4275" y="8376"/>
                  </a:lnTo>
                  <a:cubicBezTo>
                    <a:pt x="3588" y="7525"/>
                    <a:pt x="3209" y="6459"/>
                    <a:pt x="3209" y="5383"/>
                  </a:cubicBezTo>
                  <a:cubicBezTo>
                    <a:pt x="3209" y="2871"/>
                    <a:pt x="5167" y="770"/>
                    <a:pt x="7689" y="606"/>
                  </a:cubicBezTo>
                  <a:close/>
                  <a:moveTo>
                    <a:pt x="8243" y="606"/>
                  </a:moveTo>
                  <a:cubicBezTo>
                    <a:pt x="10764" y="770"/>
                    <a:pt x="12733" y="2871"/>
                    <a:pt x="12733" y="5383"/>
                  </a:cubicBezTo>
                  <a:cubicBezTo>
                    <a:pt x="12733" y="6459"/>
                    <a:pt x="12343" y="7525"/>
                    <a:pt x="11667" y="8376"/>
                  </a:cubicBezTo>
                  <a:lnTo>
                    <a:pt x="8243" y="8376"/>
                  </a:lnTo>
                  <a:lnTo>
                    <a:pt x="8243" y="7177"/>
                  </a:lnTo>
                  <a:cubicBezTo>
                    <a:pt x="9145" y="7054"/>
                    <a:pt x="9780" y="6285"/>
                    <a:pt x="9780" y="5383"/>
                  </a:cubicBezTo>
                  <a:cubicBezTo>
                    <a:pt x="9780" y="4491"/>
                    <a:pt x="9145" y="3722"/>
                    <a:pt x="8243" y="3589"/>
                  </a:cubicBezTo>
                  <a:lnTo>
                    <a:pt x="8243" y="606"/>
                  </a:lnTo>
                  <a:close/>
                  <a:moveTo>
                    <a:pt x="13799" y="8930"/>
                  </a:moveTo>
                  <a:cubicBezTo>
                    <a:pt x="14014" y="8930"/>
                    <a:pt x="14229" y="9145"/>
                    <a:pt x="14270" y="9360"/>
                  </a:cubicBezTo>
                  <a:cubicBezTo>
                    <a:pt x="14311" y="9658"/>
                    <a:pt x="14055" y="9914"/>
                    <a:pt x="13799" y="9914"/>
                  </a:cubicBezTo>
                  <a:lnTo>
                    <a:pt x="3845" y="9914"/>
                  </a:lnTo>
                  <a:cubicBezTo>
                    <a:pt x="3158" y="9914"/>
                    <a:pt x="2604" y="10468"/>
                    <a:pt x="2645" y="11113"/>
                  </a:cubicBezTo>
                  <a:cubicBezTo>
                    <a:pt x="2697" y="11749"/>
                    <a:pt x="3209" y="12221"/>
                    <a:pt x="3804" y="12221"/>
                  </a:cubicBezTo>
                  <a:lnTo>
                    <a:pt x="13799" y="12221"/>
                  </a:lnTo>
                  <a:cubicBezTo>
                    <a:pt x="14055" y="12221"/>
                    <a:pt x="14270" y="12436"/>
                    <a:pt x="14270" y="12692"/>
                  </a:cubicBezTo>
                  <a:lnTo>
                    <a:pt x="14270" y="13072"/>
                  </a:lnTo>
                  <a:cubicBezTo>
                    <a:pt x="14270" y="13164"/>
                    <a:pt x="14229" y="13205"/>
                    <a:pt x="14137" y="13205"/>
                  </a:cubicBezTo>
                  <a:lnTo>
                    <a:pt x="2994" y="13205"/>
                  </a:lnTo>
                  <a:cubicBezTo>
                    <a:pt x="2861" y="13205"/>
                    <a:pt x="2738" y="13164"/>
                    <a:pt x="2645" y="13072"/>
                  </a:cubicBezTo>
                  <a:cubicBezTo>
                    <a:pt x="687" y="11237"/>
                    <a:pt x="1969" y="8930"/>
                    <a:pt x="3804" y="8930"/>
                  </a:cubicBezTo>
                  <a:close/>
                  <a:moveTo>
                    <a:pt x="7945" y="1"/>
                  </a:moveTo>
                  <a:cubicBezTo>
                    <a:pt x="5003" y="1"/>
                    <a:pt x="2604" y="2441"/>
                    <a:pt x="2604" y="5383"/>
                  </a:cubicBezTo>
                  <a:cubicBezTo>
                    <a:pt x="2604" y="6459"/>
                    <a:pt x="2953" y="7484"/>
                    <a:pt x="3547" y="8376"/>
                  </a:cubicBezTo>
                  <a:cubicBezTo>
                    <a:pt x="1415" y="8592"/>
                    <a:pt x="0" y="11237"/>
                    <a:pt x="2133" y="13461"/>
                  </a:cubicBezTo>
                  <a:cubicBezTo>
                    <a:pt x="2307" y="13635"/>
                    <a:pt x="2697" y="13799"/>
                    <a:pt x="2953" y="13799"/>
                  </a:cubicBezTo>
                  <a:lnTo>
                    <a:pt x="14434" y="13799"/>
                  </a:lnTo>
                  <a:cubicBezTo>
                    <a:pt x="14650" y="13799"/>
                    <a:pt x="14865" y="13584"/>
                    <a:pt x="14865" y="13379"/>
                  </a:cubicBezTo>
                  <a:lnTo>
                    <a:pt x="14865" y="12221"/>
                  </a:lnTo>
                  <a:cubicBezTo>
                    <a:pt x="14865" y="11923"/>
                    <a:pt x="14568" y="11626"/>
                    <a:pt x="14270" y="11626"/>
                  </a:cubicBezTo>
                  <a:lnTo>
                    <a:pt x="3670" y="11626"/>
                  </a:lnTo>
                  <a:cubicBezTo>
                    <a:pt x="3588" y="11626"/>
                    <a:pt x="3506" y="11626"/>
                    <a:pt x="3465" y="11534"/>
                  </a:cubicBezTo>
                  <a:cubicBezTo>
                    <a:pt x="3035" y="11072"/>
                    <a:pt x="3373" y="10468"/>
                    <a:pt x="3845" y="10468"/>
                  </a:cubicBezTo>
                  <a:lnTo>
                    <a:pt x="13758" y="10468"/>
                  </a:lnTo>
                  <a:cubicBezTo>
                    <a:pt x="14311" y="10468"/>
                    <a:pt x="14783" y="10088"/>
                    <a:pt x="14865" y="9535"/>
                  </a:cubicBezTo>
                  <a:cubicBezTo>
                    <a:pt x="14906" y="8889"/>
                    <a:pt x="14393" y="8376"/>
                    <a:pt x="13799" y="8376"/>
                  </a:cubicBezTo>
                  <a:lnTo>
                    <a:pt x="12435" y="8376"/>
                  </a:lnTo>
                  <a:cubicBezTo>
                    <a:pt x="12989" y="7484"/>
                    <a:pt x="13327" y="6459"/>
                    <a:pt x="13327" y="5383"/>
                  </a:cubicBezTo>
                  <a:cubicBezTo>
                    <a:pt x="13327" y="2441"/>
                    <a:pt x="10939" y="1"/>
                    <a:pt x="7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8"/>
          <p:cNvGrpSpPr/>
          <p:nvPr/>
        </p:nvGrpSpPr>
        <p:grpSpPr>
          <a:xfrm>
            <a:off x="1506674" y="1297000"/>
            <a:ext cx="343975" cy="343725"/>
            <a:chOff x="4744988" y="1976825"/>
            <a:chExt cx="343975" cy="343725"/>
          </a:xfrm>
        </p:grpSpPr>
        <p:sp>
          <p:nvSpPr>
            <p:cNvPr id="388" name="Google Shape;388;p38"/>
            <p:cNvSpPr/>
            <p:nvPr/>
          </p:nvSpPr>
          <p:spPr>
            <a:xfrm>
              <a:off x="4788813" y="2020400"/>
              <a:ext cx="47950" cy="59125"/>
            </a:xfrm>
            <a:custGeom>
              <a:rect b="b" l="l" r="r" t="t"/>
              <a:pathLst>
                <a:path extrusionOk="0" h="2365" w="1918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4744988" y="1976825"/>
              <a:ext cx="343975" cy="343725"/>
            </a:xfrm>
            <a:custGeom>
              <a:rect b="b" l="l" r="r" t="t"/>
              <a:pathLst>
                <a:path extrusionOk="0" h="13749" w="13759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4843163" y="2064225"/>
              <a:ext cx="38450" cy="15150"/>
            </a:xfrm>
            <a:custGeom>
              <a:rect b="b" l="l" r="r" t="t"/>
              <a:pathLst>
                <a:path extrusionOk="0" h="606" w="1538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788813" y="2108050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4788813" y="2151875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4953088" y="2108050"/>
              <a:ext cx="92050" cy="14900"/>
            </a:xfrm>
            <a:custGeom>
              <a:rect b="b" l="l" r="r" t="t"/>
              <a:pathLst>
                <a:path extrusionOk="0" h="596" w="3682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4953088" y="2064225"/>
              <a:ext cx="92050" cy="15150"/>
            </a:xfrm>
            <a:custGeom>
              <a:rect b="b" l="l" r="r" t="t"/>
              <a:pathLst>
                <a:path extrusionOk="0" h="606" w="3682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4953088" y="2020400"/>
              <a:ext cx="92050" cy="15150"/>
            </a:xfrm>
            <a:custGeom>
              <a:rect b="b" l="l" r="r" t="t"/>
              <a:pathLst>
                <a:path extrusionOk="0" h="606" w="3682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4953088" y="2151875"/>
              <a:ext cx="70525" cy="14900"/>
            </a:xfrm>
            <a:custGeom>
              <a:rect b="b" l="l" r="r" t="t"/>
              <a:pathLst>
                <a:path extrusionOk="0" h="596" w="2821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4952162" y="1297000"/>
            <a:ext cx="346000" cy="343725"/>
            <a:chOff x="7008788" y="1976825"/>
            <a:chExt cx="346000" cy="343725"/>
          </a:xfrm>
        </p:grpSpPr>
        <p:sp>
          <p:nvSpPr>
            <p:cNvPr id="398" name="Google Shape;398;p38"/>
            <p:cNvSpPr/>
            <p:nvPr/>
          </p:nvSpPr>
          <p:spPr>
            <a:xfrm>
              <a:off x="7076188" y="1976825"/>
              <a:ext cx="232725" cy="293475"/>
            </a:xfrm>
            <a:custGeom>
              <a:rect b="b" l="l" r="r" t="t"/>
              <a:pathLst>
                <a:path extrusionOk="0" h="11739" w="9309">
                  <a:moveTo>
                    <a:pt x="1282" y="1"/>
                  </a:moveTo>
                  <a:cubicBezTo>
                    <a:pt x="554" y="1"/>
                    <a:pt x="0" y="554"/>
                    <a:pt x="0" y="1282"/>
                  </a:cubicBezTo>
                  <a:lnTo>
                    <a:pt x="0" y="6962"/>
                  </a:lnTo>
                  <a:lnTo>
                    <a:pt x="0" y="9863"/>
                  </a:lnTo>
                  <a:lnTo>
                    <a:pt x="0" y="10293"/>
                  </a:lnTo>
                  <a:lnTo>
                    <a:pt x="0" y="10375"/>
                  </a:lnTo>
                  <a:lnTo>
                    <a:pt x="0" y="10457"/>
                  </a:lnTo>
                  <a:cubicBezTo>
                    <a:pt x="0" y="11185"/>
                    <a:pt x="554" y="11739"/>
                    <a:pt x="1241" y="11739"/>
                  </a:cubicBezTo>
                  <a:lnTo>
                    <a:pt x="6233" y="11739"/>
                  </a:lnTo>
                  <a:lnTo>
                    <a:pt x="6233" y="11144"/>
                  </a:lnTo>
                  <a:lnTo>
                    <a:pt x="1282" y="11144"/>
                  </a:lnTo>
                  <a:cubicBezTo>
                    <a:pt x="892" y="11144"/>
                    <a:pt x="595" y="10847"/>
                    <a:pt x="595" y="10457"/>
                  </a:cubicBezTo>
                  <a:cubicBezTo>
                    <a:pt x="595" y="10078"/>
                    <a:pt x="892" y="9781"/>
                    <a:pt x="1282" y="9781"/>
                  </a:cubicBezTo>
                  <a:lnTo>
                    <a:pt x="6059" y="9781"/>
                  </a:lnTo>
                  <a:lnTo>
                    <a:pt x="6059" y="9176"/>
                  </a:lnTo>
                  <a:lnTo>
                    <a:pt x="1241" y="9176"/>
                  </a:lnTo>
                  <a:cubicBezTo>
                    <a:pt x="984" y="9176"/>
                    <a:pt x="728" y="9268"/>
                    <a:pt x="554" y="9391"/>
                  </a:cubicBezTo>
                  <a:lnTo>
                    <a:pt x="554" y="6962"/>
                  </a:lnTo>
                  <a:lnTo>
                    <a:pt x="554" y="1231"/>
                  </a:lnTo>
                  <a:cubicBezTo>
                    <a:pt x="554" y="852"/>
                    <a:pt x="851" y="554"/>
                    <a:pt x="1241" y="554"/>
                  </a:cubicBezTo>
                  <a:lnTo>
                    <a:pt x="8755" y="554"/>
                  </a:lnTo>
                  <a:lnTo>
                    <a:pt x="8755" y="8920"/>
                  </a:lnTo>
                  <a:lnTo>
                    <a:pt x="9309" y="8920"/>
                  </a:lnTo>
                  <a:lnTo>
                    <a:pt x="9309" y="298"/>
                  </a:lnTo>
                  <a:cubicBezTo>
                    <a:pt x="9309" y="124"/>
                    <a:pt x="9186" y="1"/>
                    <a:pt x="90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7218163" y="2184525"/>
              <a:ext cx="136625" cy="136025"/>
            </a:xfrm>
            <a:custGeom>
              <a:rect b="b" l="l" r="r" t="t"/>
              <a:pathLst>
                <a:path extrusionOk="0" h="5441" w="5465">
                  <a:moveTo>
                    <a:pt x="595" y="612"/>
                  </a:moveTo>
                  <a:lnTo>
                    <a:pt x="4019" y="960"/>
                  </a:lnTo>
                  <a:lnTo>
                    <a:pt x="3373" y="1596"/>
                  </a:lnTo>
                  <a:cubicBezTo>
                    <a:pt x="3332" y="1637"/>
                    <a:pt x="3332" y="1688"/>
                    <a:pt x="3291" y="1688"/>
                  </a:cubicBezTo>
                  <a:cubicBezTo>
                    <a:pt x="3250" y="1811"/>
                    <a:pt x="3291" y="1944"/>
                    <a:pt x="3373" y="2026"/>
                  </a:cubicBezTo>
                  <a:lnTo>
                    <a:pt x="4696" y="3349"/>
                  </a:lnTo>
                  <a:lnTo>
                    <a:pt x="3332" y="4712"/>
                  </a:lnTo>
                  <a:lnTo>
                    <a:pt x="2051" y="3349"/>
                  </a:lnTo>
                  <a:cubicBezTo>
                    <a:pt x="1969" y="3308"/>
                    <a:pt x="1877" y="3267"/>
                    <a:pt x="1836" y="3267"/>
                  </a:cubicBezTo>
                  <a:cubicBezTo>
                    <a:pt x="1754" y="3267"/>
                    <a:pt x="1661" y="3308"/>
                    <a:pt x="1620" y="3349"/>
                  </a:cubicBezTo>
                  <a:lnTo>
                    <a:pt x="944" y="4036"/>
                  </a:lnTo>
                  <a:lnTo>
                    <a:pt x="595" y="612"/>
                  </a:lnTo>
                  <a:close/>
                  <a:moveTo>
                    <a:pt x="231" y="1"/>
                  </a:moveTo>
                  <a:cubicBezTo>
                    <a:pt x="170" y="1"/>
                    <a:pt x="113" y="39"/>
                    <a:pt x="83" y="99"/>
                  </a:cubicBezTo>
                  <a:cubicBezTo>
                    <a:pt x="1" y="150"/>
                    <a:pt x="1" y="232"/>
                    <a:pt x="1" y="314"/>
                  </a:cubicBezTo>
                  <a:lnTo>
                    <a:pt x="431" y="4712"/>
                  </a:lnTo>
                  <a:cubicBezTo>
                    <a:pt x="431" y="4845"/>
                    <a:pt x="554" y="4968"/>
                    <a:pt x="728" y="4968"/>
                  </a:cubicBezTo>
                  <a:cubicBezTo>
                    <a:pt x="810" y="4968"/>
                    <a:pt x="892" y="4927"/>
                    <a:pt x="944" y="4886"/>
                  </a:cubicBezTo>
                  <a:lnTo>
                    <a:pt x="1836" y="3995"/>
                  </a:lnTo>
                  <a:lnTo>
                    <a:pt x="3117" y="5358"/>
                  </a:lnTo>
                  <a:cubicBezTo>
                    <a:pt x="3199" y="5399"/>
                    <a:pt x="3291" y="5440"/>
                    <a:pt x="3332" y="5440"/>
                  </a:cubicBezTo>
                  <a:cubicBezTo>
                    <a:pt x="3414" y="5440"/>
                    <a:pt x="3507" y="5399"/>
                    <a:pt x="3548" y="5358"/>
                  </a:cubicBezTo>
                  <a:lnTo>
                    <a:pt x="5342" y="3564"/>
                  </a:lnTo>
                  <a:cubicBezTo>
                    <a:pt x="5342" y="3564"/>
                    <a:pt x="5383" y="3523"/>
                    <a:pt x="5383" y="3482"/>
                  </a:cubicBezTo>
                  <a:cubicBezTo>
                    <a:pt x="5465" y="3349"/>
                    <a:pt x="5424" y="3226"/>
                    <a:pt x="5342" y="3133"/>
                  </a:cubicBezTo>
                  <a:lnTo>
                    <a:pt x="3968" y="1811"/>
                  </a:lnTo>
                  <a:lnTo>
                    <a:pt x="4870" y="960"/>
                  </a:lnTo>
                  <a:cubicBezTo>
                    <a:pt x="4911" y="868"/>
                    <a:pt x="4952" y="827"/>
                    <a:pt x="4952" y="745"/>
                  </a:cubicBezTo>
                  <a:cubicBezTo>
                    <a:pt x="4952" y="571"/>
                    <a:pt x="4829" y="448"/>
                    <a:pt x="4696" y="448"/>
                  </a:cubicBezTo>
                  <a:lnTo>
                    <a:pt x="298" y="17"/>
                  </a:lnTo>
                  <a:cubicBezTo>
                    <a:pt x="276" y="6"/>
                    <a:pt x="253" y="1"/>
                    <a:pt x="23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7135888" y="2021675"/>
              <a:ext cx="118700" cy="68200"/>
            </a:xfrm>
            <a:custGeom>
              <a:rect b="b" l="l" r="r" t="t"/>
              <a:pathLst>
                <a:path extrusionOk="0" h="2728" w="4748">
                  <a:moveTo>
                    <a:pt x="4183" y="554"/>
                  </a:moveTo>
                  <a:lnTo>
                    <a:pt x="4183" y="2174"/>
                  </a:lnTo>
                  <a:lnTo>
                    <a:pt x="595" y="2174"/>
                  </a:lnTo>
                  <a:lnTo>
                    <a:pt x="595" y="554"/>
                  </a:ln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2471"/>
                  </a:lnTo>
                  <a:cubicBezTo>
                    <a:pt x="1" y="2605"/>
                    <a:pt x="134" y="2728"/>
                    <a:pt x="298" y="2728"/>
                  </a:cubicBezTo>
                  <a:lnTo>
                    <a:pt x="4440" y="2728"/>
                  </a:lnTo>
                  <a:cubicBezTo>
                    <a:pt x="4614" y="2728"/>
                    <a:pt x="4747" y="2605"/>
                    <a:pt x="4747" y="2471"/>
                  </a:cubicBezTo>
                  <a:lnTo>
                    <a:pt x="4747" y="298"/>
                  </a:lnTo>
                  <a:cubicBezTo>
                    <a:pt x="4747" y="124"/>
                    <a:pt x="4614" y="1"/>
                    <a:pt x="444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7008788" y="2102675"/>
              <a:ext cx="38450" cy="15150"/>
            </a:xfrm>
            <a:custGeom>
              <a:rect b="b" l="l" r="r" t="t"/>
              <a:pathLst>
                <a:path extrusionOk="0" h="606" w="1538">
                  <a:moveTo>
                    <a:pt x="297" y="0"/>
                  </a:moveTo>
                  <a:cubicBezTo>
                    <a:pt x="133" y="0"/>
                    <a:pt x="0" y="175"/>
                    <a:pt x="41" y="349"/>
                  </a:cubicBezTo>
                  <a:cubicBezTo>
                    <a:pt x="41" y="472"/>
                    <a:pt x="174" y="605"/>
                    <a:pt x="349" y="605"/>
                  </a:cubicBezTo>
                  <a:lnTo>
                    <a:pt x="1241" y="605"/>
                  </a:lnTo>
                  <a:cubicBezTo>
                    <a:pt x="1415" y="605"/>
                    <a:pt x="1538" y="431"/>
                    <a:pt x="1497" y="257"/>
                  </a:cubicBezTo>
                  <a:cubicBezTo>
                    <a:pt x="1497" y="93"/>
                    <a:pt x="137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7008788" y="2052775"/>
              <a:ext cx="39475" cy="26600"/>
            </a:xfrm>
            <a:custGeom>
              <a:rect b="b" l="l" r="r" t="t"/>
              <a:pathLst>
                <a:path extrusionOk="0" h="1064" w="1579">
                  <a:moveTo>
                    <a:pt x="327" y="1"/>
                  </a:moveTo>
                  <a:cubicBezTo>
                    <a:pt x="210" y="1"/>
                    <a:pt x="107" y="73"/>
                    <a:pt x="41" y="161"/>
                  </a:cubicBezTo>
                  <a:cubicBezTo>
                    <a:pt x="0" y="295"/>
                    <a:pt x="41" y="500"/>
                    <a:pt x="174" y="551"/>
                  </a:cubicBezTo>
                  <a:lnTo>
                    <a:pt x="1066" y="1012"/>
                  </a:lnTo>
                  <a:cubicBezTo>
                    <a:pt x="1118" y="1063"/>
                    <a:pt x="1200" y="1063"/>
                    <a:pt x="1241" y="1063"/>
                  </a:cubicBezTo>
                  <a:cubicBezTo>
                    <a:pt x="1323" y="1063"/>
                    <a:pt x="1456" y="1012"/>
                    <a:pt x="1497" y="889"/>
                  </a:cubicBezTo>
                  <a:cubicBezTo>
                    <a:pt x="1579" y="756"/>
                    <a:pt x="1497" y="592"/>
                    <a:pt x="1374" y="500"/>
                  </a:cubicBezTo>
                  <a:lnTo>
                    <a:pt x="472" y="38"/>
                  </a:lnTo>
                  <a:cubicBezTo>
                    <a:pt x="422" y="12"/>
                    <a:pt x="374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7008788" y="2141125"/>
              <a:ext cx="39475" cy="26675"/>
            </a:xfrm>
            <a:custGeom>
              <a:rect b="b" l="l" r="r" t="t"/>
              <a:pathLst>
                <a:path extrusionOk="0" h="1067" w="1579">
                  <a:moveTo>
                    <a:pt x="1235" y="0"/>
                  </a:moveTo>
                  <a:cubicBezTo>
                    <a:pt x="1181" y="0"/>
                    <a:pt x="1124" y="14"/>
                    <a:pt x="1066" y="41"/>
                  </a:cubicBezTo>
                  <a:lnTo>
                    <a:pt x="174" y="513"/>
                  </a:lnTo>
                  <a:cubicBezTo>
                    <a:pt x="41" y="554"/>
                    <a:pt x="0" y="728"/>
                    <a:pt x="41" y="902"/>
                  </a:cubicBezTo>
                  <a:cubicBezTo>
                    <a:pt x="133" y="984"/>
                    <a:pt x="215" y="1066"/>
                    <a:pt x="349" y="1066"/>
                  </a:cubicBezTo>
                  <a:cubicBezTo>
                    <a:pt x="390" y="1066"/>
                    <a:pt x="431" y="1025"/>
                    <a:pt x="472" y="1025"/>
                  </a:cubicBezTo>
                  <a:lnTo>
                    <a:pt x="1374" y="554"/>
                  </a:lnTo>
                  <a:cubicBezTo>
                    <a:pt x="1497" y="472"/>
                    <a:pt x="1579" y="297"/>
                    <a:pt x="1497" y="174"/>
                  </a:cubicBezTo>
                  <a:cubicBezTo>
                    <a:pt x="1442" y="57"/>
                    <a:pt x="1345" y="0"/>
                    <a:pt x="123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" name="Google Shape;404;p38"/>
          <p:cNvCxnSpPr>
            <a:stCxn id="375" idx="2"/>
            <a:endCxn id="380" idx="0"/>
          </p:cNvCxnSpPr>
          <p:nvPr/>
        </p:nvCxnSpPr>
        <p:spPr>
          <a:xfrm flipH="1" rot="-5400000">
            <a:off x="2329824" y="2880075"/>
            <a:ext cx="410400" cy="17127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8"/>
          <p:cNvCxnSpPr>
            <a:stCxn id="377" idx="2"/>
            <a:endCxn id="380" idx="0"/>
          </p:cNvCxnSpPr>
          <p:nvPr/>
        </p:nvCxnSpPr>
        <p:spPr>
          <a:xfrm flipH="1" rot="-5400000">
            <a:off x="3186547" y="3736125"/>
            <a:ext cx="4104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8"/>
          <p:cNvCxnSpPr>
            <a:stCxn id="379" idx="2"/>
            <a:endCxn id="380" idx="0"/>
          </p:cNvCxnSpPr>
          <p:nvPr/>
        </p:nvCxnSpPr>
        <p:spPr>
          <a:xfrm rot="5400000">
            <a:off x="4098425" y="2824225"/>
            <a:ext cx="410400" cy="18243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7" name="Google Shape;4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375" y="1247735"/>
            <a:ext cx="2288475" cy="224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