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1C8B-8BE0-4560-84D2-A56E3ADB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48002-8A4F-4EF1-97AB-4852F458C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3A19-536D-4667-8405-22D40303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C4F7-C708-4772-9E20-65EA8DC4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B5D9-4EBB-4D20-8C5F-7BBF6FF2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3228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3C8F-1020-4528-9A23-F7EF05A9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D56E8-4774-450B-BB84-E43C564AA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EE24-5732-4FA3-AE5F-ACADB9A7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6732C-C91F-4BAF-9E4C-E2EC1889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D02C-DE1F-4ED7-ACF9-6C7FAE31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573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229EC-FDC4-42B8-A245-A320613E6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EEAD4-9B5F-4AA0-B318-66A610C6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008B-B25B-489E-B7D6-6792A189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71FB-0B93-4329-A77F-58418D83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F68E-53F4-42BD-AAA1-5E0A8DFD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0102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928D-7380-45D0-BD39-B92A4A9D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F03B-2520-4BB3-BA13-84F78192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66B77-663B-4229-BBFB-FA97617E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A497-CDF6-4B20-94EE-5E9B44FC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lang="en-CY" dirty="0"/>
              <a:t>http://cyprus-water.appspot.com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F6FF-A2E2-4230-9E34-0663CB10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9713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F0A6-DC34-4BB7-B99E-3F09DC08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3FED3-C270-4164-A192-D979893A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0DE6-AE9B-45C8-BFFD-F2C8656F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68769-31A7-48DE-AA0D-E36BEC04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4A06-CF3F-400B-9395-DBF252CF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991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9D4F-2E01-4293-B0D1-4D2E1943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4B20-8988-4F3D-91D9-1703A8BAB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B5F47-5833-46E6-8F81-D334F7C5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BD793-9544-4D9B-89B0-E909F8D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CC993-1A4D-4FEC-B82D-6A1DF03C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A86A8-5D34-4714-8419-C1B8FD04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5566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451F-1E14-404E-B722-24B4159B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1A9E-9017-4B2E-A574-21EA7B2E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69B5-C697-4F01-A13C-E134CCE76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CE80B-01A1-4F7F-BBEC-FD8D45C31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80121-A3AE-4FD0-B93F-6E340055C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C8A9F-222C-4ACB-BB86-B3BB2CB3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541C7-D765-4EF1-A9A8-59406845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240D7-F0EF-4F1F-BAB4-3572F0F4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021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5994-3663-47EB-A33E-15FD6466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83232-817A-476C-B4D7-0967E58D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66401-011F-497F-83AF-62A7E066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9BB99-79F8-45AD-977F-BDEE452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656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898E7-76FB-4BDA-BE13-D0842169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C48A9-F652-4228-AEBA-1DD07FB0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038BC-987F-428A-9F2F-3C0250BC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5826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D053-C68C-457F-9E27-D3C85317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9D3F-32ED-419C-862B-B83544D6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DAE63-B4C9-4877-98C1-4650C0C5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57796-FC76-405A-8D01-F83F22AD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C076-ADF3-46EB-8E42-1BCA69A4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1A131-15C8-4A20-9A07-ADEC6749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6565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2927-6EE3-403F-92EA-9F19213E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55033-DCDF-40D2-B99F-9FF76AAE9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E6605-36F4-488B-90E7-716FC7E47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CBEFF-D0A0-4130-B94C-0858A313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009D7-D0BD-4416-BD4B-076843D8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5842F-73AA-4053-AEBE-3F278075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3733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B4A0B-3CB8-4545-A437-DA6919A5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2A544-390A-49DC-B462-991B60E9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C40B-2207-4416-8755-EFEFD5BC8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38CE-8F45-446F-AC42-58A9321E64F9}" type="datetimeFigureOut">
              <a:rPr lang="en-CY" smtClean="0"/>
              <a:t>16/09/2018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CD73-02B3-4C53-AF32-369684E7F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D7C5-8FD7-4B63-A81D-40BED7E23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D7827-414B-42B5-892E-A4A5D49229D6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748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yprus-water.appspot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yprus-water.appspo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yprus-water.appspot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yprus-water.appspot.com/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alicense.com/licenses/mit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nearchos/cyprus-wa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cyprus-water.app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3984A5-23B5-4D61-935A-1E1050963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33999"/>
            <a:ext cx="12192000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6BBC6E-3C40-4BCB-BD9B-2292AFE01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Y" dirty="0">
                <a:solidFill>
                  <a:schemeClr val="bg1"/>
                </a:solidFill>
              </a:rPr>
              <a:t>Cyprus Water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2C9D-9FCD-44BD-90FB-FA7E4C52B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Y" dirty="0">
                <a:solidFill>
                  <a:schemeClr val="bg1"/>
                </a:solidFill>
              </a:rPr>
              <a:t>Christos </a:t>
            </a:r>
            <a:r>
              <a:rPr lang="en-CY" dirty="0" err="1">
                <a:solidFill>
                  <a:schemeClr val="bg1"/>
                </a:solidFill>
              </a:rPr>
              <a:t>Amyrotos</a:t>
            </a:r>
            <a:r>
              <a:rPr lang="en-CY" dirty="0">
                <a:solidFill>
                  <a:schemeClr val="bg1"/>
                </a:solidFill>
              </a:rPr>
              <a:t>, Nicos Kasenides, Nearchos Paspallis</a:t>
            </a:r>
          </a:p>
          <a:p>
            <a:r>
              <a:rPr lang="en-CY" dirty="0">
                <a:solidFill>
                  <a:schemeClr val="bg1"/>
                </a:solidFill>
                <a:hlinkClick r:id="rId3"/>
              </a:rPr>
              <a:t>https://cyprus-water.appspot.com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FD8-9785-46CF-A43D-D044F50F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8E3C-3CD3-4102-A5DD-964C945B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b="1" dirty="0"/>
              <a:t>Problem</a:t>
            </a:r>
            <a:r>
              <a:rPr lang="en-CY" dirty="0"/>
              <a:t>: climate change affects everyone – many places like Cyprus suffer from </a:t>
            </a:r>
            <a:r>
              <a:rPr lang="en-CY" u="sng" dirty="0"/>
              <a:t>low rainfall and scarce water resources</a:t>
            </a:r>
            <a:r>
              <a:rPr lang="en-CY" dirty="0"/>
              <a:t>...</a:t>
            </a:r>
          </a:p>
          <a:p>
            <a:endParaRPr lang="en-CY" dirty="0"/>
          </a:p>
          <a:p>
            <a:r>
              <a:rPr lang="en-CY" b="1" dirty="0"/>
              <a:t>Our contribution</a:t>
            </a:r>
            <a:r>
              <a:rPr lang="en-CY" dirty="0"/>
              <a:t>: </a:t>
            </a:r>
            <a:r>
              <a:rPr lang="en-CY" u="sng" dirty="0"/>
              <a:t>raise awareness</a:t>
            </a:r>
            <a:r>
              <a:rPr lang="en-CY" dirty="0"/>
              <a:t> about the size of the problem and encourage more responsible use of water resources</a:t>
            </a:r>
          </a:p>
          <a:p>
            <a:endParaRPr lang="en-CY" dirty="0"/>
          </a:p>
          <a:p>
            <a:r>
              <a:rPr lang="en-CY" b="1" dirty="0"/>
              <a:t>Our approach</a:t>
            </a:r>
            <a:r>
              <a:rPr lang="en-CY" dirty="0"/>
              <a:t>: develop a </a:t>
            </a:r>
            <a:r>
              <a:rPr lang="en-CY" u="sng" dirty="0"/>
              <a:t>mobile-first Web app</a:t>
            </a:r>
            <a:r>
              <a:rPr lang="en-CY" dirty="0"/>
              <a:t> using existing Open Data, to understand water quantities and also have fun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33AB1-E0F4-4C86-BEAB-EE1F0C00B73D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2"/>
              </a:rPr>
              <a:t>http://cyprus-water.appspot.com</a:t>
            </a:r>
            <a:endParaRPr lang="en-CY" sz="2000" dirty="0"/>
          </a:p>
        </p:txBody>
      </p:sp>
    </p:spTree>
    <p:extLst>
      <p:ext uri="{BB962C8B-B14F-4D97-AF65-F5344CB8AC3E}">
        <p14:creationId xmlns:p14="http://schemas.microsoft.com/office/powerpoint/2010/main" val="59888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FD8-9785-46CF-A43D-D044F50F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Technical details</a:t>
            </a:r>
          </a:p>
        </p:txBody>
      </p:sp>
      <p:pic>
        <p:nvPicPr>
          <p:cNvPr id="1026" name="Picture 2" descr="Image result for google app engine">
            <a:extLst>
              <a:ext uri="{FF2B5EF4-FFF2-40B4-BE49-F238E27FC236}">
                <a16:creationId xmlns:a16="http://schemas.microsoft.com/office/drawing/2014/main" id="{606A1833-D937-4D46-A047-8E184841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472" y="2947737"/>
            <a:ext cx="3529055" cy="191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datastore">
            <a:extLst>
              <a:ext uri="{FF2B5EF4-FFF2-40B4-BE49-F238E27FC236}">
                <a16:creationId xmlns:a16="http://schemas.microsoft.com/office/drawing/2014/main" id="{EE702EB5-1325-48D8-AA0F-96321F37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4" y="538677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ÎÏÏÎ¹ÎºÎ®">
            <a:extLst>
              <a:ext uri="{FF2B5EF4-FFF2-40B4-BE49-F238E27FC236}">
                <a16:creationId xmlns:a16="http://schemas.microsoft.com/office/drawing/2014/main" id="{A397F138-EFB3-47A2-9BA8-5959F742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5" y="3667933"/>
            <a:ext cx="2000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E32BFC5-E58A-4D53-AB43-DAA5B4FD3E32}"/>
              </a:ext>
            </a:extLst>
          </p:cNvPr>
          <p:cNvSpPr/>
          <p:nvPr/>
        </p:nvSpPr>
        <p:spPr>
          <a:xfrm>
            <a:off x="7958921" y="3698624"/>
            <a:ext cx="1303867" cy="4148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b="1" dirty="0"/>
              <a:t>Sync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5E62138-0BB4-41BE-86A1-2DD922D74C24}"/>
              </a:ext>
            </a:extLst>
          </p:cNvPr>
          <p:cNvSpPr/>
          <p:nvPr/>
        </p:nvSpPr>
        <p:spPr>
          <a:xfrm rot="5400000">
            <a:off x="5450622" y="4655711"/>
            <a:ext cx="1303867" cy="4148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b="1" dirty="0"/>
              <a:t>Store</a:t>
            </a:r>
          </a:p>
        </p:txBody>
      </p:sp>
      <p:pic>
        <p:nvPicPr>
          <p:cNvPr id="1032" name="Picture 8" descr="Image result for html5">
            <a:extLst>
              <a:ext uri="{FF2B5EF4-FFF2-40B4-BE49-F238E27FC236}">
                <a16:creationId xmlns:a16="http://schemas.microsoft.com/office/drawing/2014/main" id="{5F3423EF-7ECC-4F03-8DFE-88772115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36" y="2790558"/>
            <a:ext cx="2230998" cy="22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864AF74-F8DD-44B0-852F-06DF85E58749}"/>
              </a:ext>
            </a:extLst>
          </p:cNvPr>
          <p:cNvSpPr/>
          <p:nvPr/>
        </p:nvSpPr>
        <p:spPr>
          <a:xfrm>
            <a:off x="2867336" y="3698624"/>
            <a:ext cx="1303867" cy="4148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b="1" dirty="0"/>
              <a:t>Access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926C8F7-4604-482C-8B74-5BE34046B9BD}"/>
              </a:ext>
            </a:extLst>
          </p:cNvPr>
          <p:cNvSpPr/>
          <p:nvPr/>
        </p:nvSpPr>
        <p:spPr>
          <a:xfrm>
            <a:off x="4840132" y="1342922"/>
            <a:ext cx="2695074" cy="1567839"/>
          </a:xfrm>
          <a:prstGeom prst="wedgeRectCallout">
            <a:avLst>
              <a:gd name="adj1" fmla="val -38435"/>
              <a:gd name="adj2" fmla="val 774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/dams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/percentages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/historic-inflow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/quiz</a:t>
            </a:r>
          </a:p>
          <a:p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CY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CY" dirty="0" err="1">
                <a:solidFill>
                  <a:schemeClr val="tx1"/>
                </a:solidFill>
                <a:latin typeface="Consolas" panose="020B0609020204030204" pitchFamily="49" charset="0"/>
              </a:rPr>
              <a:t>leaderboard</a:t>
            </a:r>
            <a:endParaRPr lang="en-CY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7815D-FA9B-4CEC-BCDA-63406065666B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6"/>
              </a:rPr>
              <a:t>http://cyprus-water.appspot.com</a:t>
            </a:r>
            <a:endParaRPr lang="en-CY" sz="2000" dirty="0"/>
          </a:p>
        </p:txBody>
      </p:sp>
    </p:spTree>
    <p:extLst>
      <p:ext uri="{BB962C8B-B14F-4D97-AF65-F5344CB8AC3E}">
        <p14:creationId xmlns:p14="http://schemas.microsoft.com/office/powerpoint/2010/main" val="352156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DC28EE-6FCB-4348-A288-4FE6C3BA0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49"/>
          <a:stretch/>
        </p:blipFill>
        <p:spPr>
          <a:xfrm>
            <a:off x="8812537" y="516345"/>
            <a:ext cx="2843657" cy="6035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FD3BD0-5A87-442F-B6CA-99A50E89969E}"/>
              </a:ext>
            </a:extLst>
          </p:cNvPr>
          <p:cNvSpPr/>
          <p:nvPr/>
        </p:nvSpPr>
        <p:spPr>
          <a:xfrm>
            <a:off x="8812537" y="305855"/>
            <a:ext cx="2774096" cy="277273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296F72-DA40-4CB0-B8E1-26731FE8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389" y="0"/>
            <a:ext cx="359337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75328-EBEF-478F-A3D4-F6A8C432B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8"/>
          <a:stretch/>
        </p:blipFill>
        <p:spPr>
          <a:xfrm>
            <a:off x="5204953" y="753534"/>
            <a:ext cx="2714981" cy="5452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C686A-F6C4-4E48-A84D-E22B2D58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Y" dirty="0"/>
              <a:t>Implementation</a:t>
            </a:r>
          </a:p>
        </p:txBody>
      </p:sp>
      <p:pic>
        <p:nvPicPr>
          <p:cNvPr id="1026" name="Picture 2" descr="Outline of a translucent Galaxy S8">
            <a:extLst>
              <a:ext uri="{FF2B5EF4-FFF2-40B4-BE49-F238E27FC236}">
                <a16:creationId xmlns:a16="http://schemas.microsoft.com/office/drawing/2014/main" id="{15E2F130-ECFA-4AF8-AE5F-AF2568A9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58276" y="2063589"/>
            <a:ext cx="6033768" cy="280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CC6FB-8316-4786-B336-F0D87ACD4C82}"/>
              </a:ext>
            </a:extLst>
          </p:cNvPr>
          <p:cNvSpPr txBox="1"/>
          <p:nvPr/>
        </p:nvSpPr>
        <p:spPr>
          <a:xfrm>
            <a:off x="838200" y="2243667"/>
            <a:ext cx="4123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000" dirty="0"/>
              <a:t>An HTML5 cross-platform app is available at</a:t>
            </a:r>
          </a:p>
          <a:p>
            <a:r>
              <a:rPr lang="en-CY" sz="2000" dirty="0">
                <a:hlinkClick r:id="rId5"/>
              </a:rPr>
              <a:t>http://cyprus-water.appspot.com</a:t>
            </a:r>
            <a:r>
              <a:rPr lang="en-CY" sz="2000" dirty="0"/>
              <a:t> </a:t>
            </a:r>
          </a:p>
          <a:p>
            <a:endParaRPr lang="en-CY" sz="2000" dirty="0"/>
          </a:p>
        </p:txBody>
      </p:sp>
    </p:spTree>
    <p:extLst>
      <p:ext uri="{BB962C8B-B14F-4D97-AF65-F5344CB8AC3E}">
        <p14:creationId xmlns:p14="http://schemas.microsoft.com/office/powerpoint/2010/main" val="172002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00C4-F53C-40B4-8FD5-55CB96E0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2ABB-35C1-4D62-969C-BA33281F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63"/>
            <a:ext cx="10515600" cy="4527049"/>
          </a:xfrm>
        </p:spPr>
        <p:txBody>
          <a:bodyPr/>
          <a:lstStyle/>
          <a:p>
            <a:r>
              <a:rPr lang="en-CY" sz="2400" dirty="0"/>
              <a:t>Developed a </a:t>
            </a:r>
            <a:r>
              <a:rPr lang="en-CY" sz="2400" b="1" dirty="0"/>
              <a:t>long-term open source project</a:t>
            </a:r>
            <a:r>
              <a:rPr lang="en-CY" sz="2400" dirty="0"/>
              <a:t> to collect and maintain important data regarding water resources in Cyprus and make them available as Open Data</a:t>
            </a:r>
          </a:p>
          <a:p>
            <a:pPr lvl="1"/>
            <a:r>
              <a:rPr lang="en-CY" sz="2000" dirty="0"/>
              <a:t>All the code is </a:t>
            </a:r>
            <a:r>
              <a:rPr lang="en-CY" sz="2000" b="1" dirty="0"/>
              <a:t>publicly available</a:t>
            </a:r>
            <a:r>
              <a:rPr lang="en-CY" sz="2000" dirty="0"/>
              <a:t> at </a:t>
            </a:r>
            <a:r>
              <a:rPr lang="en-CY" sz="2000" dirty="0">
                <a:hlinkClick r:id="rId2"/>
              </a:rPr>
              <a:t>https://github.com/nearchos/cyprus-water</a:t>
            </a:r>
            <a:r>
              <a:rPr lang="en-CY" sz="2000" dirty="0"/>
              <a:t> </a:t>
            </a:r>
          </a:p>
          <a:p>
            <a:pPr lvl="1"/>
            <a:r>
              <a:rPr lang="en-CY" sz="2000" dirty="0"/>
              <a:t>Adopted open source </a:t>
            </a:r>
            <a:r>
              <a:rPr lang="en-CY" sz="2000" b="1" dirty="0"/>
              <a:t>MIT License</a:t>
            </a:r>
            <a:r>
              <a:rPr lang="en-CY" sz="2000" dirty="0"/>
              <a:t> as specified at </a:t>
            </a:r>
            <a:r>
              <a:rPr lang="en-CY" sz="2000" dirty="0">
                <a:hlinkClick r:id="rId3"/>
              </a:rPr>
              <a:t>https://choosealicense.com/licenses/mit/</a:t>
            </a:r>
            <a:endParaRPr lang="en-CY" sz="2000" dirty="0"/>
          </a:p>
          <a:p>
            <a:r>
              <a:rPr lang="en-CY" sz="2400" dirty="0"/>
              <a:t>Developed a fun-facts quiz for engaging teenagers with understanding water quantities and the potential impact of saving actions</a:t>
            </a:r>
            <a:endParaRPr lang="en-CY" dirty="0"/>
          </a:p>
          <a:p>
            <a:pPr lvl="1"/>
            <a:r>
              <a:rPr lang="en-CY" sz="2000" dirty="0"/>
              <a:t>How much volume does a small elephant have? </a:t>
            </a:r>
          </a:p>
          <a:p>
            <a:pPr lvl="1"/>
            <a:r>
              <a:rPr lang="en-CY" sz="2000" dirty="0"/>
              <a:t>~ 6 cubic meters</a:t>
            </a:r>
          </a:p>
          <a:p>
            <a:pPr lvl="2"/>
            <a:endParaRPr lang="en-CY" sz="1600" dirty="0"/>
          </a:p>
          <a:p>
            <a:pPr lvl="1"/>
            <a:r>
              <a:rPr lang="en-CY" sz="2000" dirty="0"/>
              <a:t>What is the capacity of </a:t>
            </a:r>
            <a:r>
              <a:rPr lang="en-CY" sz="2000" dirty="0" err="1"/>
              <a:t>Kouris</a:t>
            </a:r>
            <a:r>
              <a:rPr lang="en-CY" sz="2000" dirty="0"/>
              <a:t>, the largest dam in Cyprus?</a:t>
            </a:r>
          </a:p>
          <a:p>
            <a:pPr lvl="1"/>
            <a:r>
              <a:rPr lang="en-CY" sz="2000" dirty="0"/>
              <a:t>~ 115 million cubic meters</a:t>
            </a:r>
          </a:p>
          <a:p>
            <a:pPr lvl="1"/>
            <a:endParaRPr lang="en-CY" sz="2000" dirty="0"/>
          </a:p>
          <a:p>
            <a:pPr lvl="1"/>
            <a:r>
              <a:rPr lang="en-CY" sz="2000" dirty="0"/>
              <a:t>Or, ~19.67 million elephants!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89255-352F-4919-9A26-2159068D2053}"/>
              </a:ext>
            </a:extLst>
          </p:cNvPr>
          <p:cNvSpPr txBox="1"/>
          <p:nvPr/>
        </p:nvSpPr>
        <p:spPr>
          <a:xfrm>
            <a:off x="8544591" y="6415418"/>
            <a:ext cx="3647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Y" sz="2000" dirty="0">
                <a:hlinkClick r:id="rId4"/>
              </a:rPr>
              <a:t>http://cyprus-water.appspot.com</a:t>
            </a:r>
            <a:endParaRPr lang="en-CY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5369C-1D49-49BD-B5FB-C529B0BD0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28" y="3509493"/>
            <a:ext cx="389317" cy="38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A1A0DA-303F-4D72-B654-408A9217A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69" y="3972695"/>
            <a:ext cx="297738" cy="297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97504-1FBE-44F8-BBED-BFE5FF39F6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48" y="3972695"/>
            <a:ext cx="297738" cy="297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49D77-22DB-4CDA-8376-D7FEF1F63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04" y="3965778"/>
            <a:ext cx="297738" cy="297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086295-FC7D-435E-98E7-F5E9AAF4C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83" y="3972695"/>
            <a:ext cx="297738" cy="297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C8B3F4-E618-4AD5-B47F-3D519041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39" y="3972695"/>
            <a:ext cx="297738" cy="297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444FD9-DCDC-4B6E-BA87-E7E4C2AB4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76" y="3974779"/>
            <a:ext cx="297738" cy="297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B0DBD4-EDB9-4E09-A1B4-7451E3B7E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283" y="4503253"/>
            <a:ext cx="392181" cy="3921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3D409F-A817-485D-97B7-9F4E3587C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06" y="4948511"/>
            <a:ext cx="297738" cy="297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460B99-48B0-4D3B-BABC-26094D745D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85" y="4948511"/>
            <a:ext cx="297738" cy="297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D47D37-9F33-434B-8760-56809340D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41" y="4941594"/>
            <a:ext cx="297738" cy="297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AA9F85-60B5-48FA-B17C-D1796C52F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20" y="4948511"/>
            <a:ext cx="297738" cy="2977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87D7DD-EFA6-455B-8B69-5AF9C5D94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76" y="4948511"/>
            <a:ext cx="297738" cy="2977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049580-0756-4672-9E63-7B26D7FF5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13" y="4950595"/>
            <a:ext cx="297738" cy="2977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9DE3E1-E51C-4064-A68A-2FCAD74E7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4" y="4941594"/>
            <a:ext cx="297738" cy="2977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F616117-218B-458D-A327-00FE74B1E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63" y="4941594"/>
            <a:ext cx="297738" cy="2977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D3A843-A5FC-4FA7-86D3-78E32143F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919" y="4934677"/>
            <a:ext cx="297738" cy="2977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DDD4CB-D6F9-44BC-A832-CD6E50EDE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98" y="4941594"/>
            <a:ext cx="297738" cy="2977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100146-1DAF-48F4-849C-D1B34E72D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54" y="4941594"/>
            <a:ext cx="297738" cy="2977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05E7AA-25AD-48E7-BF3E-5B442B380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91" y="4943678"/>
            <a:ext cx="297738" cy="2977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D65AFD-573C-4D11-9442-404AF6989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709" y="4948511"/>
            <a:ext cx="297738" cy="2977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4C20D2-E2A1-4113-8F26-12E25E06A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44" y="4941594"/>
            <a:ext cx="297738" cy="29773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AC705C0-3B7B-4C85-981F-90DBC0305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779" y="4948511"/>
            <a:ext cx="297738" cy="2977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EC0E51-1582-4BAC-9FE2-9B74EE640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16" y="4950595"/>
            <a:ext cx="297738" cy="2977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9B95FF-79BA-4DEB-9517-FDB939868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0" y="5471051"/>
            <a:ext cx="389317" cy="3893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559FFD-F686-4DC8-9FCF-752BE4B119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85" y="5487499"/>
            <a:ext cx="389317" cy="38931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AC8C66-1CDC-4B5C-BD97-2AB062FB3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08" y="5500392"/>
            <a:ext cx="389317" cy="3893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6CA474-ACC9-4E85-AC80-8048699D3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3" y="5516840"/>
            <a:ext cx="389317" cy="3893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3846F7-1516-440E-B66D-ED3E920968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67" y="5517477"/>
            <a:ext cx="389317" cy="38931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727B830-DE11-4170-8FD4-F4BCF8BF6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352" y="5533925"/>
            <a:ext cx="389317" cy="38931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BFB424-C7F0-4336-992D-4648A43CB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175" y="5546818"/>
            <a:ext cx="389317" cy="3893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4D84C33-A6C6-42DD-B237-AE53EFA95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60" y="5563266"/>
            <a:ext cx="389317" cy="38931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640BFAE-4F33-434C-BF42-3BEDDC98B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945" y="5563266"/>
            <a:ext cx="389317" cy="38931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D170A14-5BBF-4DCF-9DA5-E58A6CF03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30" y="5579714"/>
            <a:ext cx="389317" cy="38931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83B7E44-1EF3-4C1A-9B35-673683F1F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153" y="5592607"/>
            <a:ext cx="389317" cy="38931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7A3D881-8544-4CC5-8096-3362BAF23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538" y="5609055"/>
            <a:ext cx="389317" cy="3893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BDFAA5-2F8A-495A-BD99-011F6ECEF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12" y="5609692"/>
            <a:ext cx="389317" cy="38931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DF6D94-FA38-429F-8CFD-23E875101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97" y="5626140"/>
            <a:ext cx="389317" cy="3893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4DF6368-FFA0-4968-8626-786C1DB2D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720" y="5639033"/>
            <a:ext cx="389317" cy="3893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3E5735C-8C7C-4371-B9D8-6183ECFB4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105" y="5655481"/>
            <a:ext cx="389317" cy="3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0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0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254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Cyprus Water</vt:lpstr>
      <vt:lpstr>Scope</vt:lpstr>
      <vt:lpstr>Technical details</vt:lpstr>
      <vt:lpstr>Implementation</vt:lpstr>
      <vt:lpstr>Achievements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Cyprus Water</dc:title>
  <dc:creator>Nearchos Paspallis</dc:creator>
  <cp:lastModifiedBy>Nearchos Paspallis</cp:lastModifiedBy>
  <cp:revision>35</cp:revision>
  <dcterms:created xsi:type="dcterms:W3CDTF">2018-09-15T07:18:02Z</dcterms:created>
  <dcterms:modified xsi:type="dcterms:W3CDTF">2018-09-16T11:08:35Z</dcterms:modified>
</cp:coreProperties>
</file>