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6390BD-5268-4F7F-552C-414DC5199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A578D6-E005-384C-D430-44798075F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5DC46DF-64E8-691E-B805-F6DE0F7A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92AD4C0-A548-A9D0-353C-6ED13C50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47C60-E3E9-91AD-7C88-866C5364E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0845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6FC9C5-2B58-DE6F-90DA-86B9D4C2F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9A4FAB-8FEA-2247-17F9-38686E584B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0042F5D-BB8F-1E6B-0777-BC8B71FE4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4EB457-2C24-1DAC-A01A-E99476D98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11968A8-80A5-6C3B-2038-8644BB2E1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85633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BFF40BA-9830-69AC-2C47-F5E4A05A52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B15C97F-005E-804C-2F02-D41878B9B3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01D51AD-10BF-B040-B54E-D5536A498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E1F8183-FAC2-4DA1-9A38-DF12C5B01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3AE3065-A94E-2807-653B-8D7BD0886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36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EE2B17-669F-E83C-1BE3-5BEF0C2E4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78C006-CE4E-3587-34A6-4827AFFDC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589D35-6BCC-F58A-79CF-1F14F603B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E3B9D0-AA70-A434-39F1-C812EEC84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E276953-ECAA-D7D4-A7D3-7A1D3AB16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803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22EEB6-CCBF-DD62-62EF-BB887F4D1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B504C91-8384-990F-1D01-4188CD2D5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118E1B5-6D26-86B1-0142-AED01006C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D48C644-6011-150A-7FF0-B42FC9AD7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F6CA22-06BB-1757-7D15-6FF37757D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6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187752D-4C68-DFDC-8E4F-F548DA720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0B10330-3897-4172-D0BE-C23DE5E55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32EC88B-2F93-D297-12F6-02074BD6B1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1DC592B-F545-E852-E1F1-0A5BB799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AAF785-02D4-5F3F-20A4-8EFAD9352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A76B0B-269E-039C-2D8B-3AE9624EC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15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5B865C-F54B-D588-BFE3-447B003E9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F750C92-C520-033B-418F-82BC16562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B9AE782-E903-197E-75D8-B1AADF81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7626294-2DF9-D969-49BA-4D3C86F2E1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8C5F72F-3E3F-26FE-B2EF-7C0C6F1730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0FCBA02-5938-E075-AD80-11234BA9F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8459274-BD51-689C-0A52-E8F0E079E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4B79E87-F209-B240-D740-42BA0BE03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823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C3689-33A5-587B-9883-A40AB670A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C7A5EDC-182B-0207-87D8-EBA4DCE2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5613E0E-F09A-1D08-088E-A0C645F8E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C75E56A-A083-FAEC-436E-C652EA08E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8087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780A5C7-2AD5-2FA4-13C1-31D9586F9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44E3BEC-9FA3-38C4-FED6-D21F7437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8E79330-B5CB-F42A-EC9F-B2D33D5EE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157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385102-BB49-9F01-6F33-F8854BE84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477BCE-E2DB-0AD6-6E03-E5869AA25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1278759-0B98-FB44-6798-BF3F486D01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C03E28-1D2F-6A95-6789-C16E0CFCC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1552CA4-56F3-E212-7A7B-4F61E5CDF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916D9F-64FF-EB95-FE9E-6B98C7EC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4102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9A1CA9-B214-ECA1-38EB-283BACB25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923E51D-8F71-C365-19C3-680A1CDCD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460EBF4-EC03-A637-EB88-DEBA4586C1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068696E-F7AC-EC48-8A9E-F9913B5B0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6C4967-22F3-F1C8-8331-03927AEB0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3C49617-E195-C3ED-98B5-F9CBAEB83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1190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0411323-B2B5-E2F1-586D-26BE22FB3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DC4DDB3-6671-1A1B-F2F8-0BD7ABF0F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CEA63C-5044-452C-BD56-67080E194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EB5EF-EF55-4DC8-B449-54149DDCDDA1}" type="datetimeFigureOut">
              <a:rPr kumimoji="1" lang="ja-JP" altLang="en-US" smtClean="0"/>
              <a:t>2024/9/30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7320F-3869-8905-0D5F-21F0A0CD7A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2043611-463C-FCE0-A4E9-6D6B9B06DC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C936-1E85-4193-8895-9254A5C290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436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1ED6FF7-CEE4-B1D5-5DAF-37A2385A872B}"/>
              </a:ext>
            </a:extLst>
          </p:cNvPr>
          <p:cNvSpPr/>
          <p:nvPr/>
        </p:nvSpPr>
        <p:spPr>
          <a:xfrm>
            <a:off x="5929434" y="1186139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BF56009-F392-6CA1-EA67-BBE74D83989B}"/>
              </a:ext>
            </a:extLst>
          </p:cNvPr>
          <p:cNvSpPr/>
          <p:nvPr/>
        </p:nvSpPr>
        <p:spPr>
          <a:xfrm>
            <a:off x="6426323" y="124647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7F35BED-F25B-0265-FFC5-B6120947937C}"/>
              </a:ext>
            </a:extLst>
          </p:cNvPr>
          <p:cNvSpPr/>
          <p:nvPr/>
        </p:nvSpPr>
        <p:spPr>
          <a:xfrm>
            <a:off x="6894336" y="142396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EF0ACA18-A9E9-DD4E-DD2D-301791847DBD}"/>
              </a:ext>
            </a:extLst>
          </p:cNvPr>
          <p:cNvSpPr/>
          <p:nvPr/>
        </p:nvSpPr>
        <p:spPr>
          <a:xfrm>
            <a:off x="7306271" y="170830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617DEAA3-AF12-EF7F-8FED-617721292F1B}"/>
              </a:ext>
            </a:extLst>
          </p:cNvPr>
          <p:cNvSpPr/>
          <p:nvPr/>
        </p:nvSpPr>
        <p:spPr>
          <a:xfrm>
            <a:off x="7638191" y="208296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B0D924A-CBB9-0F7D-F4A0-17553CCF08BB}"/>
              </a:ext>
            </a:extLst>
          </p:cNvPr>
          <p:cNvSpPr/>
          <p:nvPr/>
        </p:nvSpPr>
        <p:spPr>
          <a:xfrm>
            <a:off x="7870803" y="2526169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A449D40-955D-F5DE-56EF-A3E574362C5B}"/>
              </a:ext>
            </a:extLst>
          </p:cNvPr>
          <p:cNvSpPr/>
          <p:nvPr/>
        </p:nvSpPr>
        <p:spPr>
          <a:xfrm>
            <a:off x="7990590" y="301216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198BAC6-A0B6-F5CB-C520-14534CDEDE4C}"/>
              </a:ext>
            </a:extLst>
          </p:cNvPr>
          <p:cNvSpPr/>
          <p:nvPr/>
        </p:nvSpPr>
        <p:spPr>
          <a:xfrm>
            <a:off x="7990590" y="351270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BE374688-95ED-092E-D02E-50E68D50C52C}"/>
              </a:ext>
            </a:extLst>
          </p:cNvPr>
          <p:cNvSpPr/>
          <p:nvPr/>
        </p:nvSpPr>
        <p:spPr>
          <a:xfrm>
            <a:off x="7870803" y="3998698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38E862F8-760F-6D0E-DB78-4C6BAC6017E3}"/>
              </a:ext>
            </a:extLst>
          </p:cNvPr>
          <p:cNvSpPr/>
          <p:nvPr/>
        </p:nvSpPr>
        <p:spPr>
          <a:xfrm>
            <a:off x="7638191" y="444190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17F66400-A694-62F2-DB19-16B5FD5F98C3}"/>
              </a:ext>
            </a:extLst>
          </p:cNvPr>
          <p:cNvSpPr/>
          <p:nvPr/>
        </p:nvSpPr>
        <p:spPr>
          <a:xfrm>
            <a:off x="7306271" y="481656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C1522AE-4174-10ED-6811-3A203017274A}"/>
              </a:ext>
            </a:extLst>
          </p:cNvPr>
          <p:cNvSpPr/>
          <p:nvPr/>
        </p:nvSpPr>
        <p:spPr>
          <a:xfrm>
            <a:off x="6894336" y="510090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744582F-8AAC-619C-F818-9020200542CC}"/>
              </a:ext>
            </a:extLst>
          </p:cNvPr>
          <p:cNvSpPr/>
          <p:nvPr/>
        </p:nvSpPr>
        <p:spPr>
          <a:xfrm>
            <a:off x="6426323" y="527839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7C78E23-B189-E603-B693-7223C9ECC8F0}"/>
              </a:ext>
            </a:extLst>
          </p:cNvPr>
          <p:cNvSpPr/>
          <p:nvPr/>
        </p:nvSpPr>
        <p:spPr>
          <a:xfrm>
            <a:off x="5929434" y="5338729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F468C632-5C29-88F3-6336-A50E545F9283}"/>
              </a:ext>
            </a:extLst>
          </p:cNvPr>
          <p:cNvSpPr/>
          <p:nvPr/>
        </p:nvSpPr>
        <p:spPr>
          <a:xfrm>
            <a:off x="5432544" y="527839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367FF420-0CD8-9E2F-E1D8-0825ED628E24}"/>
              </a:ext>
            </a:extLst>
          </p:cNvPr>
          <p:cNvSpPr/>
          <p:nvPr/>
        </p:nvSpPr>
        <p:spPr>
          <a:xfrm>
            <a:off x="4964531" y="510090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EFEC9B3B-7E5B-B00B-7B52-0BE1EA522A97}"/>
              </a:ext>
            </a:extLst>
          </p:cNvPr>
          <p:cNvSpPr/>
          <p:nvPr/>
        </p:nvSpPr>
        <p:spPr>
          <a:xfrm>
            <a:off x="4552595" y="481656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68D0936F-F938-2DDA-7330-9EE9F92613BD}"/>
              </a:ext>
            </a:extLst>
          </p:cNvPr>
          <p:cNvSpPr/>
          <p:nvPr/>
        </p:nvSpPr>
        <p:spPr>
          <a:xfrm>
            <a:off x="4220676" y="444190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C6CF6E4-D546-5205-1CC0-3316451440FB}"/>
              </a:ext>
            </a:extLst>
          </p:cNvPr>
          <p:cNvSpPr/>
          <p:nvPr/>
        </p:nvSpPr>
        <p:spPr>
          <a:xfrm>
            <a:off x="3988064" y="3998698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FA771639-475E-217C-FED0-BB867249B843}"/>
              </a:ext>
            </a:extLst>
          </p:cNvPr>
          <p:cNvSpPr/>
          <p:nvPr/>
        </p:nvSpPr>
        <p:spPr>
          <a:xfrm>
            <a:off x="3868277" y="351270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B556816-C428-25F6-5DEC-944C8E65DCCD}"/>
              </a:ext>
            </a:extLst>
          </p:cNvPr>
          <p:cNvSpPr/>
          <p:nvPr/>
        </p:nvSpPr>
        <p:spPr>
          <a:xfrm>
            <a:off x="3868277" y="301216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61AE124D-E66B-CEFE-53F1-235EFCB36F00}"/>
              </a:ext>
            </a:extLst>
          </p:cNvPr>
          <p:cNvSpPr/>
          <p:nvPr/>
        </p:nvSpPr>
        <p:spPr>
          <a:xfrm>
            <a:off x="3988064" y="2526169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33322D6F-007F-F50C-2739-0128E651A072}"/>
              </a:ext>
            </a:extLst>
          </p:cNvPr>
          <p:cNvSpPr/>
          <p:nvPr/>
        </p:nvSpPr>
        <p:spPr>
          <a:xfrm>
            <a:off x="4220676" y="208296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C319F4B0-4002-E717-72C5-C8DE31216480}"/>
              </a:ext>
            </a:extLst>
          </p:cNvPr>
          <p:cNvSpPr/>
          <p:nvPr/>
        </p:nvSpPr>
        <p:spPr>
          <a:xfrm>
            <a:off x="4552595" y="170830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A2AA6FC5-A181-48F3-0BC0-86A8028186EB}"/>
              </a:ext>
            </a:extLst>
          </p:cNvPr>
          <p:cNvSpPr/>
          <p:nvPr/>
        </p:nvSpPr>
        <p:spPr>
          <a:xfrm>
            <a:off x="4964531" y="142396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4CEAA59C-ECA6-2FAE-9E67-9301BE2A95B5}"/>
              </a:ext>
            </a:extLst>
          </p:cNvPr>
          <p:cNvSpPr/>
          <p:nvPr/>
        </p:nvSpPr>
        <p:spPr>
          <a:xfrm>
            <a:off x="5432544" y="124647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48B444EA-E6CF-096B-F90A-683C610E8E7A}"/>
              </a:ext>
            </a:extLst>
          </p:cNvPr>
          <p:cNvSpPr/>
          <p:nvPr/>
        </p:nvSpPr>
        <p:spPr>
          <a:xfrm rot="16200000">
            <a:off x="3044614" y="326243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97E74334-5DF2-0138-A7CD-F1CDC1DFA54B}"/>
              </a:ext>
            </a:extLst>
          </p:cNvPr>
          <p:cNvSpPr/>
          <p:nvPr/>
        </p:nvSpPr>
        <p:spPr>
          <a:xfrm rot="16200000">
            <a:off x="3104947" y="2765546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EDD3D34D-91B7-367C-54C9-BB7D07E31B6F}"/>
              </a:ext>
            </a:extLst>
          </p:cNvPr>
          <p:cNvSpPr/>
          <p:nvPr/>
        </p:nvSpPr>
        <p:spPr>
          <a:xfrm rot="16200000">
            <a:off x="3282440" y="229753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4A2C81D0-B836-E4A4-5002-E3AA4E70DD24}"/>
              </a:ext>
            </a:extLst>
          </p:cNvPr>
          <p:cNvSpPr/>
          <p:nvPr/>
        </p:nvSpPr>
        <p:spPr>
          <a:xfrm rot="16200000">
            <a:off x="3282440" y="4227336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AF12E9BA-33A8-5FD6-C1BD-660003A0B138}"/>
              </a:ext>
            </a:extLst>
          </p:cNvPr>
          <p:cNvSpPr/>
          <p:nvPr/>
        </p:nvSpPr>
        <p:spPr>
          <a:xfrm rot="16200000">
            <a:off x="3104947" y="3759328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3EFF0773-2EBB-BFDC-600F-4A313C1DF059}"/>
              </a:ext>
            </a:extLst>
          </p:cNvPr>
          <p:cNvSpPr/>
          <p:nvPr/>
        </p:nvSpPr>
        <p:spPr>
          <a:xfrm rot="5400000">
            <a:off x="8814253" y="326243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329465CC-F5E7-B2E1-BC0D-D18A37145E1D}"/>
              </a:ext>
            </a:extLst>
          </p:cNvPr>
          <p:cNvSpPr/>
          <p:nvPr/>
        </p:nvSpPr>
        <p:spPr>
          <a:xfrm rot="5400000">
            <a:off x="8753920" y="375932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6A0951B7-2E74-BF4C-479B-5D03BB5B702C}"/>
              </a:ext>
            </a:extLst>
          </p:cNvPr>
          <p:cNvSpPr/>
          <p:nvPr/>
        </p:nvSpPr>
        <p:spPr>
          <a:xfrm rot="5400000">
            <a:off x="8576427" y="4227337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0EFAE678-5981-0A26-525C-BD11EA5E2921}"/>
              </a:ext>
            </a:extLst>
          </p:cNvPr>
          <p:cNvSpPr/>
          <p:nvPr/>
        </p:nvSpPr>
        <p:spPr>
          <a:xfrm rot="5400000">
            <a:off x="8576427" y="229753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12" name="フリーフォーム: 図形 111">
            <a:extLst>
              <a:ext uri="{FF2B5EF4-FFF2-40B4-BE49-F238E27FC236}">
                <a16:creationId xmlns:a16="http://schemas.microsoft.com/office/drawing/2014/main" id="{8EB3B261-F641-9CF8-CFD4-4B90E4AF8E07}"/>
              </a:ext>
            </a:extLst>
          </p:cNvPr>
          <p:cNvSpPr/>
          <p:nvPr/>
        </p:nvSpPr>
        <p:spPr>
          <a:xfrm rot="5400000">
            <a:off x="8753920" y="276554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14" name="フリーフォーム: 図形 113">
            <a:extLst>
              <a:ext uri="{FF2B5EF4-FFF2-40B4-BE49-F238E27FC236}">
                <a16:creationId xmlns:a16="http://schemas.microsoft.com/office/drawing/2014/main" id="{A9B0509E-9FEB-665E-2E5B-542465F2B276}"/>
              </a:ext>
            </a:extLst>
          </p:cNvPr>
          <p:cNvSpPr/>
          <p:nvPr/>
        </p:nvSpPr>
        <p:spPr>
          <a:xfrm rot="10800000">
            <a:off x="5929433" y="614625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7B8A20C9-1496-EA1A-5228-BEAB021D1889}"/>
              </a:ext>
            </a:extLst>
          </p:cNvPr>
          <p:cNvSpPr/>
          <p:nvPr/>
        </p:nvSpPr>
        <p:spPr>
          <a:xfrm rot="10800000">
            <a:off x="5432544" y="6085920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8B0FA830-415B-3AA5-0FEB-F79AC024BBF0}"/>
              </a:ext>
            </a:extLst>
          </p:cNvPr>
          <p:cNvSpPr/>
          <p:nvPr/>
        </p:nvSpPr>
        <p:spPr>
          <a:xfrm rot="10800000">
            <a:off x="4964531" y="5908427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16FF6545-A99C-8A73-AB7E-EC1B28314156}"/>
              </a:ext>
            </a:extLst>
          </p:cNvPr>
          <p:cNvSpPr/>
          <p:nvPr/>
        </p:nvSpPr>
        <p:spPr>
          <a:xfrm rot="10800000">
            <a:off x="6894336" y="5908427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6735E3D2-4E71-5257-C353-D8BEED9E3F7E}"/>
              </a:ext>
            </a:extLst>
          </p:cNvPr>
          <p:cNvSpPr/>
          <p:nvPr/>
        </p:nvSpPr>
        <p:spPr>
          <a:xfrm rot="10800000">
            <a:off x="6426323" y="6085920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45" name="フリーフォーム: 図形 144">
            <a:extLst>
              <a:ext uri="{FF2B5EF4-FFF2-40B4-BE49-F238E27FC236}">
                <a16:creationId xmlns:a16="http://schemas.microsoft.com/office/drawing/2014/main" id="{317611C3-BB5D-15CF-0F1E-FE49E9901FA8}"/>
              </a:ext>
            </a:extLst>
          </p:cNvPr>
          <p:cNvSpPr/>
          <p:nvPr/>
        </p:nvSpPr>
        <p:spPr>
          <a:xfrm rot="10800000">
            <a:off x="5929433" y="621547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E58B20A0-E00C-ACD4-1583-0B76D1FF01E0}"/>
              </a:ext>
            </a:extLst>
          </p:cNvPr>
          <p:cNvSpPr/>
          <p:nvPr/>
        </p:nvSpPr>
        <p:spPr>
          <a:xfrm rot="10800000">
            <a:off x="5432544" y="56121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88E816BF-C9FE-618B-ACFD-4E8B46B5AC55}"/>
              </a:ext>
            </a:extLst>
          </p:cNvPr>
          <p:cNvSpPr/>
          <p:nvPr/>
        </p:nvSpPr>
        <p:spPr>
          <a:xfrm rot="10800000">
            <a:off x="4964531" y="383721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48" name="フリーフォーム: 図形 147">
            <a:extLst>
              <a:ext uri="{FF2B5EF4-FFF2-40B4-BE49-F238E27FC236}">
                <a16:creationId xmlns:a16="http://schemas.microsoft.com/office/drawing/2014/main" id="{2F0CF5B1-31A4-E06A-9754-3A66663F0669}"/>
              </a:ext>
            </a:extLst>
          </p:cNvPr>
          <p:cNvSpPr/>
          <p:nvPr/>
        </p:nvSpPr>
        <p:spPr>
          <a:xfrm rot="10800000">
            <a:off x="6894334" y="383721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49" name="フリーフォーム: 図形 148">
            <a:extLst>
              <a:ext uri="{FF2B5EF4-FFF2-40B4-BE49-F238E27FC236}">
                <a16:creationId xmlns:a16="http://schemas.microsoft.com/office/drawing/2014/main" id="{66C40E70-6AC9-7503-859F-B5F088041EC1}"/>
              </a:ext>
            </a:extLst>
          </p:cNvPr>
          <p:cNvSpPr/>
          <p:nvPr/>
        </p:nvSpPr>
        <p:spPr>
          <a:xfrm rot="10800000">
            <a:off x="6426326" y="56121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</p:spTree>
    <p:extLst>
      <p:ext uri="{BB962C8B-B14F-4D97-AF65-F5344CB8AC3E}">
        <p14:creationId xmlns:p14="http://schemas.microsoft.com/office/powerpoint/2010/main" val="4068459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21ED6FF7-CEE4-B1D5-5DAF-37A2385A872B}"/>
              </a:ext>
            </a:extLst>
          </p:cNvPr>
          <p:cNvSpPr/>
          <p:nvPr/>
        </p:nvSpPr>
        <p:spPr>
          <a:xfrm>
            <a:off x="5929434" y="1186139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rgbClr val="FFCC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7BF56009-F392-6CA1-EA67-BBE74D83989B}"/>
              </a:ext>
            </a:extLst>
          </p:cNvPr>
          <p:cNvSpPr/>
          <p:nvPr/>
        </p:nvSpPr>
        <p:spPr>
          <a:xfrm>
            <a:off x="6426323" y="124647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0" name="フリーフォーム: 図形 9">
            <a:extLst>
              <a:ext uri="{FF2B5EF4-FFF2-40B4-BE49-F238E27FC236}">
                <a16:creationId xmlns:a16="http://schemas.microsoft.com/office/drawing/2014/main" id="{B7F35BED-F25B-0265-FFC5-B6120947937C}"/>
              </a:ext>
            </a:extLst>
          </p:cNvPr>
          <p:cNvSpPr/>
          <p:nvPr/>
        </p:nvSpPr>
        <p:spPr>
          <a:xfrm>
            <a:off x="6894336" y="142396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2" name="フリーフォーム: 図形 11">
            <a:extLst>
              <a:ext uri="{FF2B5EF4-FFF2-40B4-BE49-F238E27FC236}">
                <a16:creationId xmlns:a16="http://schemas.microsoft.com/office/drawing/2014/main" id="{EF0ACA18-A9E9-DD4E-DD2D-301791847DBD}"/>
              </a:ext>
            </a:extLst>
          </p:cNvPr>
          <p:cNvSpPr/>
          <p:nvPr/>
        </p:nvSpPr>
        <p:spPr>
          <a:xfrm>
            <a:off x="7306271" y="170830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617DEAA3-AF12-EF7F-8FED-617721292F1B}"/>
              </a:ext>
            </a:extLst>
          </p:cNvPr>
          <p:cNvSpPr/>
          <p:nvPr/>
        </p:nvSpPr>
        <p:spPr>
          <a:xfrm>
            <a:off x="7638191" y="208296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6B0D924A-CBB9-0F7D-F4A0-17553CCF08BB}"/>
              </a:ext>
            </a:extLst>
          </p:cNvPr>
          <p:cNvSpPr/>
          <p:nvPr/>
        </p:nvSpPr>
        <p:spPr>
          <a:xfrm>
            <a:off x="7870803" y="2526169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tx2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A449D40-955D-F5DE-56EF-A3E574362C5B}"/>
              </a:ext>
            </a:extLst>
          </p:cNvPr>
          <p:cNvSpPr/>
          <p:nvPr/>
        </p:nvSpPr>
        <p:spPr>
          <a:xfrm>
            <a:off x="7990590" y="301216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C198BAC6-A0B6-F5CB-C520-14534CDEDE4C}"/>
              </a:ext>
            </a:extLst>
          </p:cNvPr>
          <p:cNvSpPr/>
          <p:nvPr/>
        </p:nvSpPr>
        <p:spPr>
          <a:xfrm>
            <a:off x="7990590" y="351270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BE374688-95ED-092E-D02E-50E68D50C52C}"/>
              </a:ext>
            </a:extLst>
          </p:cNvPr>
          <p:cNvSpPr/>
          <p:nvPr/>
        </p:nvSpPr>
        <p:spPr>
          <a:xfrm>
            <a:off x="7870803" y="3998698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4" name="フリーフォーム: 図形 23">
            <a:extLst>
              <a:ext uri="{FF2B5EF4-FFF2-40B4-BE49-F238E27FC236}">
                <a16:creationId xmlns:a16="http://schemas.microsoft.com/office/drawing/2014/main" id="{38E862F8-760F-6D0E-DB78-4C6BAC6017E3}"/>
              </a:ext>
            </a:extLst>
          </p:cNvPr>
          <p:cNvSpPr/>
          <p:nvPr/>
        </p:nvSpPr>
        <p:spPr>
          <a:xfrm>
            <a:off x="7638191" y="444190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6" name="フリーフォーム: 図形 25">
            <a:extLst>
              <a:ext uri="{FF2B5EF4-FFF2-40B4-BE49-F238E27FC236}">
                <a16:creationId xmlns:a16="http://schemas.microsoft.com/office/drawing/2014/main" id="{17F66400-A694-62F2-DB19-16B5FD5F98C3}"/>
              </a:ext>
            </a:extLst>
          </p:cNvPr>
          <p:cNvSpPr/>
          <p:nvPr/>
        </p:nvSpPr>
        <p:spPr>
          <a:xfrm>
            <a:off x="7306271" y="481656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7C1522AE-4174-10ED-6811-3A203017274A}"/>
              </a:ext>
            </a:extLst>
          </p:cNvPr>
          <p:cNvSpPr/>
          <p:nvPr/>
        </p:nvSpPr>
        <p:spPr>
          <a:xfrm>
            <a:off x="6894336" y="510090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744582F-8AAC-619C-F818-9020200542CC}"/>
              </a:ext>
            </a:extLst>
          </p:cNvPr>
          <p:cNvSpPr/>
          <p:nvPr/>
        </p:nvSpPr>
        <p:spPr>
          <a:xfrm>
            <a:off x="6426323" y="527839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F7C78E23-B189-E603-B693-7223C9ECC8F0}"/>
              </a:ext>
            </a:extLst>
          </p:cNvPr>
          <p:cNvSpPr/>
          <p:nvPr/>
        </p:nvSpPr>
        <p:spPr>
          <a:xfrm>
            <a:off x="5929434" y="5338729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4" name="フリーフォーム: 図形 33">
            <a:extLst>
              <a:ext uri="{FF2B5EF4-FFF2-40B4-BE49-F238E27FC236}">
                <a16:creationId xmlns:a16="http://schemas.microsoft.com/office/drawing/2014/main" id="{F468C632-5C29-88F3-6336-A50E545F9283}"/>
              </a:ext>
            </a:extLst>
          </p:cNvPr>
          <p:cNvSpPr/>
          <p:nvPr/>
        </p:nvSpPr>
        <p:spPr>
          <a:xfrm>
            <a:off x="5432544" y="527839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6" name="フリーフォーム: 図形 35">
            <a:extLst>
              <a:ext uri="{FF2B5EF4-FFF2-40B4-BE49-F238E27FC236}">
                <a16:creationId xmlns:a16="http://schemas.microsoft.com/office/drawing/2014/main" id="{367FF420-0CD8-9E2F-E1D8-0825ED628E24}"/>
              </a:ext>
            </a:extLst>
          </p:cNvPr>
          <p:cNvSpPr/>
          <p:nvPr/>
        </p:nvSpPr>
        <p:spPr>
          <a:xfrm>
            <a:off x="4964531" y="510090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38" name="フリーフォーム: 図形 37">
            <a:extLst>
              <a:ext uri="{FF2B5EF4-FFF2-40B4-BE49-F238E27FC236}">
                <a16:creationId xmlns:a16="http://schemas.microsoft.com/office/drawing/2014/main" id="{EFEC9B3B-7E5B-B00B-7B52-0BE1EA522A97}"/>
              </a:ext>
            </a:extLst>
          </p:cNvPr>
          <p:cNvSpPr/>
          <p:nvPr/>
        </p:nvSpPr>
        <p:spPr>
          <a:xfrm>
            <a:off x="4552595" y="481656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68D0936F-F938-2DDA-7330-9EE9F92613BD}"/>
              </a:ext>
            </a:extLst>
          </p:cNvPr>
          <p:cNvSpPr/>
          <p:nvPr/>
        </p:nvSpPr>
        <p:spPr>
          <a:xfrm>
            <a:off x="4220676" y="444190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2" name="フリーフォーム: 図形 41">
            <a:extLst>
              <a:ext uri="{FF2B5EF4-FFF2-40B4-BE49-F238E27FC236}">
                <a16:creationId xmlns:a16="http://schemas.microsoft.com/office/drawing/2014/main" id="{AC6CF6E4-D546-5205-1CC0-3316451440FB}"/>
              </a:ext>
            </a:extLst>
          </p:cNvPr>
          <p:cNvSpPr/>
          <p:nvPr/>
        </p:nvSpPr>
        <p:spPr>
          <a:xfrm>
            <a:off x="3988064" y="3998698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4" name="フリーフォーム: 図形 43">
            <a:extLst>
              <a:ext uri="{FF2B5EF4-FFF2-40B4-BE49-F238E27FC236}">
                <a16:creationId xmlns:a16="http://schemas.microsoft.com/office/drawing/2014/main" id="{FA771639-475E-217C-FED0-BB867249B843}"/>
              </a:ext>
            </a:extLst>
          </p:cNvPr>
          <p:cNvSpPr/>
          <p:nvPr/>
        </p:nvSpPr>
        <p:spPr>
          <a:xfrm>
            <a:off x="3868277" y="351270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6" name="フリーフォーム: 図形 45">
            <a:extLst>
              <a:ext uri="{FF2B5EF4-FFF2-40B4-BE49-F238E27FC236}">
                <a16:creationId xmlns:a16="http://schemas.microsoft.com/office/drawing/2014/main" id="{2B556816-C428-25F6-5DEC-944C8E65DCCD}"/>
              </a:ext>
            </a:extLst>
          </p:cNvPr>
          <p:cNvSpPr/>
          <p:nvPr/>
        </p:nvSpPr>
        <p:spPr>
          <a:xfrm>
            <a:off x="3868277" y="301216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48" name="フリーフォーム: 図形 47">
            <a:extLst>
              <a:ext uri="{FF2B5EF4-FFF2-40B4-BE49-F238E27FC236}">
                <a16:creationId xmlns:a16="http://schemas.microsoft.com/office/drawing/2014/main" id="{61AE124D-E66B-CEFE-53F1-235EFCB36F00}"/>
              </a:ext>
            </a:extLst>
          </p:cNvPr>
          <p:cNvSpPr/>
          <p:nvPr/>
        </p:nvSpPr>
        <p:spPr>
          <a:xfrm>
            <a:off x="3988064" y="2526169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50" name="フリーフォーム: 図形 49">
            <a:extLst>
              <a:ext uri="{FF2B5EF4-FFF2-40B4-BE49-F238E27FC236}">
                <a16:creationId xmlns:a16="http://schemas.microsoft.com/office/drawing/2014/main" id="{33322D6F-007F-F50C-2739-0128E651A072}"/>
              </a:ext>
            </a:extLst>
          </p:cNvPr>
          <p:cNvSpPr/>
          <p:nvPr/>
        </p:nvSpPr>
        <p:spPr>
          <a:xfrm>
            <a:off x="4220676" y="208296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52" name="フリーフォーム: 図形 51">
            <a:extLst>
              <a:ext uri="{FF2B5EF4-FFF2-40B4-BE49-F238E27FC236}">
                <a16:creationId xmlns:a16="http://schemas.microsoft.com/office/drawing/2014/main" id="{C319F4B0-4002-E717-72C5-C8DE31216480}"/>
              </a:ext>
            </a:extLst>
          </p:cNvPr>
          <p:cNvSpPr/>
          <p:nvPr/>
        </p:nvSpPr>
        <p:spPr>
          <a:xfrm>
            <a:off x="4552595" y="170830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54" name="フリーフォーム: 図形 53">
            <a:extLst>
              <a:ext uri="{FF2B5EF4-FFF2-40B4-BE49-F238E27FC236}">
                <a16:creationId xmlns:a16="http://schemas.microsoft.com/office/drawing/2014/main" id="{A2AA6FC5-A181-48F3-0BC0-86A8028186EB}"/>
              </a:ext>
            </a:extLst>
          </p:cNvPr>
          <p:cNvSpPr/>
          <p:nvPr/>
        </p:nvSpPr>
        <p:spPr>
          <a:xfrm>
            <a:off x="4964531" y="142396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56" name="フリーフォーム: 図形 55">
            <a:extLst>
              <a:ext uri="{FF2B5EF4-FFF2-40B4-BE49-F238E27FC236}">
                <a16:creationId xmlns:a16="http://schemas.microsoft.com/office/drawing/2014/main" id="{4CEAA59C-ECA6-2FAE-9E67-9301BE2A95B5}"/>
              </a:ext>
            </a:extLst>
          </p:cNvPr>
          <p:cNvSpPr/>
          <p:nvPr/>
        </p:nvSpPr>
        <p:spPr>
          <a:xfrm>
            <a:off x="5432544" y="124647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60" name="フリーフォーム: 図形 59">
            <a:extLst>
              <a:ext uri="{FF2B5EF4-FFF2-40B4-BE49-F238E27FC236}">
                <a16:creationId xmlns:a16="http://schemas.microsoft.com/office/drawing/2014/main" id="{48B444EA-E6CF-096B-F90A-683C610E8E7A}"/>
              </a:ext>
            </a:extLst>
          </p:cNvPr>
          <p:cNvSpPr/>
          <p:nvPr/>
        </p:nvSpPr>
        <p:spPr>
          <a:xfrm rot="16200000">
            <a:off x="3044614" y="326243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97E74334-5DF2-0138-A7CD-F1CDC1DFA54B}"/>
              </a:ext>
            </a:extLst>
          </p:cNvPr>
          <p:cNvSpPr/>
          <p:nvPr/>
        </p:nvSpPr>
        <p:spPr>
          <a:xfrm rot="16200000">
            <a:off x="3104947" y="2765546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EDD3D34D-91B7-367C-54C9-BB7D07E31B6F}"/>
              </a:ext>
            </a:extLst>
          </p:cNvPr>
          <p:cNvSpPr/>
          <p:nvPr/>
        </p:nvSpPr>
        <p:spPr>
          <a:xfrm rot="16200000">
            <a:off x="3282440" y="229753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84" name="フリーフォーム: 図形 83">
            <a:extLst>
              <a:ext uri="{FF2B5EF4-FFF2-40B4-BE49-F238E27FC236}">
                <a16:creationId xmlns:a16="http://schemas.microsoft.com/office/drawing/2014/main" id="{4A2C81D0-B836-E4A4-5002-E3AA4E70DD24}"/>
              </a:ext>
            </a:extLst>
          </p:cNvPr>
          <p:cNvSpPr/>
          <p:nvPr/>
        </p:nvSpPr>
        <p:spPr>
          <a:xfrm rot="16200000">
            <a:off x="3282440" y="4227336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85" name="フリーフォーム: 図形 84">
            <a:extLst>
              <a:ext uri="{FF2B5EF4-FFF2-40B4-BE49-F238E27FC236}">
                <a16:creationId xmlns:a16="http://schemas.microsoft.com/office/drawing/2014/main" id="{AF12E9BA-33A8-5FD6-C1BD-660003A0B138}"/>
              </a:ext>
            </a:extLst>
          </p:cNvPr>
          <p:cNvSpPr/>
          <p:nvPr/>
        </p:nvSpPr>
        <p:spPr>
          <a:xfrm rot="16200000">
            <a:off x="3104947" y="3759328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87" name="フリーフォーム: 図形 86">
            <a:extLst>
              <a:ext uri="{FF2B5EF4-FFF2-40B4-BE49-F238E27FC236}">
                <a16:creationId xmlns:a16="http://schemas.microsoft.com/office/drawing/2014/main" id="{3EFF0773-2EBB-BFDC-600F-4A313C1DF059}"/>
              </a:ext>
            </a:extLst>
          </p:cNvPr>
          <p:cNvSpPr/>
          <p:nvPr/>
        </p:nvSpPr>
        <p:spPr>
          <a:xfrm rot="5400000">
            <a:off x="8814253" y="326243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88" name="フリーフォーム: 図形 87">
            <a:extLst>
              <a:ext uri="{FF2B5EF4-FFF2-40B4-BE49-F238E27FC236}">
                <a16:creationId xmlns:a16="http://schemas.microsoft.com/office/drawing/2014/main" id="{329465CC-F5E7-B2E1-BC0D-D18A37145E1D}"/>
              </a:ext>
            </a:extLst>
          </p:cNvPr>
          <p:cNvSpPr/>
          <p:nvPr/>
        </p:nvSpPr>
        <p:spPr>
          <a:xfrm rot="5400000">
            <a:off x="8753920" y="375932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89" name="フリーフォーム: 図形 88">
            <a:extLst>
              <a:ext uri="{FF2B5EF4-FFF2-40B4-BE49-F238E27FC236}">
                <a16:creationId xmlns:a16="http://schemas.microsoft.com/office/drawing/2014/main" id="{6A0951B7-2E74-BF4C-479B-5D03BB5B702C}"/>
              </a:ext>
            </a:extLst>
          </p:cNvPr>
          <p:cNvSpPr/>
          <p:nvPr/>
        </p:nvSpPr>
        <p:spPr>
          <a:xfrm rot="5400000">
            <a:off x="8576427" y="4227337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11" name="フリーフォーム: 図形 110">
            <a:extLst>
              <a:ext uri="{FF2B5EF4-FFF2-40B4-BE49-F238E27FC236}">
                <a16:creationId xmlns:a16="http://schemas.microsoft.com/office/drawing/2014/main" id="{0EFAE678-5981-0A26-525C-BD11EA5E2921}"/>
              </a:ext>
            </a:extLst>
          </p:cNvPr>
          <p:cNvSpPr/>
          <p:nvPr/>
        </p:nvSpPr>
        <p:spPr>
          <a:xfrm rot="5400000">
            <a:off x="8576427" y="2297532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12" name="フリーフォーム: 図形 111">
            <a:extLst>
              <a:ext uri="{FF2B5EF4-FFF2-40B4-BE49-F238E27FC236}">
                <a16:creationId xmlns:a16="http://schemas.microsoft.com/office/drawing/2014/main" id="{8EB3B261-F641-9CF8-CFD4-4B90E4AF8E07}"/>
              </a:ext>
            </a:extLst>
          </p:cNvPr>
          <p:cNvSpPr/>
          <p:nvPr/>
        </p:nvSpPr>
        <p:spPr>
          <a:xfrm rot="5400000">
            <a:off x="8753920" y="2765545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14" name="フリーフォーム: 図形 113">
            <a:extLst>
              <a:ext uri="{FF2B5EF4-FFF2-40B4-BE49-F238E27FC236}">
                <a16:creationId xmlns:a16="http://schemas.microsoft.com/office/drawing/2014/main" id="{A9B0509E-9FEB-665E-2E5B-542465F2B276}"/>
              </a:ext>
            </a:extLst>
          </p:cNvPr>
          <p:cNvSpPr/>
          <p:nvPr/>
        </p:nvSpPr>
        <p:spPr>
          <a:xfrm rot="10800000">
            <a:off x="5929433" y="6146253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15" name="フリーフォーム: 図形 114">
            <a:extLst>
              <a:ext uri="{FF2B5EF4-FFF2-40B4-BE49-F238E27FC236}">
                <a16:creationId xmlns:a16="http://schemas.microsoft.com/office/drawing/2014/main" id="{7B8A20C9-1496-EA1A-5228-BEAB021D1889}"/>
              </a:ext>
            </a:extLst>
          </p:cNvPr>
          <p:cNvSpPr/>
          <p:nvPr/>
        </p:nvSpPr>
        <p:spPr>
          <a:xfrm rot="10800000">
            <a:off x="5432544" y="6085920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16" name="フリーフォーム: 図形 115">
            <a:extLst>
              <a:ext uri="{FF2B5EF4-FFF2-40B4-BE49-F238E27FC236}">
                <a16:creationId xmlns:a16="http://schemas.microsoft.com/office/drawing/2014/main" id="{8B0FA830-415B-3AA5-0FEB-F79AC024BBF0}"/>
              </a:ext>
            </a:extLst>
          </p:cNvPr>
          <p:cNvSpPr/>
          <p:nvPr/>
        </p:nvSpPr>
        <p:spPr>
          <a:xfrm rot="10800000">
            <a:off x="4964531" y="5908427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38" name="フリーフォーム: 図形 137">
            <a:extLst>
              <a:ext uri="{FF2B5EF4-FFF2-40B4-BE49-F238E27FC236}">
                <a16:creationId xmlns:a16="http://schemas.microsoft.com/office/drawing/2014/main" id="{16FF6545-A99C-8A73-AB7E-EC1B28314156}"/>
              </a:ext>
            </a:extLst>
          </p:cNvPr>
          <p:cNvSpPr/>
          <p:nvPr/>
        </p:nvSpPr>
        <p:spPr>
          <a:xfrm rot="10800000">
            <a:off x="6894336" y="5908427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39" name="フリーフォーム: 図形 138">
            <a:extLst>
              <a:ext uri="{FF2B5EF4-FFF2-40B4-BE49-F238E27FC236}">
                <a16:creationId xmlns:a16="http://schemas.microsoft.com/office/drawing/2014/main" id="{6735E3D2-4E71-5257-C353-D8BEED9E3F7E}"/>
              </a:ext>
            </a:extLst>
          </p:cNvPr>
          <p:cNvSpPr/>
          <p:nvPr/>
        </p:nvSpPr>
        <p:spPr>
          <a:xfrm rot="10800000">
            <a:off x="6426323" y="6085920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45" name="フリーフォーム: 図形 144">
            <a:extLst>
              <a:ext uri="{FF2B5EF4-FFF2-40B4-BE49-F238E27FC236}">
                <a16:creationId xmlns:a16="http://schemas.microsoft.com/office/drawing/2014/main" id="{317611C3-BB5D-15CF-0F1E-FE49E9901FA8}"/>
              </a:ext>
            </a:extLst>
          </p:cNvPr>
          <p:cNvSpPr/>
          <p:nvPr/>
        </p:nvSpPr>
        <p:spPr>
          <a:xfrm rot="10800000">
            <a:off x="5929433" y="621547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rgbClr val="FFCC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46" name="フリーフォーム: 図形 145">
            <a:extLst>
              <a:ext uri="{FF2B5EF4-FFF2-40B4-BE49-F238E27FC236}">
                <a16:creationId xmlns:a16="http://schemas.microsoft.com/office/drawing/2014/main" id="{E58B20A0-E00C-ACD4-1583-0B76D1FF01E0}"/>
              </a:ext>
            </a:extLst>
          </p:cNvPr>
          <p:cNvSpPr/>
          <p:nvPr/>
        </p:nvSpPr>
        <p:spPr>
          <a:xfrm rot="10800000">
            <a:off x="5432544" y="56121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rgbClr val="FFCC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47" name="フリーフォーム: 図形 146">
            <a:extLst>
              <a:ext uri="{FF2B5EF4-FFF2-40B4-BE49-F238E27FC236}">
                <a16:creationId xmlns:a16="http://schemas.microsoft.com/office/drawing/2014/main" id="{88E816BF-C9FE-618B-ACFD-4E8B46B5AC55}"/>
              </a:ext>
            </a:extLst>
          </p:cNvPr>
          <p:cNvSpPr/>
          <p:nvPr/>
        </p:nvSpPr>
        <p:spPr>
          <a:xfrm rot="10800000">
            <a:off x="4964531" y="383721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rgbClr val="FFCCCC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65197" tIns="65197" rIns="65197" bIns="65197" numCol="1" spcCol="1270" anchor="ctr" anchorCtr="0">
            <a:noAutofit/>
          </a:bodyPr>
          <a:lstStyle/>
          <a:p>
            <a:pPr marL="0" lvl="0" indent="0" algn="ctr" defTabSz="2222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500" kern="1200"/>
          </a:p>
        </p:txBody>
      </p:sp>
      <p:sp>
        <p:nvSpPr>
          <p:cNvPr id="148" name="フリーフォーム: 図形 147">
            <a:extLst>
              <a:ext uri="{FF2B5EF4-FFF2-40B4-BE49-F238E27FC236}">
                <a16:creationId xmlns:a16="http://schemas.microsoft.com/office/drawing/2014/main" id="{2F0CF5B1-31A4-E06A-9754-3A66663F0669}"/>
              </a:ext>
            </a:extLst>
          </p:cNvPr>
          <p:cNvSpPr/>
          <p:nvPr/>
        </p:nvSpPr>
        <p:spPr>
          <a:xfrm rot="10800000">
            <a:off x="6894334" y="383721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  <p:sp>
        <p:nvSpPr>
          <p:cNvPr id="149" name="フリーフォーム: 図形 148">
            <a:extLst>
              <a:ext uri="{FF2B5EF4-FFF2-40B4-BE49-F238E27FC236}">
                <a16:creationId xmlns:a16="http://schemas.microsoft.com/office/drawing/2014/main" id="{66C40E70-6AC9-7503-859F-B5F088041EC1}"/>
              </a:ext>
            </a:extLst>
          </p:cNvPr>
          <p:cNvSpPr/>
          <p:nvPr/>
        </p:nvSpPr>
        <p:spPr>
          <a:xfrm rot="10800000">
            <a:off x="6426326" y="561214"/>
            <a:ext cx="333132" cy="333132"/>
          </a:xfrm>
          <a:custGeom>
            <a:avLst/>
            <a:gdLst>
              <a:gd name="connsiteX0" fmla="*/ 0 w 401835"/>
              <a:gd name="connsiteY0" fmla="*/ 200918 h 401835"/>
              <a:gd name="connsiteX1" fmla="*/ 200918 w 401835"/>
              <a:gd name="connsiteY1" fmla="*/ 0 h 401835"/>
              <a:gd name="connsiteX2" fmla="*/ 401836 w 401835"/>
              <a:gd name="connsiteY2" fmla="*/ 200918 h 401835"/>
              <a:gd name="connsiteX3" fmla="*/ 200918 w 401835"/>
              <a:gd name="connsiteY3" fmla="*/ 401836 h 401835"/>
              <a:gd name="connsiteX4" fmla="*/ 0 w 401835"/>
              <a:gd name="connsiteY4" fmla="*/ 200918 h 401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1835" h="401835">
                <a:moveTo>
                  <a:pt x="0" y="200918"/>
                </a:moveTo>
                <a:cubicBezTo>
                  <a:pt x="0" y="89954"/>
                  <a:pt x="89954" y="0"/>
                  <a:pt x="200918" y="0"/>
                </a:cubicBezTo>
                <a:cubicBezTo>
                  <a:pt x="311882" y="0"/>
                  <a:pt x="401836" y="89954"/>
                  <a:pt x="401836" y="200918"/>
                </a:cubicBezTo>
                <a:cubicBezTo>
                  <a:pt x="401836" y="311882"/>
                  <a:pt x="311882" y="401836"/>
                  <a:pt x="200918" y="401836"/>
                </a:cubicBezTo>
                <a:cubicBezTo>
                  <a:pt x="89954" y="401836"/>
                  <a:pt x="0" y="311882"/>
                  <a:pt x="0" y="200918"/>
                </a:cubicBez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4087" tIns="74087" rIns="74087" bIns="74087" numCol="1" spcCol="1270" anchor="ctr" anchorCtr="0">
            <a:noAutofit/>
          </a:bodyPr>
          <a:lstStyle/>
          <a:p>
            <a:pPr marL="0" lvl="0" indent="0" algn="ctr" defTabSz="5334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endParaRPr kumimoji="1" lang="ja-JP" altLang="en-US" sz="1200" kern="1200"/>
          </a:p>
        </p:txBody>
      </p:sp>
    </p:spTree>
    <p:extLst>
      <p:ext uri="{BB962C8B-B14F-4D97-AF65-F5344CB8AC3E}">
        <p14:creationId xmlns:p14="http://schemas.microsoft.com/office/powerpoint/2010/main" val="2284212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4790D9D5ED7FF84FA3490AA465B84FEF" ma:contentTypeVersion="9" ma:contentTypeDescription="新しいドキュメントを作成します。" ma:contentTypeScope="" ma:versionID="720a798f2f547859e8dc04a0a8f27341">
  <xsd:schema xmlns:xsd="http://www.w3.org/2001/XMLSchema" xmlns:xs="http://www.w3.org/2001/XMLSchema" xmlns:p="http://schemas.microsoft.com/office/2006/metadata/properties" xmlns:ns3="02eee3d6-13b7-45ea-85b9-9234a0d50d74" xmlns:ns4="017454fb-62de-46b2-bb56-c56e529ff17d" targetNamespace="http://schemas.microsoft.com/office/2006/metadata/properties" ma:root="true" ma:fieldsID="cc1985a8fd3fdfc8d69977da9e0f0345" ns3:_="" ns4:_="">
    <xsd:import namespace="02eee3d6-13b7-45ea-85b9-9234a0d50d74"/>
    <xsd:import namespace="017454fb-62de-46b2-bb56-c56e529ff17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eee3d6-13b7-45ea-85b9-9234a0d50d7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7454fb-62de-46b2-bb56-c56e529ff17d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2eee3d6-13b7-45ea-85b9-9234a0d50d74" xsi:nil="true"/>
  </documentManagement>
</p:properties>
</file>

<file path=customXml/itemProps1.xml><?xml version="1.0" encoding="utf-8"?>
<ds:datastoreItem xmlns:ds="http://schemas.openxmlformats.org/officeDocument/2006/customXml" ds:itemID="{6D69C40A-690A-41DA-946B-D4C135E505E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2eee3d6-13b7-45ea-85b9-9234a0d50d74"/>
    <ds:schemaRef ds:uri="017454fb-62de-46b2-bb56-c56e529ff17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8F96FDC-B82A-4E5F-AEFC-089E90F0D9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6F127F0-4EEC-4671-A313-0B183FD0A456}">
  <ds:schemaRefs>
    <ds:schemaRef ds:uri="http://schemas.microsoft.com/office/2006/metadata/properties"/>
    <ds:schemaRef ds:uri="017454fb-62de-46b2-bb56-c56e529ff17d"/>
    <ds:schemaRef ds:uri="02eee3d6-13b7-45ea-85b9-9234a0d50d74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24h13_2G23寺田 侑史</dc:creator>
  <cp:lastModifiedBy>24h13_2G23寺田 侑史</cp:lastModifiedBy>
  <cp:revision>1</cp:revision>
  <dcterms:created xsi:type="dcterms:W3CDTF">2024-09-30T14:36:57Z</dcterms:created>
  <dcterms:modified xsi:type="dcterms:W3CDTF">2024-09-30T14:37:11Z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0x0101004790D9D5ED7FF84FA3490AA465B84FEF</vt:lpwstr>
  </property>
</Properties>
</file>