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E4C17-553A-5317-43E4-5972B87CE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75128A-DFFF-F9C0-8AF6-40C86F06B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356F4-044E-1D86-5B8E-294EE197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E3CA6D-492F-AE7F-5DEC-24B06F83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8C8E-C589-AEB6-8375-FD673720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95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E5AE9-902C-31E8-B3EE-A720B8DD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4DB819-63DD-3AA6-0739-26526C504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F4234B-33EA-5E39-BDB2-5D1854C8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0D497-4EFA-9DD3-9F71-15196622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AE120A-941F-BA64-9ACF-E467A0E6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05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AD10AD-05AA-DE82-7F08-37F149506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E659EDA-61E8-C898-ECE3-6B52F4F11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C6E758-FD8A-C473-4535-2CEA60F2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6DC64-1CB8-1683-9095-A75B6CB2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0436CF-8A0E-A5BF-C9E5-8C4BB206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0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2937A-4691-6B2E-5492-BD168C3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4E3802-B6AC-2B04-CBDD-CFDDE949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AD2F5E-0C6F-BAE4-0599-0413CB1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06C78-F149-6640-8B6A-EA512467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B51B23-7498-A22D-DA18-452FD64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93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695E9-B891-4C0C-8801-8D87CAF7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1591E-509C-38D2-AFAE-19C7FA5E0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9936-7F02-201B-7C20-2E4EF294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5890D7-F3FB-87A3-9622-31A2C935A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C06F3-89DB-7268-3A0C-ABA6B77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44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34956-C6AD-A308-3C6E-774D6797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3EB8EF-D4A1-383D-CC07-EE74E5A89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7A1151-AB88-1966-CEEA-BCA517AC7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A0DF24-42D0-31FC-3663-9197C115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873BDD-EDD1-6EA2-5B6A-16230A30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1B3323-5950-E76D-6778-31A93E1B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12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FA6337-1030-C5C4-E4B7-927AF9C4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0F211-CD38-DCC2-5C4E-64E1E78DF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AF1154-7233-599A-E075-1477F23B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267C8F-C988-F5D1-6E73-CF5A0766E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82EAD8-0880-9DBB-91F6-6E7171A18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87AE26-9EF8-6187-1C3D-002C1C69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327F07-B962-0EF9-1C46-28E7452E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BA734E-6D2D-F028-6335-B7519225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051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1B771E-EC92-658B-0850-F34F308E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9BFD84-CF72-F0D8-5F69-6DEDB5EF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EBBD0C-0A2F-D83D-6E6A-2EF9BEF8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A9467D-6D4E-7C7B-BD48-D1C385BF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21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617D0F-3965-C609-56C2-2F1C6C39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1B44CFB-B9C4-F8E7-907D-1592E3A3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BC271C-8F17-D943-E7A0-E33415AF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DD833-238B-3E12-960A-9A4FB696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7FA3B-587A-60F7-56D1-14A012102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FCA7F5-95F5-E9AC-E918-AE1F53B3F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4679CA-068D-6743-25FB-757A5F14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4F1F71-A32B-6A89-3E48-76CFC22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1A36A-DAB6-1993-29E5-345F9498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2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B4E7C-36DB-07D1-95FF-BACF5A83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087B75-6CBA-7B9A-C65C-C8E07CB21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614E98-D9B9-523C-8019-F7B19EABE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63A7A7-3E81-5A19-1A33-E79A6861E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2B18BD-5654-51A6-B819-02129D4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212772-8A8E-07FD-1457-73148421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646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AD0CF5-3CD7-5901-A45F-BD250B34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13B451-39EF-A78F-7DB4-DA12DE09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E90B3E-A710-009C-12FD-DA75FD8A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A917B-F2E3-40F3-9513-1F7B06FC3627}" type="datetimeFigureOut">
              <a:rPr kumimoji="1" lang="ja-JP" altLang="en-US" smtClean="0"/>
              <a:t>2024/7/14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516DB-1F81-1013-AD0F-67EE56CD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F76B9D-C7C8-591D-A7F3-123C6C5EB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0799C-5563-4865-8A97-80159C365C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050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C31ED51C-E3D4-1138-2D28-DBA1715CD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253" y="4222453"/>
            <a:ext cx="1795193" cy="1802490"/>
          </a:xfrm>
          <a:prstGeom prst="rect">
            <a:avLst/>
          </a:prstGeom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6673CC0-7182-98E7-62FC-22F78E6D0C50}"/>
              </a:ext>
            </a:extLst>
          </p:cNvPr>
          <p:cNvGrpSpPr/>
          <p:nvPr/>
        </p:nvGrpSpPr>
        <p:grpSpPr>
          <a:xfrm>
            <a:off x="8111293" y="640942"/>
            <a:ext cx="2396179" cy="1969367"/>
            <a:chOff x="8223617" y="1727320"/>
            <a:chExt cx="2396179" cy="1969367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4584B481-5C1C-B64E-3244-05B89FFEB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1690" y="2444316"/>
              <a:ext cx="1140035" cy="535375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4267EE8A-B814-44A6-B45B-820C4C279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1690" y="3161312"/>
              <a:ext cx="1140035" cy="53537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26F8BB5C-B89E-16E4-793F-94FFB04E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51689" y="1727320"/>
              <a:ext cx="1140035" cy="535375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173A1683-A2D3-ED43-0685-74A2A8B41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7921287" y="2444315"/>
              <a:ext cx="1140035" cy="535375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C514CE8-62BE-89C3-F73E-AC0361507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9782091" y="2444315"/>
              <a:ext cx="1140035" cy="535375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9006B62-B1DF-8E55-D8FD-D6A998DCD50A}"/>
              </a:ext>
            </a:extLst>
          </p:cNvPr>
          <p:cNvGrpSpPr/>
          <p:nvPr/>
        </p:nvGrpSpPr>
        <p:grpSpPr>
          <a:xfrm>
            <a:off x="8343171" y="3404535"/>
            <a:ext cx="1876542" cy="2493933"/>
            <a:chOff x="6347075" y="3705695"/>
            <a:chExt cx="1876542" cy="2493933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2E51346-6272-0109-F743-01F75FE88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2589" y="3705697"/>
              <a:ext cx="625514" cy="2493931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80AAB630-4ACC-6057-8F61-44ECE36F5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98103" y="3705695"/>
              <a:ext cx="625514" cy="2493931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8A0AA15-08BD-53DE-9B2C-767EFFC6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7075" y="3705695"/>
              <a:ext cx="625514" cy="2493931"/>
            </a:xfrm>
            <a:prstGeom prst="rect">
              <a:avLst/>
            </a:prstGeom>
          </p:spPr>
        </p:pic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C62B5E09-ECB3-90F6-9D93-8B6C1D48E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253" y="657600"/>
            <a:ext cx="1985342" cy="19779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DBFF310-8F24-7C17-400E-5DCA944BB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8972" y="2637857"/>
            <a:ext cx="1883102" cy="187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4C21D4E-0FF5-B407-E17F-7700490C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828" y="24706"/>
            <a:ext cx="6039693" cy="5811061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96E62BA-D7F1-4D95-C936-2E72828999B8}"/>
              </a:ext>
            </a:extLst>
          </p:cNvPr>
          <p:cNvCxnSpPr>
            <a:cxnSpLocks/>
          </p:cNvCxnSpPr>
          <p:nvPr/>
        </p:nvCxnSpPr>
        <p:spPr>
          <a:xfrm>
            <a:off x="2078184" y="914399"/>
            <a:ext cx="2521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AA5F23F-9365-B99F-229C-864BE7B5933D}"/>
              </a:ext>
            </a:extLst>
          </p:cNvPr>
          <p:cNvCxnSpPr>
            <a:cxnSpLocks/>
          </p:cNvCxnSpPr>
          <p:nvPr/>
        </p:nvCxnSpPr>
        <p:spPr>
          <a:xfrm flipH="1" flipV="1">
            <a:off x="4599711" y="914399"/>
            <a:ext cx="655782" cy="258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B833A2-4FC4-768E-EDDE-8F63D76333FA}"/>
              </a:ext>
            </a:extLst>
          </p:cNvPr>
          <p:cNvSpPr txBox="1"/>
          <p:nvPr/>
        </p:nvSpPr>
        <p:spPr>
          <a:xfrm>
            <a:off x="2331962" y="498917"/>
            <a:ext cx="21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ディスプレイ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080123E-8720-EAC7-F7DD-5ABF2FBC4903}"/>
              </a:ext>
            </a:extLst>
          </p:cNvPr>
          <p:cNvCxnSpPr>
            <a:cxnSpLocks/>
          </p:cNvCxnSpPr>
          <p:nvPr/>
        </p:nvCxnSpPr>
        <p:spPr>
          <a:xfrm>
            <a:off x="572435" y="4105563"/>
            <a:ext cx="2521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1992C64-B102-5645-C429-0BA19FC38D61}"/>
              </a:ext>
            </a:extLst>
          </p:cNvPr>
          <p:cNvCxnSpPr>
            <a:cxnSpLocks/>
          </p:cNvCxnSpPr>
          <p:nvPr/>
        </p:nvCxnSpPr>
        <p:spPr>
          <a:xfrm flipH="1">
            <a:off x="3093962" y="3851565"/>
            <a:ext cx="619059" cy="253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B98D038-E6EB-4F63-533D-B89A580ACD71}"/>
              </a:ext>
            </a:extLst>
          </p:cNvPr>
          <p:cNvSpPr txBox="1"/>
          <p:nvPr/>
        </p:nvSpPr>
        <p:spPr>
          <a:xfrm>
            <a:off x="656550" y="3729259"/>
            <a:ext cx="235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GPS</a:t>
            </a:r>
            <a:r>
              <a:rPr kumimoji="1" lang="ja-JP" altLang="en-US" sz="2400" dirty="0"/>
              <a:t>レシーバー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99AE973-BE46-A0D1-870B-54CE71AA75AF}"/>
              </a:ext>
            </a:extLst>
          </p:cNvPr>
          <p:cNvCxnSpPr>
            <a:cxnSpLocks/>
          </p:cNvCxnSpPr>
          <p:nvPr/>
        </p:nvCxnSpPr>
        <p:spPr>
          <a:xfrm>
            <a:off x="8506245" y="2193636"/>
            <a:ext cx="2521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281251E-FA1D-8973-8617-833A1B3A5A8D}"/>
              </a:ext>
            </a:extLst>
          </p:cNvPr>
          <p:cNvCxnSpPr>
            <a:cxnSpLocks/>
          </p:cNvCxnSpPr>
          <p:nvPr/>
        </p:nvCxnSpPr>
        <p:spPr>
          <a:xfrm flipV="1">
            <a:off x="8017164" y="2193636"/>
            <a:ext cx="489081" cy="3186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520B500-6FE6-825F-C11A-5C8DFB4DDF8B}"/>
              </a:ext>
            </a:extLst>
          </p:cNvPr>
          <p:cNvSpPr txBox="1"/>
          <p:nvPr/>
        </p:nvSpPr>
        <p:spPr>
          <a:xfrm>
            <a:off x="8662817" y="1792006"/>
            <a:ext cx="236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TWE-Lite-RED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C48FC5F-FDFD-6F45-7564-61F6D67DB1D5}"/>
              </a:ext>
            </a:extLst>
          </p:cNvPr>
          <p:cNvCxnSpPr>
            <a:cxnSpLocks/>
          </p:cNvCxnSpPr>
          <p:nvPr/>
        </p:nvCxnSpPr>
        <p:spPr>
          <a:xfrm flipH="1" flipV="1">
            <a:off x="7079453" y="5409280"/>
            <a:ext cx="824009" cy="4264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BEC57A7-1BD9-5793-1A0F-7D9FD335397B}"/>
              </a:ext>
            </a:extLst>
          </p:cNvPr>
          <p:cNvCxnSpPr>
            <a:cxnSpLocks/>
          </p:cNvCxnSpPr>
          <p:nvPr/>
        </p:nvCxnSpPr>
        <p:spPr>
          <a:xfrm>
            <a:off x="7903462" y="5839615"/>
            <a:ext cx="21549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66965E4-7FD7-80A7-DFFC-EA06AD81CD7A}"/>
              </a:ext>
            </a:extLst>
          </p:cNvPr>
          <p:cNvSpPr txBox="1"/>
          <p:nvPr/>
        </p:nvSpPr>
        <p:spPr>
          <a:xfrm>
            <a:off x="8026400" y="5409280"/>
            <a:ext cx="2364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単四電池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本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7857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AC5A79-FDF9-1F53-E188-BE57DD9F566A}"/>
              </a:ext>
            </a:extLst>
          </p:cNvPr>
          <p:cNvSpPr/>
          <p:nvPr/>
        </p:nvSpPr>
        <p:spPr>
          <a:xfrm>
            <a:off x="1911928" y="8589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TWE-Lite-RED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185B15-321E-FF7C-D9DE-23BFC3D9CBF4}"/>
              </a:ext>
            </a:extLst>
          </p:cNvPr>
          <p:cNvSpPr/>
          <p:nvPr/>
        </p:nvSpPr>
        <p:spPr>
          <a:xfrm>
            <a:off x="4576619" y="8589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マイコン、親機子機間の無線通信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BC5AC6-F677-DAE3-919A-FB1EF8DA0EFD}"/>
              </a:ext>
            </a:extLst>
          </p:cNvPr>
          <p:cNvSpPr/>
          <p:nvPr/>
        </p:nvSpPr>
        <p:spPr>
          <a:xfrm>
            <a:off x="1911928" y="14177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GPS</a:t>
            </a:r>
            <a:r>
              <a:rPr kumimoji="1" lang="ja-JP" altLang="en-US" sz="2000" dirty="0">
                <a:solidFill>
                  <a:schemeClr val="tx1"/>
                </a:solidFill>
              </a:rPr>
              <a:t>レシーバー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5B980B3-C03E-F39E-BDB7-5ECAD9869109}"/>
              </a:ext>
            </a:extLst>
          </p:cNvPr>
          <p:cNvSpPr/>
          <p:nvPr/>
        </p:nvSpPr>
        <p:spPr>
          <a:xfrm>
            <a:off x="4576619" y="14177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GPS</a:t>
            </a:r>
            <a:r>
              <a:rPr lang="ja-JP" altLang="en-US" sz="2000" dirty="0">
                <a:solidFill>
                  <a:schemeClr val="tx1"/>
                </a:solidFill>
              </a:rPr>
              <a:t>情報の取得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D6FEF7-8803-D1C2-BD29-315FD720183E}"/>
              </a:ext>
            </a:extLst>
          </p:cNvPr>
          <p:cNvSpPr/>
          <p:nvPr/>
        </p:nvSpPr>
        <p:spPr>
          <a:xfrm>
            <a:off x="1911928" y="19765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ディスプレイ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013D27B-784B-04C5-5F00-F958C62856BB}"/>
              </a:ext>
            </a:extLst>
          </p:cNvPr>
          <p:cNvSpPr/>
          <p:nvPr/>
        </p:nvSpPr>
        <p:spPr>
          <a:xfrm>
            <a:off x="4576619" y="19765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729110B-DC79-CE4E-706B-024F5459F9A7}"/>
              </a:ext>
            </a:extLst>
          </p:cNvPr>
          <p:cNvSpPr/>
          <p:nvPr/>
        </p:nvSpPr>
        <p:spPr>
          <a:xfrm>
            <a:off x="1911928" y="25353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部品名称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753EC9A-5481-12D1-C499-BD46564D71EF}"/>
              </a:ext>
            </a:extLst>
          </p:cNvPr>
          <p:cNvSpPr/>
          <p:nvPr/>
        </p:nvSpPr>
        <p:spPr>
          <a:xfrm>
            <a:off x="4576619" y="25353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4333E7B-9CDF-5CBC-4386-188B6600B92A}"/>
              </a:ext>
            </a:extLst>
          </p:cNvPr>
          <p:cNvSpPr/>
          <p:nvPr/>
        </p:nvSpPr>
        <p:spPr>
          <a:xfrm>
            <a:off x="1911928" y="30941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部品名称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12499D-BAB7-8558-DB4A-122A0D4ECE59}"/>
              </a:ext>
            </a:extLst>
          </p:cNvPr>
          <p:cNvSpPr/>
          <p:nvPr/>
        </p:nvSpPr>
        <p:spPr>
          <a:xfrm>
            <a:off x="4576619" y="30941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5B61FF-D78A-F631-3A51-0C7B0CA66C9B}"/>
              </a:ext>
            </a:extLst>
          </p:cNvPr>
          <p:cNvSpPr/>
          <p:nvPr/>
        </p:nvSpPr>
        <p:spPr>
          <a:xfrm>
            <a:off x="1911928" y="36529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部品名称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650C622-6451-66CC-7425-FF0ED2BCD0EC}"/>
              </a:ext>
            </a:extLst>
          </p:cNvPr>
          <p:cNvSpPr/>
          <p:nvPr/>
        </p:nvSpPr>
        <p:spPr>
          <a:xfrm>
            <a:off x="4576619" y="36529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2EB3662-63D3-D47B-15B5-1C7FFCFFF62D}"/>
              </a:ext>
            </a:extLst>
          </p:cNvPr>
          <p:cNvSpPr/>
          <p:nvPr/>
        </p:nvSpPr>
        <p:spPr>
          <a:xfrm>
            <a:off x="1911928" y="42117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部品名称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D2A617-52F6-83CE-CD33-54D6AF48E7B8}"/>
              </a:ext>
            </a:extLst>
          </p:cNvPr>
          <p:cNvSpPr/>
          <p:nvPr/>
        </p:nvSpPr>
        <p:spPr>
          <a:xfrm>
            <a:off x="4576619" y="42117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221242B-A318-B0EB-C319-D853B2289DA0}"/>
              </a:ext>
            </a:extLst>
          </p:cNvPr>
          <p:cNvSpPr/>
          <p:nvPr/>
        </p:nvSpPr>
        <p:spPr>
          <a:xfrm>
            <a:off x="1911928" y="47705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部品名称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9930918-4907-F2EE-99A8-A89A9CB46EB4}"/>
              </a:ext>
            </a:extLst>
          </p:cNvPr>
          <p:cNvSpPr/>
          <p:nvPr/>
        </p:nvSpPr>
        <p:spPr>
          <a:xfrm>
            <a:off x="4576619" y="47705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B3AC4F-427C-FA21-C6DE-026467699769}"/>
              </a:ext>
            </a:extLst>
          </p:cNvPr>
          <p:cNvSpPr/>
          <p:nvPr/>
        </p:nvSpPr>
        <p:spPr>
          <a:xfrm>
            <a:off x="1911928" y="5329383"/>
            <a:ext cx="2595419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部品名称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F4464E-E272-CA60-410E-EC34F1C4905A}"/>
              </a:ext>
            </a:extLst>
          </p:cNvPr>
          <p:cNvSpPr/>
          <p:nvPr/>
        </p:nvSpPr>
        <p:spPr>
          <a:xfrm>
            <a:off x="4576619" y="5329383"/>
            <a:ext cx="5601854" cy="4895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用途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87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ワイド画面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yuuta nakamura</dc:creator>
  <cp:lastModifiedBy>yuuta nakamura</cp:lastModifiedBy>
  <cp:revision>1</cp:revision>
  <dcterms:created xsi:type="dcterms:W3CDTF">2024-07-14T12:20:10Z</dcterms:created>
  <dcterms:modified xsi:type="dcterms:W3CDTF">2024-07-14T12:20:27Z</dcterms:modified>
</cp:coreProperties>
</file>