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1" r:id="rId4"/>
    <p:sldId id="257" r:id="rId5"/>
    <p:sldId id="261" r:id="rId6"/>
    <p:sldId id="272" r:id="rId7"/>
    <p:sldId id="273" r:id="rId8"/>
    <p:sldId id="267" r:id="rId9"/>
    <p:sldId id="263" r:id="rId10"/>
    <p:sldId id="268" r:id="rId11"/>
    <p:sldId id="26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ボツボツボツ" id="{EEBE946D-5A78-4E42-A8BB-D91AA3137EA8}">
          <p14:sldIdLst>
            <p14:sldId id="256"/>
          </p14:sldIdLst>
        </p14:section>
        <p14:section name="メイン" id="{9DA9361B-923E-446E-A151-7A0A6A896212}">
          <p14:sldIdLst>
            <p14:sldId id="258"/>
            <p14:sldId id="271"/>
            <p14:sldId id="257"/>
            <p14:sldId id="261"/>
            <p14:sldId id="272"/>
            <p14:sldId id="273"/>
            <p14:sldId id="267"/>
            <p14:sldId id="263"/>
            <p14:sldId id="26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799DF-96B8-43D8-8A6B-52C1AB8BB99E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90C49-81BF-48AB-A312-6891CFFAA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37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8779D6-20B7-523E-E763-8924687F0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774BB1-8C6D-3080-50C2-5E9F00AB5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2732A-0EC4-4B6C-AC32-086ABB1BD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7D5496-C148-9CC6-6042-F05E3B5A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019B8F-5017-7094-EF1C-50FA5F7C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433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14586-378E-59DA-E1CD-EF410B86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F7566E-036E-34CB-9ED1-EB4DEC481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46571C-C552-F4AD-7FB9-18D4B8F1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71D825-4232-0435-882D-90E8A157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8E470D-5D52-07D4-F85E-9B49D0F2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281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4DC8E4-A245-DDDC-E603-B662FFADE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5BB0A0-2B5A-183A-EDD0-DDF4F72D0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9A7C67-B632-80FE-8E9A-88D8B282A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080118-79CF-8766-86CC-8A3DD698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F2DE7-E841-50A9-0B98-C1407995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463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754AA-26CA-7DF6-7EF0-2A2BCBAC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D4-B79B-2B6F-5A99-E18EE1404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EB4A44-D2F4-3374-9B70-B8E6A2DB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38AEE2-00B8-15EF-C3A4-E89899803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5E4449-B684-80FD-4530-E1C5A646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49D2CE-81D2-E925-2E5E-3C7A6EB7F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2D0EAF-DF8B-673D-2BE8-710ADBC80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C46A23-C2AC-561E-916C-0154E960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BB3D60-724E-07F3-B6F9-7398BBA42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46C2C0-17A0-8B3D-F03B-F71205C2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242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C36D5-7A42-3407-5259-3762130D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0EA065-2D41-A631-6CD8-E72171987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0B9808-0785-AFDA-A22C-360DF3582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160F29-AED2-420D-1DC3-E4F98ADE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472DCD-9F27-2221-F96A-58535959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C84FB-CCB4-F29C-7A68-55F3172C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416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8B744-23EE-7307-3642-AACB293B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F9BBCF-D74C-04D3-6A0E-21900E993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980597-4BF2-008E-7ACA-1DE11512C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A0E5CD6-E91C-5BF4-E2DE-94A8C091D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9D47DD-CBDB-EA8C-2227-99EE06F76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EDEDC78-1694-1CB9-1EBD-11382610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BA8C25-A166-2B1C-0429-9A8BF354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C7908E-7C2B-9914-B560-3964D725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960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E581BF-D8D6-9A7D-A6D1-C57027A1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C68D88-D265-78ED-0DF3-20B26C5BE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291BE6-9086-24C7-DD8B-871873C6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5AFD41-3E6E-6EF6-8297-C54D2CC3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64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93BAEC-9640-22CE-E997-4C06A6ED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712310-1A4B-CEC5-6D0C-6F0614DC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21BE8C-EB15-BC66-412D-F27389E7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917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7499C-C82A-013C-68CE-B21B87CEB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0E635B-A418-69EA-D1DC-5540EBA8A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6CA71B-95F5-9A8D-5C75-6D58D583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A7E1A7-CEBC-58A0-3A91-E23EBABC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03CB48-D7D8-2681-6E87-2E7EA1EB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D9DE68-4FF9-83C2-D50E-E9EB0A3D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7178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703B2-F800-D637-E7E5-7A3607C1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3F0647-AD5C-53A5-67F4-6CAF67D45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4F86DC-2D4F-B45B-7A07-F0F2AD27F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B785EB-CD8F-D031-6464-DD25374B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4D90-253E-4FCE-A533-D855872F4E83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FFC475-A460-C137-17AA-8C715BAC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82606A-9A67-635D-1EA5-C1EB300C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917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EF379AE-CAF8-9B06-7CE8-1AB4B0D1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F4CFBB-7B64-1820-F28B-49B3A4294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EDDAB0-9C6A-92EB-A880-6330E56F6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F4D90-253E-4FCE-A533-D855872F4E83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A0D722-CEFA-A177-378B-D17C20291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8AFEC1-2604-EEFD-EEA5-BF6429EE2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648C-4301-41AD-8398-300DC099F5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02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ECBCE40-F15A-E415-00CA-6064E1384997}"/>
              </a:ext>
            </a:extLst>
          </p:cNvPr>
          <p:cNvSpPr/>
          <p:nvPr/>
        </p:nvSpPr>
        <p:spPr>
          <a:xfrm>
            <a:off x="0" y="6240197"/>
            <a:ext cx="12192000" cy="617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4FDCA4-7327-2EC9-4880-46C7525F908E}"/>
              </a:ext>
            </a:extLst>
          </p:cNvPr>
          <p:cNvSpPr txBox="1"/>
          <p:nvPr/>
        </p:nvSpPr>
        <p:spPr>
          <a:xfrm>
            <a:off x="11171113" y="6379821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6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1 / 13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A840D9-49A7-5A30-C9FF-1EC2247A8AF3}"/>
              </a:ext>
            </a:extLst>
          </p:cNvPr>
          <p:cNvSpPr txBox="1"/>
          <p:nvPr/>
        </p:nvSpPr>
        <p:spPr>
          <a:xfrm>
            <a:off x="1567479" y="3926604"/>
            <a:ext cx="7378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300" dirty="0"/>
              <a:t>事後プレゼンテーション</a:t>
            </a:r>
            <a:endParaRPr kumimoji="1" lang="ja-JP" altLang="en-US" sz="4800" b="1" spc="3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8131F7-92BF-5FF9-76C5-F53094E044AD}"/>
              </a:ext>
            </a:extLst>
          </p:cNvPr>
          <p:cNvSpPr txBox="1"/>
          <p:nvPr/>
        </p:nvSpPr>
        <p:spPr>
          <a:xfrm>
            <a:off x="1567479" y="4757601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pc="1000" dirty="0"/>
              <a:t>JIGO-PRESENTATION</a:t>
            </a:r>
            <a:endParaRPr kumimoji="1" lang="ja-JP" altLang="en-US" spc="10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19AFFA-C91A-86F3-22A5-7DAB85890251}"/>
              </a:ext>
            </a:extLst>
          </p:cNvPr>
          <p:cNvSpPr/>
          <p:nvPr/>
        </p:nvSpPr>
        <p:spPr>
          <a:xfrm>
            <a:off x="0" y="0"/>
            <a:ext cx="12192000" cy="6178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CD8C8D-1CF3-A0BE-2AD0-C17B42441890}"/>
              </a:ext>
            </a:extLst>
          </p:cNvPr>
          <p:cNvSpPr txBox="1"/>
          <p:nvPr/>
        </p:nvSpPr>
        <p:spPr>
          <a:xfrm>
            <a:off x="403410" y="124235"/>
            <a:ext cx="420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Wakayama Pref. </a:t>
            </a:r>
            <a:r>
              <a:rPr kumimoji="1" lang="en-US" altLang="ja-JP" dirty="0" err="1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Toin</a:t>
            </a:r>
            <a:r>
              <a:rPr kumimoji="1" lang="en-US" altLang="ja-JP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 H.S. Science Club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57E732-C812-F35C-3678-F53C31E6E5CB}"/>
              </a:ext>
            </a:extLst>
          </p:cNvPr>
          <p:cNvSpPr txBox="1"/>
          <p:nvPr/>
        </p:nvSpPr>
        <p:spPr>
          <a:xfrm>
            <a:off x="1567479" y="1731067"/>
            <a:ext cx="3836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spc="300" dirty="0"/>
              <a:t>缶サット甲子園 和歌山大会</a:t>
            </a:r>
            <a:endParaRPr kumimoji="1" lang="ja-JP" altLang="en-US" sz="2000" b="1" spc="3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09694B3-DB99-8D4C-CD85-3E335027CC9E}"/>
              </a:ext>
            </a:extLst>
          </p:cNvPr>
          <p:cNvSpPr txBox="1"/>
          <p:nvPr/>
        </p:nvSpPr>
        <p:spPr>
          <a:xfrm>
            <a:off x="1567479" y="2131177"/>
            <a:ext cx="3121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spc="500" dirty="0"/>
              <a:t>CANSAT-WAKAYAMA COMP.</a:t>
            </a:r>
            <a:endParaRPr kumimoji="1" lang="ja-JP" altLang="en-US" sz="900" spc="5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B924CF-8FE2-3703-A296-083F3FAFEA69}"/>
              </a:ext>
            </a:extLst>
          </p:cNvPr>
          <p:cNvSpPr txBox="1"/>
          <p:nvPr/>
        </p:nvSpPr>
        <p:spPr>
          <a:xfrm>
            <a:off x="1567479" y="2602406"/>
            <a:ext cx="6070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300" dirty="0"/>
              <a:t>和歌山県立桐蔭高校</a:t>
            </a:r>
            <a:endParaRPr kumimoji="1" lang="ja-JP" altLang="en-US" sz="4800" b="1" spc="3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2EBB04-82DB-2936-6970-7F5C9DD63A37}"/>
              </a:ext>
            </a:extLst>
          </p:cNvPr>
          <p:cNvSpPr txBox="1"/>
          <p:nvPr/>
        </p:nvSpPr>
        <p:spPr>
          <a:xfrm>
            <a:off x="1567479" y="3439329"/>
            <a:ext cx="650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pc="1000" dirty="0"/>
              <a:t>WAKAYAMA-PREF. TOIN-H.S.</a:t>
            </a:r>
            <a:endParaRPr kumimoji="1" lang="ja-JP" altLang="en-US" spc="1000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C3D1FE4-175C-3DDD-AD8F-6F2522E49A41}"/>
              </a:ext>
            </a:extLst>
          </p:cNvPr>
          <p:cNvCxnSpPr>
            <a:cxnSpLocks/>
          </p:cNvCxnSpPr>
          <p:nvPr/>
        </p:nvCxnSpPr>
        <p:spPr>
          <a:xfrm>
            <a:off x="1165412" y="1649946"/>
            <a:ext cx="0" cy="3558109"/>
          </a:xfrm>
          <a:prstGeom prst="lin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836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66745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105247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143749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102D9D-7C10-DAE6-FF4E-0517FD757C92}"/>
              </a:ext>
            </a:extLst>
          </p:cNvPr>
          <p:cNvSpPr/>
          <p:nvPr/>
        </p:nvSpPr>
        <p:spPr>
          <a:xfrm>
            <a:off x="2128564" y="3770105"/>
            <a:ext cx="36952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Outline | Utilization</a:t>
            </a:r>
            <a:endParaRPr lang="ja-JP" altLang="en-US" sz="20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6B30E8-0E64-4202-AA70-24333AD484B3}"/>
              </a:ext>
            </a:extLst>
          </p:cNvPr>
          <p:cNvSpPr/>
          <p:nvPr/>
        </p:nvSpPr>
        <p:spPr>
          <a:xfrm>
            <a:off x="2128564" y="3062219"/>
            <a:ext cx="61654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cs typeface="Lato Black" panose="020F0502020204030203" pitchFamily="34" charset="0"/>
              </a:rPr>
              <a:t>概要 「活用」について</a:t>
            </a:r>
          </a:p>
        </p:txBody>
      </p:sp>
    </p:spTree>
    <p:extLst>
      <p:ext uri="{BB962C8B-B14F-4D97-AF65-F5344CB8AC3E}">
        <p14:creationId xmlns:p14="http://schemas.microsoft.com/office/powerpoint/2010/main" val="3627263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4000" decel="9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099 -4.8148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4000" decel="96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125E-6 -4.81481E-6 L 0.0099 -4.8148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4000" decel="96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75E-6 -4.81481E-6 L 0.0099 -4.81481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ラフィックス 3" descr="無線ルーター">
            <a:extLst>
              <a:ext uri="{FF2B5EF4-FFF2-40B4-BE49-F238E27FC236}">
                <a16:creationId xmlns:a16="http://schemas.microsoft.com/office/drawing/2014/main" id="{373DA34B-48F8-6BA4-7B91-8DA69ED5493E}"/>
              </a:ext>
            </a:extLst>
          </p:cNvPr>
          <p:cNvGrpSpPr/>
          <p:nvPr/>
        </p:nvGrpSpPr>
        <p:grpSpPr>
          <a:xfrm>
            <a:off x="3736723" y="2481526"/>
            <a:ext cx="889000" cy="886385"/>
            <a:chOff x="3115509" y="2985806"/>
            <a:chExt cx="889000" cy="886385"/>
          </a:xfrm>
          <a:solidFill>
            <a:schemeClr val="tx2">
              <a:lumMod val="75000"/>
            </a:schemeClr>
          </a:solidFill>
        </p:grpSpPr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B1F33216-7553-2E7F-2C61-7A1DA3A8A172}"/>
                </a:ext>
              </a:extLst>
            </p:cNvPr>
            <p:cNvSpPr/>
            <p:nvPr/>
          </p:nvSpPr>
          <p:spPr>
            <a:xfrm>
              <a:off x="3403127" y="3133537"/>
              <a:ext cx="82363" cy="222250"/>
            </a:xfrm>
            <a:custGeom>
              <a:avLst/>
              <a:gdLst>
                <a:gd name="connsiteX0" fmla="*/ 45757 w 82363"/>
                <a:gd name="connsiteY0" fmla="*/ 222250 h 222250"/>
                <a:gd name="connsiteX1" fmla="*/ 82363 w 82363"/>
                <a:gd name="connsiteY1" fmla="*/ 185644 h 222250"/>
                <a:gd name="connsiteX2" fmla="*/ 52294 w 82363"/>
                <a:gd name="connsiteY2" fmla="*/ 111125 h 222250"/>
                <a:gd name="connsiteX3" fmla="*/ 82363 w 82363"/>
                <a:gd name="connsiteY3" fmla="*/ 36606 h 222250"/>
                <a:gd name="connsiteX4" fmla="*/ 45757 w 82363"/>
                <a:gd name="connsiteY4" fmla="*/ 0 h 222250"/>
                <a:gd name="connsiteX5" fmla="*/ 0 w 82363"/>
                <a:gd name="connsiteY5" fmla="*/ 111125 h 222250"/>
                <a:gd name="connsiteX6" fmla="*/ 45757 w 82363"/>
                <a:gd name="connsiteY6" fmla="*/ 2222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3" h="222250">
                  <a:moveTo>
                    <a:pt x="45757" y="222250"/>
                  </a:moveTo>
                  <a:lnTo>
                    <a:pt x="82363" y="185644"/>
                  </a:lnTo>
                  <a:cubicBezTo>
                    <a:pt x="64060" y="166034"/>
                    <a:pt x="52294" y="139887"/>
                    <a:pt x="52294" y="111125"/>
                  </a:cubicBezTo>
                  <a:cubicBezTo>
                    <a:pt x="52294" y="82363"/>
                    <a:pt x="64060" y="56216"/>
                    <a:pt x="82363" y="36606"/>
                  </a:cubicBezTo>
                  <a:lnTo>
                    <a:pt x="45757" y="0"/>
                  </a:lnTo>
                  <a:cubicBezTo>
                    <a:pt x="16996" y="28762"/>
                    <a:pt x="0" y="67982"/>
                    <a:pt x="0" y="111125"/>
                  </a:cubicBezTo>
                  <a:cubicBezTo>
                    <a:pt x="0" y="154268"/>
                    <a:pt x="16996" y="193488"/>
                    <a:pt x="45757" y="22225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: 図形 37">
              <a:extLst>
                <a:ext uri="{FF2B5EF4-FFF2-40B4-BE49-F238E27FC236}">
                  <a16:creationId xmlns:a16="http://schemas.microsoft.com/office/drawing/2014/main" id="{1D522CED-A07C-68CC-347B-600358736E27}"/>
                </a:ext>
              </a:extLst>
            </p:cNvPr>
            <p:cNvSpPr/>
            <p:nvPr/>
          </p:nvSpPr>
          <p:spPr>
            <a:xfrm>
              <a:off x="3298538" y="3060325"/>
              <a:ext cx="113739" cy="368673"/>
            </a:xfrm>
            <a:custGeom>
              <a:avLst/>
              <a:gdLst>
                <a:gd name="connsiteX0" fmla="*/ 77134 w 113739"/>
                <a:gd name="connsiteY0" fmla="*/ 368674 h 368673"/>
                <a:gd name="connsiteX1" fmla="*/ 113740 w 113739"/>
                <a:gd name="connsiteY1" fmla="*/ 332068 h 368673"/>
                <a:gd name="connsiteX2" fmla="*/ 52294 w 113739"/>
                <a:gd name="connsiteY2" fmla="*/ 184337 h 368673"/>
                <a:gd name="connsiteX3" fmla="*/ 113740 w 113739"/>
                <a:gd name="connsiteY3" fmla="*/ 36606 h 368673"/>
                <a:gd name="connsiteX4" fmla="*/ 77134 w 113739"/>
                <a:gd name="connsiteY4" fmla="*/ 0 h 368673"/>
                <a:gd name="connsiteX5" fmla="*/ 0 w 113739"/>
                <a:gd name="connsiteY5" fmla="*/ 184337 h 368673"/>
                <a:gd name="connsiteX6" fmla="*/ 77134 w 113739"/>
                <a:gd name="connsiteY6" fmla="*/ 368674 h 36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39" h="368673">
                  <a:moveTo>
                    <a:pt x="77134" y="368674"/>
                  </a:moveTo>
                  <a:lnTo>
                    <a:pt x="113740" y="332068"/>
                  </a:lnTo>
                  <a:cubicBezTo>
                    <a:pt x="75826" y="294154"/>
                    <a:pt x="52294" y="241860"/>
                    <a:pt x="52294" y="184337"/>
                  </a:cubicBezTo>
                  <a:cubicBezTo>
                    <a:pt x="52294" y="126813"/>
                    <a:pt x="75826" y="74519"/>
                    <a:pt x="113740" y="36606"/>
                  </a:cubicBezTo>
                  <a:lnTo>
                    <a:pt x="77134" y="0"/>
                  </a:lnTo>
                  <a:cubicBezTo>
                    <a:pt x="28762" y="47065"/>
                    <a:pt x="0" y="112432"/>
                    <a:pt x="0" y="184337"/>
                  </a:cubicBezTo>
                  <a:cubicBezTo>
                    <a:pt x="0" y="256241"/>
                    <a:pt x="28762" y="321609"/>
                    <a:pt x="77134" y="368674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6A098653-D40D-5AA4-3442-656EC3E14150}"/>
                </a:ext>
              </a:extLst>
            </p:cNvPr>
            <p:cNvSpPr/>
            <p:nvPr/>
          </p:nvSpPr>
          <p:spPr>
            <a:xfrm>
              <a:off x="3193950" y="2985806"/>
              <a:ext cx="143808" cy="517711"/>
            </a:xfrm>
            <a:custGeom>
              <a:avLst/>
              <a:gdLst>
                <a:gd name="connsiteX0" fmla="*/ 143809 w 143808"/>
                <a:gd name="connsiteY0" fmla="*/ 481106 h 517711"/>
                <a:gd name="connsiteX1" fmla="*/ 52294 w 143808"/>
                <a:gd name="connsiteY1" fmla="*/ 258856 h 517711"/>
                <a:gd name="connsiteX2" fmla="*/ 143809 w 143808"/>
                <a:gd name="connsiteY2" fmla="*/ 36606 h 517711"/>
                <a:gd name="connsiteX3" fmla="*/ 107203 w 143808"/>
                <a:gd name="connsiteY3" fmla="*/ 0 h 517711"/>
                <a:gd name="connsiteX4" fmla="*/ 0 w 143808"/>
                <a:gd name="connsiteY4" fmla="*/ 258856 h 517711"/>
                <a:gd name="connsiteX5" fmla="*/ 107203 w 143808"/>
                <a:gd name="connsiteY5" fmla="*/ 517712 h 517711"/>
                <a:gd name="connsiteX6" fmla="*/ 143809 w 143808"/>
                <a:gd name="connsiteY6" fmla="*/ 481106 h 51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08" h="517711">
                  <a:moveTo>
                    <a:pt x="143809" y="481106"/>
                  </a:moveTo>
                  <a:cubicBezTo>
                    <a:pt x="87593" y="424890"/>
                    <a:pt x="52294" y="346449"/>
                    <a:pt x="52294" y="258856"/>
                  </a:cubicBezTo>
                  <a:cubicBezTo>
                    <a:pt x="52294" y="171263"/>
                    <a:pt x="87593" y="94129"/>
                    <a:pt x="143809" y="36606"/>
                  </a:cubicBezTo>
                  <a:lnTo>
                    <a:pt x="107203" y="0"/>
                  </a:lnTo>
                  <a:cubicBezTo>
                    <a:pt x="40528" y="66675"/>
                    <a:pt x="0" y="158190"/>
                    <a:pt x="0" y="258856"/>
                  </a:cubicBezTo>
                  <a:cubicBezTo>
                    <a:pt x="0" y="359522"/>
                    <a:pt x="40528" y="451037"/>
                    <a:pt x="107203" y="517712"/>
                  </a:cubicBezTo>
                  <a:lnTo>
                    <a:pt x="143809" y="48110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BD0D9040-469D-CE93-5353-99E1BAA83F1D}"/>
                </a:ext>
              </a:extLst>
            </p:cNvPr>
            <p:cNvSpPr/>
            <p:nvPr/>
          </p:nvSpPr>
          <p:spPr>
            <a:xfrm>
              <a:off x="3634528" y="3133537"/>
              <a:ext cx="82363" cy="222250"/>
            </a:xfrm>
            <a:custGeom>
              <a:avLst/>
              <a:gdLst>
                <a:gd name="connsiteX0" fmla="*/ 36606 w 82363"/>
                <a:gd name="connsiteY0" fmla="*/ 222250 h 222250"/>
                <a:gd name="connsiteX1" fmla="*/ 82363 w 82363"/>
                <a:gd name="connsiteY1" fmla="*/ 111125 h 222250"/>
                <a:gd name="connsiteX2" fmla="*/ 36606 w 82363"/>
                <a:gd name="connsiteY2" fmla="*/ 0 h 222250"/>
                <a:gd name="connsiteX3" fmla="*/ 0 w 82363"/>
                <a:gd name="connsiteY3" fmla="*/ 36606 h 222250"/>
                <a:gd name="connsiteX4" fmla="*/ 30069 w 82363"/>
                <a:gd name="connsiteY4" fmla="*/ 111125 h 222250"/>
                <a:gd name="connsiteX5" fmla="*/ 0 w 82363"/>
                <a:gd name="connsiteY5" fmla="*/ 185644 h 222250"/>
                <a:gd name="connsiteX6" fmla="*/ 36606 w 82363"/>
                <a:gd name="connsiteY6" fmla="*/ 222250 h 22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363" h="222250">
                  <a:moveTo>
                    <a:pt x="36606" y="222250"/>
                  </a:moveTo>
                  <a:cubicBezTo>
                    <a:pt x="65368" y="193488"/>
                    <a:pt x="82363" y="154268"/>
                    <a:pt x="82363" y="111125"/>
                  </a:cubicBezTo>
                  <a:cubicBezTo>
                    <a:pt x="82363" y="67982"/>
                    <a:pt x="65368" y="28762"/>
                    <a:pt x="36606" y="0"/>
                  </a:cubicBezTo>
                  <a:lnTo>
                    <a:pt x="0" y="36606"/>
                  </a:lnTo>
                  <a:cubicBezTo>
                    <a:pt x="18303" y="54909"/>
                    <a:pt x="30069" y="81056"/>
                    <a:pt x="30069" y="111125"/>
                  </a:cubicBezTo>
                  <a:cubicBezTo>
                    <a:pt x="30069" y="141194"/>
                    <a:pt x="18303" y="166034"/>
                    <a:pt x="0" y="185644"/>
                  </a:cubicBezTo>
                  <a:lnTo>
                    <a:pt x="36606" y="22225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" name="フリーフォーム: 図形 40">
              <a:extLst>
                <a:ext uri="{FF2B5EF4-FFF2-40B4-BE49-F238E27FC236}">
                  <a16:creationId xmlns:a16="http://schemas.microsoft.com/office/drawing/2014/main" id="{67C33BA5-6B39-3859-D70F-3F3BEBD05F43}"/>
                </a:ext>
              </a:extLst>
            </p:cNvPr>
            <p:cNvSpPr/>
            <p:nvPr/>
          </p:nvSpPr>
          <p:spPr>
            <a:xfrm>
              <a:off x="3707740" y="3060325"/>
              <a:ext cx="113739" cy="368673"/>
            </a:xfrm>
            <a:custGeom>
              <a:avLst/>
              <a:gdLst>
                <a:gd name="connsiteX0" fmla="*/ 0 w 113739"/>
                <a:gd name="connsiteY0" fmla="*/ 332068 h 368673"/>
                <a:gd name="connsiteX1" fmla="*/ 36606 w 113739"/>
                <a:gd name="connsiteY1" fmla="*/ 368674 h 368673"/>
                <a:gd name="connsiteX2" fmla="*/ 113740 w 113739"/>
                <a:gd name="connsiteY2" fmla="*/ 184337 h 368673"/>
                <a:gd name="connsiteX3" fmla="*/ 36606 w 113739"/>
                <a:gd name="connsiteY3" fmla="*/ 0 h 368673"/>
                <a:gd name="connsiteX4" fmla="*/ 0 w 113739"/>
                <a:gd name="connsiteY4" fmla="*/ 36606 h 368673"/>
                <a:gd name="connsiteX5" fmla="*/ 61446 w 113739"/>
                <a:gd name="connsiteY5" fmla="*/ 184337 h 368673"/>
                <a:gd name="connsiteX6" fmla="*/ 0 w 113739"/>
                <a:gd name="connsiteY6" fmla="*/ 332068 h 36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739" h="368673">
                  <a:moveTo>
                    <a:pt x="0" y="332068"/>
                  </a:moveTo>
                  <a:lnTo>
                    <a:pt x="36606" y="368674"/>
                  </a:lnTo>
                  <a:cubicBezTo>
                    <a:pt x="84978" y="321609"/>
                    <a:pt x="113740" y="256241"/>
                    <a:pt x="113740" y="184337"/>
                  </a:cubicBezTo>
                  <a:cubicBezTo>
                    <a:pt x="113740" y="112432"/>
                    <a:pt x="84978" y="47065"/>
                    <a:pt x="36606" y="0"/>
                  </a:cubicBezTo>
                  <a:lnTo>
                    <a:pt x="0" y="36606"/>
                  </a:lnTo>
                  <a:cubicBezTo>
                    <a:pt x="37913" y="74519"/>
                    <a:pt x="61446" y="126813"/>
                    <a:pt x="61446" y="184337"/>
                  </a:cubicBezTo>
                  <a:cubicBezTo>
                    <a:pt x="61446" y="241860"/>
                    <a:pt x="37913" y="294154"/>
                    <a:pt x="0" y="33206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BFDC2C13-A317-0C41-BF17-EFFD73A233F3}"/>
                </a:ext>
              </a:extLst>
            </p:cNvPr>
            <p:cNvSpPr/>
            <p:nvPr/>
          </p:nvSpPr>
          <p:spPr>
            <a:xfrm>
              <a:off x="3782259" y="2985806"/>
              <a:ext cx="143808" cy="517711"/>
            </a:xfrm>
            <a:custGeom>
              <a:avLst/>
              <a:gdLst>
                <a:gd name="connsiteX0" fmla="*/ 0 w 143808"/>
                <a:gd name="connsiteY0" fmla="*/ 481106 h 517711"/>
                <a:gd name="connsiteX1" fmla="*/ 36606 w 143808"/>
                <a:gd name="connsiteY1" fmla="*/ 517712 h 517711"/>
                <a:gd name="connsiteX2" fmla="*/ 143809 w 143808"/>
                <a:gd name="connsiteY2" fmla="*/ 258856 h 517711"/>
                <a:gd name="connsiteX3" fmla="*/ 36606 w 143808"/>
                <a:gd name="connsiteY3" fmla="*/ 0 h 517711"/>
                <a:gd name="connsiteX4" fmla="*/ 0 w 143808"/>
                <a:gd name="connsiteY4" fmla="*/ 36606 h 517711"/>
                <a:gd name="connsiteX5" fmla="*/ 91515 w 143808"/>
                <a:gd name="connsiteY5" fmla="*/ 258856 h 517711"/>
                <a:gd name="connsiteX6" fmla="*/ 0 w 143808"/>
                <a:gd name="connsiteY6" fmla="*/ 481106 h 517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08" h="517711">
                  <a:moveTo>
                    <a:pt x="0" y="481106"/>
                  </a:moveTo>
                  <a:lnTo>
                    <a:pt x="36606" y="517712"/>
                  </a:lnTo>
                  <a:cubicBezTo>
                    <a:pt x="103281" y="451037"/>
                    <a:pt x="143809" y="359522"/>
                    <a:pt x="143809" y="258856"/>
                  </a:cubicBezTo>
                  <a:cubicBezTo>
                    <a:pt x="143809" y="158190"/>
                    <a:pt x="103281" y="66675"/>
                    <a:pt x="36606" y="0"/>
                  </a:cubicBezTo>
                  <a:lnTo>
                    <a:pt x="0" y="36606"/>
                  </a:lnTo>
                  <a:cubicBezTo>
                    <a:pt x="56216" y="92822"/>
                    <a:pt x="91515" y="171263"/>
                    <a:pt x="91515" y="258856"/>
                  </a:cubicBezTo>
                  <a:cubicBezTo>
                    <a:pt x="91515" y="346449"/>
                    <a:pt x="56216" y="423582"/>
                    <a:pt x="0" y="48110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E9E2AFE9-CF25-32AC-EA1C-CCB496DE3BB2}"/>
                </a:ext>
              </a:extLst>
            </p:cNvPr>
            <p:cNvSpPr/>
            <p:nvPr/>
          </p:nvSpPr>
          <p:spPr>
            <a:xfrm>
              <a:off x="3115509" y="3192368"/>
              <a:ext cx="889000" cy="679823"/>
            </a:xfrm>
            <a:custGeom>
              <a:avLst/>
              <a:gdLst>
                <a:gd name="connsiteX0" fmla="*/ 784412 w 889000"/>
                <a:gd name="connsiteY0" fmla="*/ 575235 h 679823"/>
                <a:gd name="connsiteX1" fmla="*/ 758265 w 889000"/>
                <a:gd name="connsiteY1" fmla="*/ 549088 h 679823"/>
                <a:gd name="connsiteX2" fmla="*/ 784412 w 889000"/>
                <a:gd name="connsiteY2" fmla="*/ 522941 h 679823"/>
                <a:gd name="connsiteX3" fmla="*/ 810559 w 889000"/>
                <a:gd name="connsiteY3" fmla="*/ 549088 h 679823"/>
                <a:gd name="connsiteX4" fmla="*/ 784412 w 889000"/>
                <a:gd name="connsiteY4" fmla="*/ 575235 h 679823"/>
                <a:gd name="connsiteX5" fmla="*/ 653677 w 889000"/>
                <a:gd name="connsiteY5" fmla="*/ 575235 h 679823"/>
                <a:gd name="connsiteX6" fmla="*/ 627530 w 889000"/>
                <a:gd name="connsiteY6" fmla="*/ 549088 h 679823"/>
                <a:gd name="connsiteX7" fmla="*/ 653677 w 889000"/>
                <a:gd name="connsiteY7" fmla="*/ 522941 h 679823"/>
                <a:gd name="connsiteX8" fmla="*/ 679824 w 889000"/>
                <a:gd name="connsiteY8" fmla="*/ 549088 h 679823"/>
                <a:gd name="connsiteX9" fmla="*/ 653677 w 889000"/>
                <a:gd name="connsiteY9" fmla="*/ 575235 h 679823"/>
                <a:gd name="connsiteX10" fmla="*/ 522941 w 889000"/>
                <a:gd name="connsiteY10" fmla="*/ 575235 h 679823"/>
                <a:gd name="connsiteX11" fmla="*/ 496794 w 889000"/>
                <a:gd name="connsiteY11" fmla="*/ 549088 h 679823"/>
                <a:gd name="connsiteX12" fmla="*/ 522941 w 889000"/>
                <a:gd name="connsiteY12" fmla="*/ 522941 h 679823"/>
                <a:gd name="connsiteX13" fmla="*/ 549088 w 889000"/>
                <a:gd name="connsiteY13" fmla="*/ 549088 h 679823"/>
                <a:gd name="connsiteX14" fmla="*/ 522941 w 889000"/>
                <a:gd name="connsiteY14" fmla="*/ 575235 h 679823"/>
                <a:gd name="connsiteX15" fmla="*/ 392206 w 889000"/>
                <a:gd name="connsiteY15" fmla="*/ 575235 h 679823"/>
                <a:gd name="connsiteX16" fmla="*/ 366059 w 889000"/>
                <a:gd name="connsiteY16" fmla="*/ 549088 h 679823"/>
                <a:gd name="connsiteX17" fmla="*/ 392206 w 889000"/>
                <a:gd name="connsiteY17" fmla="*/ 522941 h 679823"/>
                <a:gd name="connsiteX18" fmla="*/ 418353 w 889000"/>
                <a:gd name="connsiteY18" fmla="*/ 549088 h 679823"/>
                <a:gd name="connsiteX19" fmla="*/ 392206 w 889000"/>
                <a:gd name="connsiteY19" fmla="*/ 575235 h 679823"/>
                <a:gd name="connsiteX20" fmla="*/ 130735 w 889000"/>
                <a:gd name="connsiteY20" fmla="*/ 601382 h 679823"/>
                <a:gd name="connsiteX21" fmla="*/ 78441 w 889000"/>
                <a:gd name="connsiteY21" fmla="*/ 549088 h 679823"/>
                <a:gd name="connsiteX22" fmla="*/ 130735 w 889000"/>
                <a:gd name="connsiteY22" fmla="*/ 496794 h 679823"/>
                <a:gd name="connsiteX23" fmla="*/ 183029 w 889000"/>
                <a:gd name="connsiteY23" fmla="*/ 549088 h 679823"/>
                <a:gd name="connsiteX24" fmla="*/ 130735 w 889000"/>
                <a:gd name="connsiteY24" fmla="*/ 601382 h 679823"/>
                <a:gd name="connsiteX25" fmla="*/ 836706 w 889000"/>
                <a:gd name="connsiteY25" fmla="*/ 418353 h 679823"/>
                <a:gd name="connsiteX26" fmla="*/ 470647 w 889000"/>
                <a:gd name="connsiteY26" fmla="*/ 418353 h 679823"/>
                <a:gd name="connsiteX27" fmla="*/ 470647 w 889000"/>
                <a:gd name="connsiteY27" fmla="*/ 96744 h 679823"/>
                <a:gd name="connsiteX28" fmla="*/ 496794 w 889000"/>
                <a:gd name="connsiteY28" fmla="*/ 52294 h 679823"/>
                <a:gd name="connsiteX29" fmla="*/ 444500 w 889000"/>
                <a:gd name="connsiteY29" fmla="*/ 0 h 679823"/>
                <a:gd name="connsiteX30" fmla="*/ 392206 w 889000"/>
                <a:gd name="connsiteY30" fmla="*/ 52294 h 679823"/>
                <a:gd name="connsiteX31" fmla="*/ 418353 w 889000"/>
                <a:gd name="connsiteY31" fmla="*/ 96744 h 679823"/>
                <a:gd name="connsiteX32" fmla="*/ 418353 w 889000"/>
                <a:gd name="connsiteY32" fmla="*/ 418353 h 679823"/>
                <a:gd name="connsiteX33" fmla="*/ 52294 w 889000"/>
                <a:gd name="connsiteY33" fmla="*/ 418353 h 679823"/>
                <a:gd name="connsiteX34" fmla="*/ 0 w 889000"/>
                <a:gd name="connsiteY34" fmla="*/ 470647 h 679823"/>
                <a:gd name="connsiteX35" fmla="*/ 0 w 889000"/>
                <a:gd name="connsiteY35" fmla="*/ 627530 h 679823"/>
                <a:gd name="connsiteX36" fmla="*/ 52294 w 889000"/>
                <a:gd name="connsiteY36" fmla="*/ 679824 h 679823"/>
                <a:gd name="connsiteX37" fmla="*/ 836706 w 889000"/>
                <a:gd name="connsiteY37" fmla="*/ 679824 h 679823"/>
                <a:gd name="connsiteX38" fmla="*/ 889000 w 889000"/>
                <a:gd name="connsiteY38" fmla="*/ 627530 h 679823"/>
                <a:gd name="connsiteX39" fmla="*/ 889000 w 889000"/>
                <a:gd name="connsiteY39" fmla="*/ 470647 h 679823"/>
                <a:gd name="connsiteX40" fmla="*/ 836706 w 889000"/>
                <a:gd name="connsiteY40" fmla="*/ 418353 h 67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89000" h="679823">
                  <a:moveTo>
                    <a:pt x="784412" y="575235"/>
                  </a:moveTo>
                  <a:cubicBezTo>
                    <a:pt x="770031" y="575235"/>
                    <a:pt x="758265" y="563469"/>
                    <a:pt x="758265" y="549088"/>
                  </a:cubicBezTo>
                  <a:cubicBezTo>
                    <a:pt x="758265" y="534708"/>
                    <a:pt x="770031" y="522941"/>
                    <a:pt x="784412" y="522941"/>
                  </a:cubicBezTo>
                  <a:cubicBezTo>
                    <a:pt x="798793" y="522941"/>
                    <a:pt x="810559" y="534708"/>
                    <a:pt x="810559" y="549088"/>
                  </a:cubicBezTo>
                  <a:cubicBezTo>
                    <a:pt x="810559" y="563469"/>
                    <a:pt x="798793" y="575235"/>
                    <a:pt x="784412" y="575235"/>
                  </a:cubicBezTo>
                  <a:close/>
                  <a:moveTo>
                    <a:pt x="653677" y="575235"/>
                  </a:moveTo>
                  <a:cubicBezTo>
                    <a:pt x="639296" y="575235"/>
                    <a:pt x="627530" y="563469"/>
                    <a:pt x="627530" y="549088"/>
                  </a:cubicBezTo>
                  <a:cubicBezTo>
                    <a:pt x="627530" y="534708"/>
                    <a:pt x="639296" y="522941"/>
                    <a:pt x="653677" y="522941"/>
                  </a:cubicBezTo>
                  <a:cubicBezTo>
                    <a:pt x="668057" y="522941"/>
                    <a:pt x="679824" y="534708"/>
                    <a:pt x="679824" y="549088"/>
                  </a:cubicBezTo>
                  <a:cubicBezTo>
                    <a:pt x="679824" y="563469"/>
                    <a:pt x="668057" y="575235"/>
                    <a:pt x="653677" y="575235"/>
                  </a:cubicBezTo>
                  <a:close/>
                  <a:moveTo>
                    <a:pt x="522941" y="575235"/>
                  </a:moveTo>
                  <a:cubicBezTo>
                    <a:pt x="508560" y="575235"/>
                    <a:pt x="496794" y="563469"/>
                    <a:pt x="496794" y="549088"/>
                  </a:cubicBezTo>
                  <a:cubicBezTo>
                    <a:pt x="496794" y="534708"/>
                    <a:pt x="508560" y="522941"/>
                    <a:pt x="522941" y="522941"/>
                  </a:cubicBezTo>
                  <a:cubicBezTo>
                    <a:pt x="537322" y="522941"/>
                    <a:pt x="549088" y="534708"/>
                    <a:pt x="549088" y="549088"/>
                  </a:cubicBezTo>
                  <a:cubicBezTo>
                    <a:pt x="549088" y="563469"/>
                    <a:pt x="537322" y="575235"/>
                    <a:pt x="522941" y="575235"/>
                  </a:cubicBezTo>
                  <a:close/>
                  <a:moveTo>
                    <a:pt x="392206" y="575235"/>
                  </a:moveTo>
                  <a:cubicBezTo>
                    <a:pt x="377825" y="575235"/>
                    <a:pt x="366059" y="563469"/>
                    <a:pt x="366059" y="549088"/>
                  </a:cubicBezTo>
                  <a:cubicBezTo>
                    <a:pt x="366059" y="534708"/>
                    <a:pt x="377825" y="522941"/>
                    <a:pt x="392206" y="522941"/>
                  </a:cubicBezTo>
                  <a:cubicBezTo>
                    <a:pt x="406587" y="522941"/>
                    <a:pt x="418353" y="534708"/>
                    <a:pt x="418353" y="549088"/>
                  </a:cubicBezTo>
                  <a:cubicBezTo>
                    <a:pt x="418353" y="563469"/>
                    <a:pt x="406587" y="575235"/>
                    <a:pt x="392206" y="575235"/>
                  </a:cubicBezTo>
                  <a:close/>
                  <a:moveTo>
                    <a:pt x="130735" y="601382"/>
                  </a:moveTo>
                  <a:cubicBezTo>
                    <a:pt x="101974" y="601382"/>
                    <a:pt x="78441" y="577850"/>
                    <a:pt x="78441" y="549088"/>
                  </a:cubicBezTo>
                  <a:cubicBezTo>
                    <a:pt x="78441" y="520327"/>
                    <a:pt x="101974" y="496794"/>
                    <a:pt x="130735" y="496794"/>
                  </a:cubicBezTo>
                  <a:cubicBezTo>
                    <a:pt x="159497" y="496794"/>
                    <a:pt x="183029" y="520327"/>
                    <a:pt x="183029" y="549088"/>
                  </a:cubicBezTo>
                  <a:cubicBezTo>
                    <a:pt x="183029" y="577850"/>
                    <a:pt x="159497" y="601382"/>
                    <a:pt x="130735" y="601382"/>
                  </a:cubicBezTo>
                  <a:close/>
                  <a:moveTo>
                    <a:pt x="836706" y="418353"/>
                  </a:moveTo>
                  <a:lnTo>
                    <a:pt x="470647" y="418353"/>
                  </a:lnTo>
                  <a:lnTo>
                    <a:pt x="470647" y="96744"/>
                  </a:lnTo>
                  <a:cubicBezTo>
                    <a:pt x="486335" y="87593"/>
                    <a:pt x="496794" y="70597"/>
                    <a:pt x="496794" y="52294"/>
                  </a:cubicBezTo>
                  <a:cubicBezTo>
                    <a:pt x="496794" y="23532"/>
                    <a:pt x="473262" y="0"/>
                    <a:pt x="444500" y="0"/>
                  </a:cubicBezTo>
                  <a:cubicBezTo>
                    <a:pt x="415738" y="0"/>
                    <a:pt x="392206" y="23532"/>
                    <a:pt x="392206" y="52294"/>
                  </a:cubicBezTo>
                  <a:cubicBezTo>
                    <a:pt x="392206" y="71904"/>
                    <a:pt x="402665" y="88900"/>
                    <a:pt x="418353" y="96744"/>
                  </a:cubicBezTo>
                  <a:lnTo>
                    <a:pt x="418353" y="418353"/>
                  </a:lnTo>
                  <a:lnTo>
                    <a:pt x="52294" y="418353"/>
                  </a:lnTo>
                  <a:cubicBezTo>
                    <a:pt x="23532" y="418353"/>
                    <a:pt x="0" y="441885"/>
                    <a:pt x="0" y="470647"/>
                  </a:cubicBezTo>
                  <a:lnTo>
                    <a:pt x="0" y="627530"/>
                  </a:lnTo>
                  <a:cubicBezTo>
                    <a:pt x="0" y="656291"/>
                    <a:pt x="23532" y="679824"/>
                    <a:pt x="52294" y="679824"/>
                  </a:cubicBezTo>
                  <a:lnTo>
                    <a:pt x="836706" y="679824"/>
                  </a:lnTo>
                  <a:cubicBezTo>
                    <a:pt x="865468" y="679824"/>
                    <a:pt x="889000" y="656291"/>
                    <a:pt x="889000" y="627530"/>
                  </a:cubicBezTo>
                  <a:lnTo>
                    <a:pt x="889000" y="470647"/>
                  </a:lnTo>
                  <a:cubicBezTo>
                    <a:pt x="889000" y="441885"/>
                    <a:pt x="865468" y="418353"/>
                    <a:pt x="836706" y="41835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FDC8F70-72A3-5460-333C-FC1A286F8F6A}"/>
              </a:ext>
            </a:extLst>
          </p:cNvPr>
          <p:cNvGrpSpPr/>
          <p:nvPr/>
        </p:nvGrpSpPr>
        <p:grpSpPr>
          <a:xfrm>
            <a:off x="1980429" y="4384268"/>
            <a:ext cx="1943772" cy="1255059"/>
            <a:chOff x="1980429" y="5003393"/>
            <a:chExt cx="1943772" cy="1255059"/>
          </a:xfrm>
        </p:grpSpPr>
        <p:sp>
          <p:nvSpPr>
            <p:cNvPr id="46" name="グラフィックス 7" descr="タブレット">
              <a:extLst>
                <a:ext uri="{FF2B5EF4-FFF2-40B4-BE49-F238E27FC236}">
                  <a16:creationId xmlns:a16="http://schemas.microsoft.com/office/drawing/2014/main" id="{C5BB742A-C09E-D342-5C9E-5F0213F6E919}"/>
                </a:ext>
              </a:extLst>
            </p:cNvPr>
            <p:cNvSpPr/>
            <p:nvPr/>
          </p:nvSpPr>
          <p:spPr>
            <a:xfrm>
              <a:off x="3195819" y="5185486"/>
              <a:ext cx="728382" cy="509867"/>
            </a:xfrm>
            <a:custGeom>
              <a:avLst/>
              <a:gdLst>
                <a:gd name="connsiteX0" fmla="*/ 673754 w 728382"/>
                <a:gd name="connsiteY0" fmla="*/ 455239 h 509867"/>
                <a:gd name="connsiteX1" fmla="*/ 54629 w 728382"/>
                <a:gd name="connsiteY1" fmla="*/ 455239 h 509867"/>
                <a:gd name="connsiteX2" fmla="*/ 54629 w 728382"/>
                <a:gd name="connsiteY2" fmla="*/ 54629 h 509867"/>
                <a:gd name="connsiteX3" fmla="*/ 673754 w 728382"/>
                <a:gd name="connsiteY3" fmla="*/ 54629 h 509867"/>
                <a:gd name="connsiteX4" fmla="*/ 673754 w 728382"/>
                <a:gd name="connsiteY4" fmla="*/ 455239 h 509867"/>
                <a:gd name="connsiteX5" fmla="*/ 409715 w 728382"/>
                <a:gd name="connsiteY5" fmla="*/ 491658 h 509867"/>
                <a:gd name="connsiteX6" fmla="*/ 318667 w 728382"/>
                <a:gd name="connsiteY6" fmla="*/ 491658 h 509867"/>
                <a:gd name="connsiteX7" fmla="*/ 309563 w 728382"/>
                <a:gd name="connsiteY7" fmla="*/ 482553 h 509867"/>
                <a:gd name="connsiteX8" fmla="*/ 318667 w 728382"/>
                <a:gd name="connsiteY8" fmla="*/ 473449 h 509867"/>
                <a:gd name="connsiteX9" fmla="*/ 409715 w 728382"/>
                <a:gd name="connsiteY9" fmla="*/ 473449 h 509867"/>
                <a:gd name="connsiteX10" fmla="*/ 418820 w 728382"/>
                <a:gd name="connsiteY10" fmla="*/ 482553 h 509867"/>
                <a:gd name="connsiteX11" fmla="*/ 409715 w 728382"/>
                <a:gd name="connsiteY11" fmla="*/ 491658 h 509867"/>
                <a:gd name="connsiteX12" fmla="*/ 364191 w 728382"/>
                <a:gd name="connsiteY12" fmla="*/ 18210 h 509867"/>
                <a:gd name="connsiteX13" fmla="*/ 373296 w 728382"/>
                <a:gd name="connsiteY13" fmla="*/ 27314 h 509867"/>
                <a:gd name="connsiteX14" fmla="*/ 364191 w 728382"/>
                <a:gd name="connsiteY14" fmla="*/ 36419 h 509867"/>
                <a:gd name="connsiteX15" fmla="*/ 355086 w 728382"/>
                <a:gd name="connsiteY15" fmla="*/ 27314 h 509867"/>
                <a:gd name="connsiteX16" fmla="*/ 364191 w 728382"/>
                <a:gd name="connsiteY16" fmla="*/ 18210 h 509867"/>
                <a:gd name="connsiteX17" fmla="*/ 691963 w 728382"/>
                <a:gd name="connsiteY17" fmla="*/ 0 h 509867"/>
                <a:gd name="connsiteX18" fmla="*/ 36419 w 728382"/>
                <a:gd name="connsiteY18" fmla="*/ 0 h 509867"/>
                <a:gd name="connsiteX19" fmla="*/ 0 w 728382"/>
                <a:gd name="connsiteY19" fmla="*/ 36419 h 509867"/>
                <a:gd name="connsiteX20" fmla="*/ 0 w 728382"/>
                <a:gd name="connsiteY20" fmla="*/ 473449 h 509867"/>
                <a:gd name="connsiteX21" fmla="*/ 36419 w 728382"/>
                <a:gd name="connsiteY21" fmla="*/ 509868 h 509867"/>
                <a:gd name="connsiteX22" fmla="*/ 691963 w 728382"/>
                <a:gd name="connsiteY22" fmla="*/ 509868 h 509867"/>
                <a:gd name="connsiteX23" fmla="*/ 728383 w 728382"/>
                <a:gd name="connsiteY23" fmla="*/ 473449 h 509867"/>
                <a:gd name="connsiteX24" fmla="*/ 728383 w 728382"/>
                <a:gd name="connsiteY24" fmla="*/ 36419 h 509867"/>
                <a:gd name="connsiteX25" fmla="*/ 691963 w 728382"/>
                <a:gd name="connsiteY25" fmla="*/ 0 h 50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8382" h="509867">
                  <a:moveTo>
                    <a:pt x="673754" y="455239"/>
                  </a:moveTo>
                  <a:lnTo>
                    <a:pt x="54629" y="455239"/>
                  </a:lnTo>
                  <a:lnTo>
                    <a:pt x="54629" y="54629"/>
                  </a:lnTo>
                  <a:lnTo>
                    <a:pt x="673754" y="54629"/>
                  </a:lnTo>
                  <a:lnTo>
                    <a:pt x="673754" y="455239"/>
                  </a:lnTo>
                  <a:close/>
                  <a:moveTo>
                    <a:pt x="409715" y="491658"/>
                  </a:moveTo>
                  <a:lnTo>
                    <a:pt x="318667" y="491658"/>
                  </a:lnTo>
                  <a:cubicBezTo>
                    <a:pt x="313205" y="491658"/>
                    <a:pt x="309563" y="488016"/>
                    <a:pt x="309563" y="482553"/>
                  </a:cubicBezTo>
                  <a:cubicBezTo>
                    <a:pt x="309563" y="477091"/>
                    <a:pt x="313205" y="473449"/>
                    <a:pt x="318667" y="473449"/>
                  </a:cubicBezTo>
                  <a:lnTo>
                    <a:pt x="409715" y="473449"/>
                  </a:lnTo>
                  <a:cubicBezTo>
                    <a:pt x="415178" y="473449"/>
                    <a:pt x="418820" y="477091"/>
                    <a:pt x="418820" y="482553"/>
                  </a:cubicBezTo>
                  <a:cubicBezTo>
                    <a:pt x="418820" y="488016"/>
                    <a:pt x="415178" y="491658"/>
                    <a:pt x="409715" y="491658"/>
                  </a:cubicBezTo>
                  <a:close/>
                  <a:moveTo>
                    <a:pt x="364191" y="18210"/>
                  </a:moveTo>
                  <a:cubicBezTo>
                    <a:pt x="369654" y="18210"/>
                    <a:pt x="373296" y="21851"/>
                    <a:pt x="373296" y="27314"/>
                  </a:cubicBezTo>
                  <a:cubicBezTo>
                    <a:pt x="373296" y="32777"/>
                    <a:pt x="369654" y="36419"/>
                    <a:pt x="364191" y="36419"/>
                  </a:cubicBezTo>
                  <a:cubicBezTo>
                    <a:pt x="358728" y="36419"/>
                    <a:pt x="355086" y="32777"/>
                    <a:pt x="355086" y="27314"/>
                  </a:cubicBezTo>
                  <a:cubicBezTo>
                    <a:pt x="355086" y="21851"/>
                    <a:pt x="358728" y="18210"/>
                    <a:pt x="364191" y="18210"/>
                  </a:cubicBezTo>
                  <a:close/>
                  <a:moveTo>
                    <a:pt x="691963" y="0"/>
                  </a:moveTo>
                  <a:lnTo>
                    <a:pt x="36419" y="0"/>
                  </a:lnTo>
                  <a:cubicBezTo>
                    <a:pt x="16389" y="0"/>
                    <a:pt x="0" y="16389"/>
                    <a:pt x="0" y="36419"/>
                  </a:cubicBezTo>
                  <a:lnTo>
                    <a:pt x="0" y="473449"/>
                  </a:lnTo>
                  <a:cubicBezTo>
                    <a:pt x="0" y="493479"/>
                    <a:pt x="16389" y="509868"/>
                    <a:pt x="36419" y="509868"/>
                  </a:cubicBezTo>
                  <a:lnTo>
                    <a:pt x="691963" y="509868"/>
                  </a:lnTo>
                  <a:cubicBezTo>
                    <a:pt x="711994" y="509868"/>
                    <a:pt x="728383" y="493479"/>
                    <a:pt x="728383" y="473449"/>
                  </a:cubicBezTo>
                  <a:lnTo>
                    <a:pt x="728383" y="36419"/>
                  </a:lnTo>
                  <a:cubicBezTo>
                    <a:pt x="728383" y="16389"/>
                    <a:pt x="711994" y="0"/>
                    <a:pt x="69196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 dirty="0"/>
            </a:p>
          </p:txBody>
        </p:sp>
        <p:pic>
          <p:nvPicPr>
            <p:cNvPr id="12" name="グラフィックス 11" descr="男の人">
              <a:extLst>
                <a:ext uri="{FF2B5EF4-FFF2-40B4-BE49-F238E27FC236}">
                  <a16:creationId xmlns:a16="http://schemas.microsoft.com/office/drawing/2014/main" id="{F7DDC222-B467-E05D-763B-871494F98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0429" y="5003393"/>
              <a:ext cx="1255059" cy="1255059"/>
            </a:xfrm>
            <a:prstGeom prst="rect">
              <a:avLst/>
            </a:prstGeom>
          </p:spPr>
        </p:pic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B91E4EC-AF4A-3E68-D908-250A581774BA}"/>
              </a:ext>
            </a:extLst>
          </p:cNvPr>
          <p:cNvGrpSpPr/>
          <p:nvPr/>
        </p:nvGrpSpPr>
        <p:grpSpPr>
          <a:xfrm>
            <a:off x="5087694" y="4384267"/>
            <a:ext cx="1943772" cy="1255059"/>
            <a:chOff x="4840940" y="4859958"/>
            <a:chExt cx="1943772" cy="1255059"/>
          </a:xfrm>
        </p:grpSpPr>
        <p:pic>
          <p:nvPicPr>
            <p:cNvPr id="11" name="グラフィックス 10" descr="男の人">
              <a:extLst>
                <a:ext uri="{FF2B5EF4-FFF2-40B4-BE49-F238E27FC236}">
                  <a16:creationId xmlns:a16="http://schemas.microsoft.com/office/drawing/2014/main" id="{E5928167-7A76-B9A8-3D1A-81B1E5025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40940" y="4859958"/>
              <a:ext cx="1255059" cy="1255059"/>
            </a:xfrm>
            <a:prstGeom prst="rect">
              <a:avLst/>
            </a:prstGeom>
          </p:spPr>
        </p:pic>
        <p:sp>
          <p:nvSpPr>
            <p:cNvPr id="34" name="グラフィックス 12" descr="タブレット">
              <a:extLst>
                <a:ext uri="{FF2B5EF4-FFF2-40B4-BE49-F238E27FC236}">
                  <a16:creationId xmlns:a16="http://schemas.microsoft.com/office/drawing/2014/main" id="{A70B5BE3-E8C5-F6C3-E79F-C0E4DD67D691}"/>
                </a:ext>
              </a:extLst>
            </p:cNvPr>
            <p:cNvSpPr/>
            <p:nvPr/>
          </p:nvSpPr>
          <p:spPr>
            <a:xfrm>
              <a:off x="6056330" y="5042052"/>
              <a:ext cx="728382" cy="509867"/>
            </a:xfrm>
            <a:custGeom>
              <a:avLst/>
              <a:gdLst>
                <a:gd name="connsiteX0" fmla="*/ 673754 w 728382"/>
                <a:gd name="connsiteY0" fmla="*/ 455239 h 509867"/>
                <a:gd name="connsiteX1" fmla="*/ 54629 w 728382"/>
                <a:gd name="connsiteY1" fmla="*/ 455239 h 509867"/>
                <a:gd name="connsiteX2" fmla="*/ 54629 w 728382"/>
                <a:gd name="connsiteY2" fmla="*/ 54629 h 509867"/>
                <a:gd name="connsiteX3" fmla="*/ 673754 w 728382"/>
                <a:gd name="connsiteY3" fmla="*/ 54629 h 509867"/>
                <a:gd name="connsiteX4" fmla="*/ 673754 w 728382"/>
                <a:gd name="connsiteY4" fmla="*/ 455239 h 509867"/>
                <a:gd name="connsiteX5" fmla="*/ 409715 w 728382"/>
                <a:gd name="connsiteY5" fmla="*/ 491658 h 509867"/>
                <a:gd name="connsiteX6" fmla="*/ 318667 w 728382"/>
                <a:gd name="connsiteY6" fmla="*/ 491658 h 509867"/>
                <a:gd name="connsiteX7" fmla="*/ 309563 w 728382"/>
                <a:gd name="connsiteY7" fmla="*/ 482553 h 509867"/>
                <a:gd name="connsiteX8" fmla="*/ 318667 w 728382"/>
                <a:gd name="connsiteY8" fmla="*/ 473449 h 509867"/>
                <a:gd name="connsiteX9" fmla="*/ 409715 w 728382"/>
                <a:gd name="connsiteY9" fmla="*/ 473449 h 509867"/>
                <a:gd name="connsiteX10" fmla="*/ 418820 w 728382"/>
                <a:gd name="connsiteY10" fmla="*/ 482553 h 509867"/>
                <a:gd name="connsiteX11" fmla="*/ 409715 w 728382"/>
                <a:gd name="connsiteY11" fmla="*/ 491658 h 509867"/>
                <a:gd name="connsiteX12" fmla="*/ 364191 w 728382"/>
                <a:gd name="connsiteY12" fmla="*/ 18210 h 509867"/>
                <a:gd name="connsiteX13" fmla="*/ 373296 w 728382"/>
                <a:gd name="connsiteY13" fmla="*/ 27314 h 509867"/>
                <a:gd name="connsiteX14" fmla="*/ 364191 w 728382"/>
                <a:gd name="connsiteY14" fmla="*/ 36419 h 509867"/>
                <a:gd name="connsiteX15" fmla="*/ 355086 w 728382"/>
                <a:gd name="connsiteY15" fmla="*/ 27314 h 509867"/>
                <a:gd name="connsiteX16" fmla="*/ 364191 w 728382"/>
                <a:gd name="connsiteY16" fmla="*/ 18210 h 509867"/>
                <a:gd name="connsiteX17" fmla="*/ 691963 w 728382"/>
                <a:gd name="connsiteY17" fmla="*/ 0 h 509867"/>
                <a:gd name="connsiteX18" fmla="*/ 36419 w 728382"/>
                <a:gd name="connsiteY18" fmla="*/ 0 h 509867"/>
                <a:gd name="connsiteX19" fmla="*/ 0 w 728382"/>
                <a:gd name="connsiteY19" fmla="*/ 36419 h 509867"/>
                <a:gd name="connsiteX20" fmla="*/ 0 w 728382"/>
                <a:gd name="connsiteY20" fmla="*/ 473449 h 509867"/>
                <a:gd name="connsiteX21" fmla="*/ 36419 w 728382"/>
                <a:gd name="connsiteY21" fmla="*/ 509868 h 509867"/>
                <a:gd name="connsiteX22" fmla="*/ 691963 w 728382"/>
                <a:gd name="connsiteY22" fmla="*/ 509868 h 509867"/>
                <a:gd name="connsiteX23" fmla="*/ 728383 w 728382"/>
                <a:gd name="connsiteY23" fmla="*/ 473449 h 509867"/>
                <a:gd name="connsiteX24" fmla="*/ 728383 w 728382"/>
                <a:gd name="connsiteY24" fmla="*/ 36419 h 509867"/>
                <a:gd name="connsiteX25" fmla="*/ 691963 w 728382"/>
                <a:gd name="connsiteY25" fmla="*/ 0 h 50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8382" h="509867">
                  <a:moveTo>
                    <a:pt x="673754" y="455239"/>
                  </a:moveTo>
                  <a:lnTo>
                    <a:pt x="54629" y="455239"/>
                  </a:lnTo>
                  <a:lnTo>
                    <a:pt x="54629" y="54629"/>
                  </a:lnTo>
                  <a:lnTo>
                    <a:pt x="673754" y="54629"/>
                  </a:lnTo>
                  <a:lnTo>
                    <a:pt x="673754" y="455239"/>
                  </a:lnTo>
                  <a:close/>
                  <a:moveTo>
                    <a:pt x="409715" y="491658"/>
                  </a:moveTo>
                  <a:lnTo>
                    <a:pt x="318667" y="491658"/>
                  </a:lnTo>
                  <a:cubicBezTo>
                    <a:pt x="313205" y="491658"/>
                    <a:pt x="309563" y="488016"/>
                    <a:pt x="309563" y="482553"/>
                  </a:cubicBezTo>
                  <a:cubicBezTo>
                    <a:pt x="309563" y="477091"/>
                    <a:pt x="313205" y="473449"/>
                    <a:pt x="318667" y="473449"/>
                  </a:cubicBezTo>
                  <a:lnTo>
                    <a:pt x="409715" y="473449"/>
                  </a:lnTo>
                  <a:cubicBezTo>
                    <a:pt x="415178" y="473449"/>
                    <a:pt x="418820" y="477091"/>
                    <a:pt x="418820" y="482553"/>
                  </a:cubicBezTo>
                  <a:cubicBezTo>
                    <a:pt x="418820" y="488016"/>
                    <a:pt x="415178" y="491658"/>
                    <a:pt x="409715" y="491658"/>
                  </a:cubicBezTo>
                  <a:close/>
                  <a:moveTo>
                    <a:pt x="364191" y="18210"/>
                  </a:moveTo>
                  <a:cubicBezTo>
                    <a:pt x="369654" y="18210"/>
                    <a:pt x="373296" y="21851"/>
                    <a:pt x="373296" y="27314"/>
                  </a:cubicBezTo>
                  <a:cubicBezTo>
                    <a:pt x="373296" y="32777"/>
                    <a:pt x="369654" y="36419"/>
                    <a:pt x="364191" y="36419"/>
                  </a:cubicBezTo>
                  <a:cubicBezTo>
                    <a:pt x="358728" y="36419"/>
                    <a:pt x="355086" y="32777"/>
                    <a:pt x="355086" y="27314"/>
                  </a:cubicBezTo>
                  <a:cubicBezTo>
                    <a:pt x="355086" y="21851"/>
                    <a:pt x="358728" y="18210"/>
                    <a:pt x="364191" y="18210"/>
                  </a:cubicBezTo>
                  <a:close/>
                  <a:moveTo>
                    <a:pt x="691963" y="0"/>
                  </a:moveTo>
                  <a:lnTo>
                    <a:pt x="36419" y="0"/>
                  </a:lnTo>
                  <a:cubicBezTo>
                    <a:pt x="16389" y="0"/>
                    <a:pt x="0" y="16389"/>
                    <a:pt x="0" y="36419"/>
                  </a:cubicBezTo>
                  <a:lnTo>
                    <a:pt x="0" y="473449"/>
                  </a:lnTo>
                  <a:cubicBezTo>
                    <a:pt x="0" y="493479"/>
                    <a:pt x="16389" y="509868"/>
                    <a:pt x="36419" y="509868"/>
                  </a:cubicBezTo>
                  <a:lnTo>
                    <a:pt x="691963" y="509868"/>
                  </a:lnTo>
                  <a:cubicBezTo>
                    <a:pt x="711994" y="509868"/>
                    <a:pt x="728383" y="493479"/>
                    <a:pt x="728383" y="473449"/>
                  </a:cubicBezTo>
                  <a:lnTo>
                    <a:pt x="728383" y="36419"/>
                  </a:lnTo>
                  <a:cubicBezTo>
                    <a:pt x="728383" y="16389"/>
                    <a:pt x="711994" y="0"/>
                    <a:pt x="69196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DE939BA-6917-F59E-5FA1-08D5C960F2CC}"/>
              </a:ext>
            </a:extLst>
          </p:cNvPr>
          <p:cNvGrpSpPr/>
          <p:nvPr/>
        </p:nvGrpSpPr>
        <p:grpSpPr>
          <a:xfrm>
            <a:off x="8194959" y="4384267"/>
            <a:ext cx="1943772" cy="1255059"/>
            <a:chOff x="7948205" y="4859958"/>
            <a:chExt cx="1943772" cy="1255059"/>
          </a:xfrm>
        </p:grpSpPr>
        <p:pic>
          <p:nvPicPr>
            <p:cNvPr id="6" name="グラフィックス 5" descr="男の人">
              <a:extLst>
                <a:ext uri="{FF2B5EF4-FFF2-40B4-BE49-F238E27FC236}">
                  <a16:creationId xmlns:a16="http://schemas.microsoft.com/office/drawing/2014/main" id="{12A9F86C-3214-86FF-C17C-D38191120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948205" y="4859958"/>
              <a:ext cx="1255059" cy="1255059"/>
            </a:xfrm>
            <a:prstGeom prst="rect">
              <a:avLst/>
            </a:prstGeom>
          </p:spPr>
        </p:pic>
        <p:sp>
          <p:nvSpPr>
            <p:cNvPr id="52" name="グラフィックス 13" descr="タブレット">
              <a:extLst>
                <a:ext uri="{FF2B5EF4-FFF2-40B4-BE49-F238E27FC236}">
                  <a16:creationId xmlns:a16="http://schemas.microsoft.com/office/drawing/2014/main" id="{9B09FBD1-EEA2-EFAB-9CF1-F69CDAEF762C}"/>
                </a:ext>
              </a:extLst>
            </p:cNvPr>
            <p:cNvSpPr/>
            <p:nvPr/>
          </p:nvSpPr>
          <p:spPr>
            <a:xfrm>
              <a:off x="9163595" y="5042052"/>
              <a:ext cx="728382" cy="509867"/>
            </a:xfrm>
            <a:custGeom>
              <a:avLst/>
              <a:gdLst>
                <a:gd name="connsiteX0" fmla="*/ 673754 w 728382"/>
                <a:gd name="connsiteY0" fmla="*/ 455239 h 509867"/>
                <a:gd name="connsiteX1" fmla="*/ 54629 w 728382"/>
                <a:gd name="connsiteY1" fmla="*/ 455239 h 509867"/>
                <a:gd name="connsiteX2" fmla="*/ 54629 w 728382"/>
                <a:gd name="connsiteY2" fmla="*/ 54629 h 509867"/>
                <a:gd name="connsiteX3" fmla="*/ 673754 w 728382"/>
                <a:gd name="connsiteY3" fmla="*/ 54629 h 509867"/>
                <a:gd name="connsiteX4" fmla="*/ 673754 w 728382"/>
                <a:gd name="connsiteY4" fmla="*/ 455239 h 509867"/>
                <a:gd name="connsiteX5" fmla="*/ 409715 w 728382"/>
                <a:gd name="connsiteY5" fmla="*/ 491658 h 509867"/>
                <a:gd name="connsiteX6" fmla="*/ 318667 w 728382"/>
                <a:gd name="connsiteY6" fmla="*/ 491658 h 509867"/>
                <a:gd name="connsiteX7" fmla="*/ 309563 w 728382"/>
                <a:gd name="connsiteY7" fmla="*/ 482553 h 509867"/>
                <a:gd name="connsiteX8" fmla="*/ 318667 w 728382"/>
                <a:gd name="connsiteY8" fmla="*/ 473449 h 509867"/>
                <a:gd name="connsiteX9" fmla="*/ 409715 w 728382"/>
                <a:gd name="connsiteY9" fmla="*/ 473449 h 509867"/>
                <a:gd name="connsiteX10" fmla="*/ 418820 w 728382"/>
                <a:gd name="connsiteY10" fmla="*/ 482553 h 509867"/>
                <a:gd name="connsiteX11" fmla="*/ 409715 w 728382"/>
                <a:gd name="connsiteY11" fmla="*/ 491658 h 509867"/>
                <a:gd name="connsiteX12" fmla="*/ 364191 w 728382"/>
                <a:gd name="connsiteY12" fmla="*/ 18210 h 509867"/>
                <a:gd name="connsiteX13" fmla="*/ 373296 w 728382"/>
                <a:gd name="connsiteY13" fmla="*/ 27314 h 509867"/>
                <a:gd name="connsiteX14" fmla="*/ 364191 w 728382"/>
                <a:gd name="connsiteY14" fmla="*/ 36419 h 509867"/>
                <a:gd name="connsiteX15" fmla="*/ 355086 w 728382"/>
                <a:gd name="connsiteY15" fmla="*/ 27314 h 509867"/>
                <a:gd name="connsiteX16" fmla="*/ 364191 w 728382"/>
                <a:gd name="connsiteY16" fmla="*/ 18210 h 509867"/>
                <a:gd name="connsiteX17" fmla="*/ 691963 w 728382"/>
                <a:gd name="connsiteY17" fmla="*/ 0 h 509867"/>
                <a:gd name="connsiteX18" fmla="*/ 36419 w 728382"/>
                <a:gd name="connsiteY18" fmla="*/ 0 h 509867"/>
                <a:gd name="connsiteX19" fmla="*/ 0 w 728382"/>
                <a:gd name="connsiteY19" fmla="*/ 36419 h 509867"/>
                <a:gd name="connsiteX20" fmla="*/ 0 w 728382"/>
                <a:gd name="connsiteY20" fmla="*/ 473449 h 509867"/>
                <a:gd name="connsiteX21" fmla="*/ 36419 w 728382"/>
                <a:gd name="connsiteY21" fmla="*/ 509868 h 509867"/>
                <a:gd name="connsiteX22" fmla="*/ 691963 w 728382"/>
                <a:gd name="connsiteY22" fmla="*/ 509868 h 509867"/>
                <a:gd name="connsiteX23" fmla="*/ 728383 w 728382"/>
                <a:gd name="connsiteY23" fmla="*/ 473449 h 509867"/>
                <a:gd name="connsiteX24" fmla="*/ 728383 w 728382"/>
                <a:gd name="connsiteY24" fmla="*/ 36419 h 509867"/>
                <a:gd name="connsiteX25" fmla="*/ 691963 w 728382"/>
                <a:gd name="connsiteY25" fmla="*/ 0 h 509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28382" h="509867">
                  <a:moveTo>
                    <a:pt x="673754" y="455239"/>
                  </a:moveTo>
                  <a:lnTo>
                    <a:pt x="54629" y="455239"/>
                  </a:lnTo>
                  <a:lnTo>
                    <a:pt x="54629" y="54629"/>
                  </a:lnTo>
                  <a:lnTo>
                    <a:pt x="673754" y="54629"/>
                  </a:lnTo>
                  <a:lnTo>
                    <a:pt x="673754" y="455239"/>
                  </a:lnTo>
                  <a:close/>
                  <a:moveTo>
                    <a:pt x="409715" y="491658"/>
                  </a:moveTo>
                  <a:lnTo>
                    <a:pt x="318667" y="491658"/>
                  </a:lnTo>
                  <a:cubicBezTo>
                    <a:pt x="313205" y="491658"/>
                    <a:pt x="309563" y="488016"/>
                    <a:pt x="309563" y="482553"/>
                  </a:cubicBezTo>
                  <a:cubicBezTo>
                    <a:pt x="309563" y="477091"/>
                    <a:pt x="313205" y="473449"/>
                    <a:pt x="318667" y="473449"/>
                  </a:cubicBezTo>
                  <a:lnTo>
                    <a:pt x="409715" y="473449"/>
                  </a:lnTo>
                  <a:cubicBezTo>
                    <a:pt x="415178" y="473449"/>
                    <a:pt x="418820" y="477091"/>
                    <a:pt x="418820" y="482553"/>
                  </a:cubicBezTo>
                  <a:cubicBezTo>
                    <a:pt x="418820" y="488016"/>
                    <a:pt x="415178" y="491658"/>
                    <a:pt x="409715" y="491658"/>
                  </a:cubicBezTo>
                  <a:close/>
                  <a:moveTo>
                    <a:pt x="364191" y="18210"/>
                  </a:moveTo>
                  <a:cubicBezTo>
                    <a:pt x="369654" y="18210"/>
                    <a:pt x="373296" y="21851"/>
                    <a:pt x="373296" y="27314"/>
                  </a:cubicBezTo>
                  <a:cubicBezTo>
                    <a:pt x="373296" y="32777"/>
                    <a:pt x="369654" y="36419"/>
                    <a:pt x="364191" y="36419"/>
                  </a:cubicBezTo>
                  <a:cubicBezTo>
                    <a:pt x="358728" y="36419"/>
                    <a:pt x="355086" y="32777"/>
                    <a:pt x="355086" y="27314"/>
                  </a:cubicBezTo>
                  <a:cubicBezTo>
                    <a:pt x="355086" y="21851"/>
                    <a:pt x="358728" y="18210"/>
                    <a:pt x="364191" y="18210"/>
                  </a:cubicBezTo>
                  <a:close/>
                  <a:moveTo>
                    <a:pt x="691963" y="0"/>
                  </a:moveTo>
                  <a:lnTo>
                    <a:pt x="36419" y="0"/>
                  </a:lnTo>
                  <a:cubicBezTo>
                    <a:pt x="16389" y="0"/>
                    <a:pt x="0" y="16389"/>
                    <a:pt x="0" y="36419"/>
                  </a:cubicBezTo>
                  <a:lnTo>
                    <a:pt x="0" y="473449"/>
                  </a:lnTo>
                  <a:cubicBezTo>
                    <a:pt x="0" y="493479"/>
                    <a:pt x="16389" y="509868"/>
                    <a:pt x="36419" y="509868"/>
                  </a:cubicBezTo>
                  <a:lnTo>
                    <a:pt x="691963" y="509868"/>
                  </a:lnTo>
                  <a:cubicBezTo>
                    <a:pt x="711994" y="509868"/>
                    <a:pt x="728383" y="493479"/>
                    <a:pt x="728383" y="473449"/>
                  </a:cubicBezTo>
                  <a:lnTo>
                    <a:pt x="728383" y="36419"/>
                  </a:lnTo>
                  <a:cubicBezTo>
                    <a:pt x="728383" y="16389"/>
                    <a:pt x="711994" y="0"/>
                    <a:pt x="691963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9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2088FB7-E56E-1562-DCC3-6BAF8276871B}"/>
              </a:ext>
            </a:extLst>
          </p:cNvPr>
          <p:cNvCxnSpPr>
            <a:cxnSpLocks/>
            <a:stCxn id="46" idx="12"/>
            <a:endCxn id="43" idx="15"/>
          </p:cNvCxnSpPr>
          <p:nvPr/>
        </p:nvCxnSpPr>
        <p:spPr>
          <a:xfrm flipV="1">
            <a:off x="3560010" y="3263323"/>
            <a:ext cx="568919" cy="1321248"/>
          </a:xfrm>
          <a:prstGeom prst="line">
            <a:avLst/>
          </a:prstGeom>
          <a:ln w="15875" cap="rnd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51D818F-29A7-5E92-37DE-AFE04A76E553}"/>
              </a:ext>
            </a:extLst>
          </p:cNvPr>
          <p:cNvCxnSpPr>
            <a:cxnSpLocks/>
            <a:stCxn id="34" idx="12"/>
            <a:endCxn id="43" idx="15"/>
          </p:cNvCxnSpPr>
          <p:nvPr/>
        </p:nvCxnSpPr>
        <p:spPr>
          <a:xfrm flipH="1" flipV="1">
            <a:off x="4128929" y="3263323"/>
            <a:ext cx="2538346" cy="1321248"/>
          </a:xfrm>
          <a:prstGeom prst="line">
            <a:avLst/>
          </a:prstGeom>
          <a:ln w="15875" cap="rnd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257AF7C8-AC4D-976B-AAA3-8383D0F6B455}"/>
              </a:ext>
            </a:extLst>
          </p:cNvPr>
          <p:cNvCxnSpPr>
            <a:cxnSpLocks/>
            <a:stCxn id="52" idx="12"/>
            <a:endCxn id="43" idx="15"/>
          </p:cNvCxnSpPr>
          <p:nvPr/>
        </p:nvCxnSpPr>
        <p:spPr>
          <a:xfrm flipH="1" flipV="1">
            <a:off x="4128929" y="3263323"/>
            <a:ext cx="5645611" cy="1321248"/>
          </a:xfrm>
          <a:prstGeom prst="line">
            <a:avLst/>
          </a:prstGeom>
          <a:ln w="15875" cap="rnd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566F8E3-EFA6-A4DA-6916-97F9FD0DF746}"/>
              </a:ext>
            </a:extLst>
          </p:cNvPr>
          <p:cNvSpPr txBox="1"/>
          <p:nvPr/>
        </p:nvSpPr>
        <p:spPr>
          <a:xfrm>
            <a:off x="3211059" y="3760386"/>
            <a:ext cx="419629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Wireless-Communication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0194A430-16BF-137B-BAB3-AF9A327F6957}"/>
              </a:ext>
            </a:extLst>
          </p:cNvPr>
          <p:cNvGrpSpPr/>
          <p:nvPr/>
        </p:nvGrpSpPr>
        <p:grpSpPr>
          <a:xfrm>
            <a:off x="5919899" y="1636809"/>
            <a:ext cx="1674079" cy="1420606"/>
            <a:chOff x="5504909" y="1354827"/>
            <a:chExt cx="1674079" cy="1420606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892CC80B-0DC1-A36C-4A43-A9FF8EAEBCB6}"/>
                </a:ext>
              </a:extLst>
            </p:cNvPr>
            <p:cNvSpPr txBox="1"/>
            <p:nvPr/>
          </p:nvSpPr>
          <p:spPr>
            <a:xfrm>
              <a:off x="5564172" y="1354827"/>
              <a:ext cx="1557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pc="300" dirty="0">
                  <a:solidFill>
                    <a:schemeClr val="tx2">
                      <a:lumMod val="75000"/>
                    </a:schemeClr>
                  </a:solidFill>
                  <a:latin typeface="Bahnschrift" panose="020B0502040204020203" pitchFamily="34" charset="0"/>
                </a:rPr>
                <a:t>Cloud</a:t>
              </a:r>
              <a:endParaRPr kumimoji="1" lang="ja-JP" altLang="en-US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65" name="グラフィックス 9" descr="雲">
              <a:extLst>
                <a:ext uri="{FF2B5EF4-FFF2-40B4-BE49-F238E27FC236}">
                  <a16:creationId xmlns:a16="http://schemas.microsoft.com/office/drawing/2014/main" id="{DF1511FF-52BC-F657-21AF-147BA02DB9E9}"/>
                </a:ext>
              </a:extLst>
            </p:cNvPr>
            <p:cNvSpPr/>
            <p:nvPr/>
          </p:nvSpPr>
          <p:spPr>
            <a:xfrm>
              <a:off x="5504909" y="1822298"/>
              <a:ext cx="1674079" cy="953135"/>
            </a:xfrm>
            <a:custGeom>
              <a:avLst/>
              <a:gdLst>
                <a:gd name="connsiteX0" fmla="*/ 1437709 w 1674079"/>
                <a:gd name="connsiteY0" fmla="*/ 474435 h 953135"/>
                <a:gd name="connsiteX1" fmla="*/ 1417846 w 1674079"/>
                <a:gd name="connsiteY1" fmla="*/ 474435 h 953135"/>
                <a:gd name="connsiteX2" fmla="*/ 1417846 w 1674079"/>
                <a:gd name="connsiteY2" fmla="*/ 474435 h 953135"/>
                <a:gd name="connsiteX3" fmla="*/ 1292708 w 1674079"/>
                <a:gd name="connsiteY3" fmla="*/ 232104 h 953135"/>
                <a:gd name="connsiteX4" fmla="*/ 1020584 w 1674079"/>
                <a:gd name="connsiteY4" fmla="*/ 194365 h 953135"/>
                <a:gd name="connsiteX5" fmla="*/ 619349 w 1674079"/>
                <a:gd name="connsiteY5" fmla="*/ 9638 h 953135"/>
                <a:gd name="connsiteX6" fmla="*/ 345238 w 1674079"/>
                <a:gd name="connsiteY6" fmla="*/ 355256 h 953135"/>
                <a:gd name="connsiteX7" fmla="*/ 345238 w 1674079"/>
                <a:gd name="connsiteY7" fmla="*/ 359228 h 953135"/>
                <a:gd name="connsiteX8" fmla="*/ 59209 w 1674079"/>
                <a:gd name="connsiteY8" fmla="*/ 474435 h 953135"/>
                <a:gd name="connsiteX9" fmla="*/ 27428 w 1674079"/>
                <a:gd name="connsiteY9" fmla="*/ 780326 h 953135"/>
                <a:gd name="connsiteX10" fmla="*/ 283662 w 1674079"/>
                <a:gd name="connsiteY10" fmla="*/ 951149 h 953135"/>
                <a:gd name="connsiteX11" fmla="*/ 283662 w 1674079"/>
                <a:gd name="connsiteY11" fmla="*/ 953136 h 953135"/>
                <a:gd name="connsiteX12" fmla="*/ 1435723 w 1674079"/>
                <a:gd name="connsiteY12" fmla="*/ 953136 h 953135"/>
                <a:gd name="connsiteX13" fmla="*/ 1674080 w 1674079"/>
                <a:gd name="connsiteY13" fmla="*/ 714778 h 953135"/>
                <a:gd name="connsiteX14" fmla="*/ 1437709 w 1674079"/>
                <a:gd name="connsiteY14" fmla="*/ 474435 h 95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74079" h="953135">
                  <a:moveTo>
                    <a:pt x="1437709" y="474435"/>
                  </a:moveTo>
                  <a:cubicBezTo>
                    <a:pt x="1431750" y="474435"/>
                    <a:pt x="1423805" y="474435"/>
                    <a:pt x="1417846" y="474435"/>
                  </a:cubicBezTo>
                  <a:cubicBezTo>
                    <a:pt x="1417846" y="474435"/>
                    <a:pt x="1417846" y="474435"/>
                    <a:pt x="1417846" y="474435"/>
                  </a:cubicBezTo>
                  <a:cubicBezTo>
                    <a:pt x="1417846" y="377105"/>
                    <a:pt x="1370174" y="287721"/>
                    <a:pt x="1292708" y="232104"/>
                  </a:cubicBezTo>
                  <a:cubicBezTo>
                    <a:pt x="1213256" y="176488"/>
                    <a:pt x="1111954" y="162584"/>
                    <a:pt x="1020584" y="194365"/>
                  </a:cubicBezTo>
                  <a:cubicBezTo>
                    <a:pt x="945104" y="47377"/>
                    <a:pt x="778254" y="-28102"/>
                    <a:pt x="619349" y="9638"/>
                  </a:cubicBezTo>
                  <a:cubicBezTo>
                    <a:pt x="460444" y="47377"/>
                    <a:pt x="345238" y="190392"/>
                    <a:pt x="345238" y="355256"/>
                  </a:cubicBezTo>
                  <a:cubicBezTo>
                    <a:pt x="345238" y="355256"/>
                    <a:pt x="345238" y="357242"/>
                    <a:pt x="345238" y="359228"/>
                  </a:cubicBezTo>
                  <a:cubicBezTo>
                    <a:pt x="235990" y="341352"/>
                    <a:pt x="126743" y="387037"/>
                    <a:pt x="59209" y="474435"/>
                  </a:cubicBezTo>
                  <a:cubicBezTo>
                    <a:pt x="-6340" y="563819"/>
                    <a:pt x="-18257" y="681011"/>
                    <a:pt x="27428" y="780326"/>
                  </a:cubicBezTo>
                  <a:cubicBezTo>
                    <a:pt x="75099" y="879642"/>
                    <a:pt x="174415" y="945190"/>
                    <a:pt x="283662" y="951149"/>
                  </a:cubicBezTo>
                  <a:lnTo>
                    <a:pt x="283662" y="953136"/>
                  </a:lnTo>
                  <a:lnTo>
                    <a:pt x="1435723" y="953136"/>
                  </a:lnTo>
                  <a:cubicBezTo>
                    <a:pt x="1566819" y="953136"/>
                    <a:pt x="1674080" y="845875"/>
                    <a:pt x="1674080" y="714778"/>
                  </a:cubicBezTo>
                  <a:cubicBezTo>
                    <a:pt x="1674080" y="583682"/>
                    <a:pt x="1568806" y="474435"/>
                    <a:pt x="1437709" y="47443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984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813519BD-2B10-F2B6-E62E-CD5657CDB038}"/>
              </a:ext>
            </a:extLst>
          </p:cNvPr>
          <p:cNvGrpSpPr/>
          <p:nvPr/>
        </p:nvGrpSpPr>
        <p:grpSpPr>
          <a:xfrm rot="4500000">
            <a:off x="5175398" y="2593930"/>
            <a:ext cx="160710" cy="629566"/>
            <a:chOff x="3035510" y="2179426"/>
            <a:chExt cx="160710" cy="629566"/>
          </a:xfrm>
        </p:grpSpPr>
        <p:sp>
          <p:nvSpPr>
            <p:cNvPr id="67" name="二等辺三角形 66">
              <a:extLst>
                <a:ext uri="{FF2B5EF4-FFF2-40B4-BE49-F238E27FC236}">
                  <a16:creationId xmlns:a16="http://schemas.microsoft.com/office/drawing/2014/main" id="{65C0F838-5594-5A4E-F6FE-48AA740546D2}"/>
                </a:ext>
              </a:extLst>
            </p:cNvPr>
            <p:cNvSpPr/>
            <p:nvPr/>
          </p:nvSpPr>
          <p:spPr>
            <a:xfrm>
              <a:off x="3035510" y="2423256"/>
              <a:ext cx="160309" cy="13819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二等辺三角形 67">
              <a:extLst>
                <a:ext uri="{FF2B5EF4-FFF2-40B4-BE49-F238E27FC236}">
                  <a16:creationId xmlns:a16="http://schemas.microsoft.com/office/drawing/2014/main" id="{2F6AD23C-2F3B-FDDC-00F5-DD0C47A597AE}"/>
                </a:ext>
              </a:extLst>
            </p:cNvPr>
            <p:cNvSpPr/>
            <p:nvPr/>
          </p:nvSpPr>
          <p:spPr>
            <a:xfrm>
              <a:off x="3035911" y="2179426"/>
              <a:ext cx="160309" cy="13819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二等辺三角形 68">
              <a:extLst>
                <a:ext uri="{FF2B5EF4-FFF2-40B4-BE49-F238E27FC236}">
                  <a16:creationId xmlns:a16="http://schemas.microsoft.com/office/drawing/2014/main" id="{7DC6FE4E-4973-7815-2E63-C012479BFDBC}"/>
                </a:ext>
              </a:extLst>
            </p:cNvPr>
            <p:cNvSpPr/>
            <p:nvPr/>
          </p:nvSpPr>
          <p:spPr>
            <a:xfrm>
              <a:off x="3035911" y="2670795"/>
              <a:ext cx="160309" cy="138197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2E7F5C-4DDB-833E-9A45-847AAB1CDC88}"/>
              </a:ext>
            </a:extLst>
          </p:cNvPr>
          <p:cNvSpPr txBox="1"/>
          <p:nvPr/>
        </p:nvSpPr>
        <p:spPr>
          <a:xfrm>
            <a:off x="1829377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FE9C9A-B47E-05D2-4F69-B4D93C409755}"/>
              </a:ext>
            </a:extLst>
          </p:cNvPr>
          <p:cNvSpPr txBox="1"/>
          <p:nvPr/>
        </p:nvSpPr>
        <p:spPr>
          <a:xfrm>
            <a:off x="4936642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81F757-A3CF-084E-F187-1B9000B4EF8C}"/>
              </a:ext>
            </a:extLst>
          </p:cNvPr>
          <p:cNvSpPr txBox="1"/>
          <p:nvPr/>
        </p:nvSpPr>
        <p:spPr>
          <a:xfrm>
            <a:off x="8043907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111D72EF-6680-7A73-C7F5-4AC385E4CCA9}"/>
              </a:ext>
            </a:extLst>
          </p:cNvPr>
          <p:cNvSpPr>
            <a:spLocks noChangeAspect="1"/>
          </p:cNvSpPr>
          <p:nvPr/>
        </p:nvSpPr>
        <p:spPr>
          <a:xfrm rot="2700000">
            <a:off x="407477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65F4CB6-F463-EB65-7084-A7580E86FFD0}"/>
              </a:ext>
            </a:extLst>
          </p:cNvPr>
          <p:cNvSpPr>
            <a:spLocks noChangeAspect="1"/>
          </p:cNvSpPr>
          <p:nvPr/>
        </p:nvSpPr>
        <p:spPr>
          <a:xfrm rot="2700000">
            <a:off x="692723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8BC5443B-53BD-97A4-8652-EDDBEBA0F5ED}"/>
              </a:ext>
            </a:extLst>
          </p:cNvPr>
          <p:cNvSpPr>
            <a:spLocks noChangeAspect="1"/>
          </p:cNvSpPr>
          <p:nvPr/>
        </p:nvSpPr>
        <p:spPr>
          <a:xfrm rot="2700000">
            <a:off x="977968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758DAE7-FD9F-432B-C8C1-6A1E22F257E4}"/>
              </a:ext>
            </a:extLst>
          </p:cNvPr>
          <p:cNvSpPr/>
          <p:nvPr/>
        </p:nvSpPr>
        <p:spPr>
          <a:xfrm>
            <a:off x="1489954" y="921367"/>
            <a:ext cx="28296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Outline | Utilization</a:t>
            </a:r>
            <a:endParaRPr lang="ja-JP" altLang="en-US" sz="12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D316A5-1F0D-E1CE-12EE-7A35328DED21}"/>
              </a:ext>
            </a:extLst>
          </p:cNvPr>
          <p:cNvSpPr/>
          <p:nvPr/>
        </p:nvSpPr>
        <p:spPr>
          <a:xfrm>
            <a:off x="1489954" y="459702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概要 「活用」について</a:t>
            </a:r>
          </a:p>
        </p:txBody>
      </p:sp>
    </p:spTree>
    <p:extLst>
      <p:ext uri="{BB962C8B-B14F-4D97-AF65-F5344CB8AC3E}">
        <p14:creationId xmlns:p14="http://schemas.microsoft.com/office/powerpoint/2010/main" val="3417352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A840D9-49A7-5A30-C9FF-1EC2247A8AF3}"/>
              </a:ext>
            </a:extLst>
          </p:cNvPr>
          <p:cNvSpPr txBox="1"/>
          <p:nvPr/>
        </p:nvSpPr>
        <p:spPr>
          <a:xfrm>
            <a:off x="1567479" y="3926604"/>
            <a:ext cx="73789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300" dirty="0"/>
              <a:t>事後プレゼンテーション</a:t>
            </a:r>
            <a:endParaRPr kumimoji="1" lang="ja-JP" altLang="en-US" sz="4800" b="1" spc="3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8131F7-92BF-5FF9-76C5-F53094E044AD}"/>
              </a:ext>
            </a:extLst>
          </p:cNvPr>
          <p:cNvSpPr txBox="1"/>
          <p:nvPr/>
        </p:nvSpPr>
        <p:spPr>
          <a:xfrm>
            <a:off x="1567479" y="4757601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pc="1000" dirty="0"/>
              <a:t>JIGO-PRESENTATION</a:t>
            </a:r>
            <a:endParaRPr kumimoji="1" lang="ja-JP" altLang="en-US" spc="1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57E732-C812-F35C-3678-F53C31E6E5CB}"/>
              </a:ext>
            </a:extLst>
          </p:cNvPr>
          <p:cNvSpPr txBox="1"/>
          <p:nvPr/>
        </p:nvSpPr>
        <p:spPr>
          <a:xfrm>
            <a:off x="1567479" y="1731067"/>
            <a:ext cx="3836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spc="300" dirty="0"/>
              <a:t>缶サット甲子園 和歌山大会</a:t>
            </a:r>
            <a:endParaRPr kumimoji="1" lang="ja-JP" altLang="en-US" sz="2000" b="1" spc="3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09694B3-DB99-8D4C-CD85-3E335027CC9E}"/>
              </a:ext>
            </a:extLst>
          </p:cNvPr>
          <p:cNvSpPr txBox="1"/>
          <p:nvPr/>
        </p:nvSpPr>
        <p:spPr>
          <a:xfrm>
            <a:off x="1567479" y="2131177"/>
            <a:ext cx="3121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spc="500" dirty="0"/>
              <a:t>CANSAT-WAKAYAMA COMP.</a:t>
            </a:r>
            <a:endParaRPr kumimoji="1" lang="ja-JP" altLang="en-US" sz="900" spc="5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3B924CF-8FE2-3703-A296-083F3FAFEA69}"/>
              </a:ext>
            </a:extLst>
          </p:cNvPr>
          <p:cNvSpPr txBox="1"/>
          <p:nvPr/>
        </p:nvSpPr>
        <p:spPr>
          <a:xfrm>
            <a:off x="1567479" y="2602406"/>
            <a:ext cx="6070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1" spc="300" dirty="0"/>
              <a:t>和歌山県立桐蔭高校</a:t>
            </a:r>
            <a:endParaRPr kumimoji="1" lang="ja-JP" altLang="en-US" sz="4800" b="1" spc="3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2EBB04-82DB-2936-6970-7F5C9DD63A37}"/>
              </a:ext>
            </a:extLst>
          </p:cNvPr>
          <p:cNvSpPr txBox="1"/>
          <p:nvPr/>
        </p:nvSpPr>
        <p:spPr>
          <a:xfrm>
            <a:off x="1567479" y="3439329"/>
            <a:ext cx="650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pc="1000" dirty="0"/>
              <a:t>WAKAYAMA-PREF. TOIN-H.S.</a:t>
            </a:r>
            <a:endParaRPr kumimoji="1" lang="ja-JP" altLang="en-US" spc="1000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C3D1FE4-175C-3DDD-AD8F-6F2522E49A41}"/>
              </a:ext>
            </a:extLst>
          </p:cNvPr>
          <p:cNvCxnSpPr>
            <a:cxnSpLocks/>
          </p:cNvCxnSpPr>
          <p:nvPr/>
        </p:nvCxnSpPr>
        <p:spPr>
          <a:xfrm>
            <a:off x="1165412" y="1649946"/>
            <a:ext cx="0" cy="3558109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271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677AF3-F1BD-4605-911D-A44220203959}"/>
              </a:ext>
            </a:extLst>
          </p:cNvPr>
          <p:cNvSpPr txBox="1"/>
          <p:nvPr/>
        </p:nvSpPr>
        <p:spPr>
          <a:xfrm>
            <a:off x="1444919" y="852596"/>
            <a:ext cx="28135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spc="200" dirty="0">
                <a:latin typeface="Trebuchet MS" panose="020B0603020202020204" pitchFamily="34" charset="0"/>
                <a:cs typeface="Aharoni" panose="02010803020104030203" pitchFamily="2" charset="-79"/>
              </a:rPr>
              <a:t>CONTENTS</a:t>
            </a:r>
            <a:endParaRPr kumimoji="1" lang="ja-JP" altLang="en-US" sz="4000" spc="200" dirty="0">
              <a:latin typeface="Trebuchet MS" panose="020B06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F34D8BE9-FAC2-6334-B60D-7293C21EE694}"/>
              </a:ext>
            </a:extLst>
          </p:cNvPr>
          <p:cNvSpPr/>
          <p:nvPr/>
        </p:nvSpPr>
        <p:spPr>
          <a:xfrm>
            <a:off x="1444919" y="2171796"/>
            <a:ext cx="384933" cy="384933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1067B2-7BE8-D50A-4098-1506C0B9B0A7}"/>
              </a:ext>
            </a:extLst>
          </p:cNvPr>
          <p:cNvSpPr txBox="1"/>
          <p:nvPr/>
        </p:nvSpPr>
        <p:spPr>
          <a:xfrm>
            <a:off x="1949357" y="2131203"/>
            <a:ext cx="318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設定したミッション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C351DF7C-4355-AF65-C2E3-7549CE9DEABF}"/>
              </a:ext>
            </a:extLst>
          </p:cNvPr>
          <p:cNvSpPr txBox="1"/>
          <p:nvPr/>
        </p:nvSpPr>
        <p:spPr>
          <a:xfrm>
            <a:off x="1444919" y="2147275"/>
            <a:ext cx="384933" cy="380480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en-US" sz="2000" spc="200" dirty="0">
                <a:latin typeface="Bahnschrift Light" panose="020B0502040204020203" pitchFamily="34" charset="0"/>
                <a:ea typeface="メイリオ" panose="020B0604030504040204" pitchFamily="50" charset="-128"/>
              </a:rPr>
              <a:t>1</a:t>
            </a:r>
            <a:endParaRPr sz="400" dirty="0">
              <a:latin typeface="Bahnschrift Light" panose="020B0502040204020203" pitchFamily="34" charset="0"/>
              <a:cs typeface="メイリオ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4A668A51-DB7D-A01D-6725-FB373161D187}"/>
              </a:ext>
            </a:extLst>
          </p:cNvPr>
          <p:cNvSpPr/>
          <p:nvPr/>
        </p:nvSpPr>
        <p:spPr>
          <a:xfrm>
            <a:off x="1444919" y="2924308"/>
            <a:ext cx="384933" cy="384933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2E42442-D47A-B758-CE38-8ED10D846C67}"/>
              </a:ext>
            </a:extLst>
          </p:cNvPr>
          <p:cNvSpPr txBox="1"/>
          <p:nvPr/>
        </p:nvSpPr>
        <p:spPr>
          <a:xfrm>
            <a:off x="1949357" y="2883715"/>
            <a:ext cx="3518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サクセスクライテリア</a:t>
            </a:r>
          </a:p>
        </p:txBody>
      </p:sp>
      <p:sp>
        <p:nvSpPr>
          <p:cNvPr id="33" name="object 4">
            <a:extLst>
              <a:ext uri="{FF2B5EF4-FFF2-40B4-BE49-F238E27FC236}">
                <a16:creationId xmlns:a16="http://schemas.microsoft.com/office/drawing/2014/main" id="{481B435E-FAB9-4C1C-665E-8D21A5693C49}"/>
              </a:ext>
            </a:extLst>
          </p:cNvPr>
          <p:cNvSpPr txBox="1"/>
          <p:nvPr/>
        </p:nvSpPr>
        <p:spPr>
          <a:xfrm>
            <a:off x="1444919" y="2899787"/>
            <a:ext cx="384933" cy="380480"/>
          </a:xfrm>
          <a:prstGeom prst="rect">
            <a:avLst/>
          </a:prstGeom>
          <a:ln>
            <a:noFill/>
          </a:ln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en-US" sz="2000" spc="200" dirty="0">
                <a:latin typeface="Bahnschrift Light" panose="020B0502040204020203" pitchFamily="34" charset="0"/>
                <a:ea typeface="メイリオ" panose="020B0604030504040204" pitchFamily="50" charset="-128"/>
              </a:rPr>
              <a:t>2</a:t>
            </a:r>
            <a:endParaRPr sz="400" dirty="0">
              <a:latin typeface="Bahnschrift Light" panose="020B0502040204020203" pitchFamily="34" charset="0"/>
              <a:cs typeface="メイリオ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3C7AA27A-A03E-33FF-2968-0AEA7CA2542F}"/>
              </a:ext>
            </a:extLst>
          </p:cNvPr>
          <p:cNvSpPr/>
          <p:nvPr/>
        </p:nvSpPr>
        <p:spPr>
          <a:xfrm>
            <a:off x="1444919" y="3611893"/>
            <a:ext cx="384933" cy="384933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C5F1AF9-3103-D027-8A99-BFAFE6EC6CCB}"/>
              </a:ext>
            </a:extLst>
          </p:cNvPr>
          <p:cNvSpPr txBox="1"/>
          <p:nvPr/>
        </p:nvSpPr>
        <p:spPr>
          <a:xfrm>
            <a:off x="1949357" y="3571300"/>
            <a:ext cx="3637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概要 「散布」について</a:t>
            </a:r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F3DCB63D-01F6-AAD7-E590-ECAC6BB7A52E}"/>
              </a:ext>
            </a:extLst>
          </p:cNvPr>
          <p:cNvSpPr txBox="1"/>
          <p:nvPr/>
        </p:nvSpPr>
        <p:spPr>
          <a:xfrm>
            <a:off x="1444919" y="3587372"/>
            <a:ext cx="384933" cy="380480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en-US" sz="2000" spc="200" dirty="0">
                <a:latin typeface="Bahnschrift Light" panose="020B0502040204020203" pitchFamily="34" charset="0"/>
                <a:ea typeface="メイリオ" panose="020B0604030504040204" pitchFamily="50" charset="-128"/>
              </a:rPr>
              <a:t>3</a:t>
            </a:r>
            <a:endParaRPr sz="400" dirty="0">
              <a:latin typeface="Bahnschrift Light" panose="020B0502040204020203" pitchFamily="34" charset="0"/>
              <a:cs typeface="メイリオ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BADA2070-7FB0-D21C-4559-CB7759E9146B}"/>
              </a:ext>
            </a:extLst>
          </p:cNvPr>
          <p:cNvSpPr/>
          <p:nvPr/>
        </p:nvSpPr>
        <p:spPr>
          <a:xfrm>
            <a:off x="1444919" y="4286576"/>
            <a:ext cx="384933" cy="384933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0D81183-EB85-8C18-D7DA-1E2D92A0A8C1}"/>
              </a:ext>
            </a:extLst>
          </p:cNvPr>
          <p:cNvSpPr txBox="1"/>
          <p:nvPr/>
        </p:nvSpPr>
        <p:spPr>
          <a:xfrm>
            <a:off x="1949357" y="4245983"/>
            <a:ext cx="3637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概要 「活用」について</a:t>
            </a:r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351CE3A1-D53E-C3FF-93C0-80B50FC22317}"/>
              </a:ext>
            </a:extLst>
          </p:cNvPr>
          <p:cNvSpPr txBox="1"/>
          <p:nvPr/>
        </p:nvSpPr>
        <p:spPr>
          <a:xfrm>
            <a:off x="1444919" y="4262055"/>
            <a:ext cx="384933" cy="380480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en-US" sz="2000" spc="200" dirty="0">
                <a:latin typeface="Bahnschrift Light" panose="020B0502040204020203" pitchFamily="34" charset="0"/>
                <a:ea typeface="メイリオ" panose="020B0604030504040204" pitchFamily="50" charset="-128"/>
              </a:rPr>
              <a:t>4</a:t>
            </a:r>
            <a:endParaRPr sz="400" dirty="0">
              <a:latin typeface="Bahnschrift Light" panose="020B0502040204020203" pitchFamily="34" charset="0"/>
              <a:cs typeface="メイリオ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A65988AC-373B-D462-57C0-B9FF238D21E3}"/>
              </a:ext>
            </a:extLst>
          </p:cNvPr>
          <p:cNvSpPr/>
          <p:nvPr/>
        </p:nvSpPr>
        <p:spPr>
          <a:xfrm>
            <a:off x="1444919" y="5044434"/>
            <a:ext cx="384933" cy="384933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6FD013B-2C02-28D1-0C3C-5D436C388AB0}"/>
              </a:ext>
            </a:extLst>
          </p:cNvPr>
          <p:cNvSpPr txBox="1"/>
          <p:nvPr/>
        </p:nvSpPr>
        <p:spPr>
          <a:xfrm>
            <a:off x="1949357" y="5003841"/>
            <a:ext cx="5186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打上で</a:t>
            </a:r>
            <a:r>
              <a:rPr kumimoji="1" lang="ja-JP" altLang="en-US" sz="2400" b="1" spc="200" dirty="0">
                <a:latin typeface="Trebuchet MS" panose="020B0603020202020204" pitchFamily="34" charset="0"/>
                <a:cs typeface="Aharoni" panose="02010803020104030203" pitchFamily="2" charset="-79"/>
              </a:rPr>
              <a:t>取得したデータとその利用</a:t>
            </a:r>
          </a:p>
        </p:txBody>
      </p:sp>
      <p:sp>
        <p:nvSpPr>
          <p:cNvPr id="42" name="object 4">
            <a:extLst>
              <a:ext uri="{FF2B5EF4-FFF2-40B4-BE49-F238E27FC236}">
                <a16:creationId xmlns:a16="http://schemas.microsoft.com/office/drawing/2014/main" id="{EC2E1E9B-529C-82A8-A16C-4E3B12B7970C}"/>
              </a:ext>
            </a:extLst>
          </p:cNvPr>
          <p:cNvSpPr txBox="1"/>
          <p:nvPr/>
        </p:nvSpPr>
        <p:spPr>
          <a:xfrm>
            <a:off x="1444919" y="5019913"/>
            <a:ext cx="384933" cy="380480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en-US" sz="2000" spc="200" dirty="0">
                <a:latin typeface="Bahnschrift Light" panose="020B0502040204020203" pitchFamily="34" charset="0"/>
                <a:ea typeface="メイリオ" panose="020B0604030504040204" pitchFamily="50" charset="-128"/>
              </a:rPr>
              <a:t>5</a:t>
            </a:r>
            <a:endParaRPr sz="400" dirty="0">
              <a:latin typeface="Bahnschrift Light" panose="020B0502040204020203" pitchFamily="34" charset="0"/>
              <a:cs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337387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accel="23000" decel="77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11" dur="1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6" presetClass="emph" presetSubtype="0" accel="25000" decel="75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1100" fill="hold"/>
                                        <p:tgtEl>
                                          <p:spTgt spid="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9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accel="23000" decel="77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23" dur="17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6" presetClass="emph" presetSubtype="0" accel="25000" decel="75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5" dur="1100" fill="hold"/>
                                        <p:tgtEl>
                                          <p:spTgt spid="3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9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mph" presetSubtype="0" accel="23000" decel="77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5" dur="17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6" presetClass="emph" presetSubtype="0" accel="25000" decel="75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7" dur="1100" fill="hold"/>
                                        <p:tgtEl>
                                          <p:spTgt spid="34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9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mph" presetSubtype="0" accel="23000" decel="77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47" dur="1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6" presetClass="emph" presetSubtype="0" accel="25000" decel="75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49" dur="1100" fill="hold"/>
                                        <p:tgtEl>
                                          <p:spTgt spid="3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00"/>
                            </p:stCondLst>
                            <p:childTnLst>
                              <p:par>
                                <p:cTn id="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9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mph" presetSubtype="0" accel="23000" decel="77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59" dur="1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6" presetClass="emph" presetSubtype="0" accel="25000" decel="75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1" dur="1100" fill="hold"/>
                                        <p:tgtEl>
                                          <p:spTgt spid="4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" grpId="1" animBg="1"/>
      <p:bldP spid="3" grpId="2" animBg="1"/>
      <p:bldP spid="5" grpId="0"/>
      <p:bldP spid="13" grpId="0"/>
      <p:bldP spid="31" grpId="0" animBg="1"/>
      <p:bldP spid="31" grpId="1" animBg="1"/>
      <p:bldP spid="31" grpId="2" animBg="1"/>
      <p:bldP spid="32" grpId="0"/>
      <p:bldP spid="33" grpId="0"/>
      <p:bldP spid="34" grpId="0" animBg="1"/>
      <p:bldP spid="34" grpId="1" animBg="1"/>
      <p:bldP spid="34" grpId="2" animBg="1"/>
      <p:bldP spid="35" grpId="0"/>
      <p:bldP spid="36" grpId="0"/>
      <p:bldP spid="37" grpId="0" animBg="1"/>
      <p:bldP spid="37" grpId="1" animBg="1"/>
      <p:bldP spid="37" grpId="2" animBg="1"/>
      <p:bldP spid="38" grpId="0"/>
      <p:bldP spid="39" grpId="0"/>
      <p:bldP spid="40" grpId="0" animBg="1"/>
      <p:bldP spid="40" grpId="1" animBg="1"/>
      <p:bldP spid="40" grpId="2" animBg="1"/>
      <p:bldP spid="41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66745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105247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143749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102D9D-7C10-DAE6-FF4E-0517FD757C92}"/>
              </a:ext>
            </a:extLst>
          </p:cNvPr>
          <p:cNvSpPr/>
          <p:nvPr/>
        </p:nvSpPr>
        <p:spPr>
          <a:xfrm>
            <a:off x="2128564" y="3770105"/>
            <a:ext cx="2252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Our Mission</a:t>
            </a:r>
            <a:endParaRPr lang="ja-JP" altLang="en-US" sz="20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6B30E8-0E64-4202-AA70-24333AD484B3}"/>
              </a:ext>
            </a:extLst>
          </p:cNvPr>
          <p:cNvSpPr/>
          <p:nvPr/>
        </p:nvSpPr>
        <p:spPr>
          <a:xfrm>
            <a:off x="2128564" y="3062219"/>
            <a:ext cx="537839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設定したミッション</a:t>
            </a:r>
          </a:p>
        </p:txBody>
      </p:sp>
    </p:spTree>
    <p:extLst>
      <p:ext uri="{BB962C8B-B14F-4D97-AF65-F5344CB8AC3E}">
        <p14:creationId xmlns:p14="http://schemas.microsoft.com/office/powerpoint/2010/main" val="1910634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4000" decel="9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099 -4.8148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4000" decel="96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125E-6 -4.81481E-6 L 0.0099 -4.8148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4000" decel="96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75E-6 -4.81481E-6 L 0.0099 -4.81481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楕円 87">
            <a:extLst>
              <a:ext uri="{FF2B5EF4-FFF2-40B4-BE49-F238E27FC236}">
                <a16:creationId xmlns:a16="http://schemas.microsoft.com/office/drawing/2014/main" id="{444884FB-7A48-E1B4-4380-7B0981FA0E6A}"/>
              </a:ext>
            </a:extLst>
          </p:cNvPr>
          <p:cNvSpPr/>
          <p:nvPr/>
        </p:nvSpPr>
        <p:spPr>
          <a:xfrm>
            <a:off x="6901010" y="2039572"/>
            <a:ext cx="3482328" cy="34823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2B5EA459-EE1F-2F86-C286-96FEFDBCB011}"/>
              </a:ext>
            </a:extLst>
          </p:cNvPr>
          <p:cNvSpPr>
            <a:spLocks noChangeAspect="1"/>
          </p:cNvSpPr>
          <p:nvPr/>
        </p:nvSpPr>
        <p:spPr>
          <a:xfrm>
            <a:off x="6846068" y="1984630"/>
            <a:ext cx="3632811" cy="3632811"/>
          </a:xfrm>
          <a:prstGeom prst="ellipse">
            <a:avLst/>
          </a:prstGeom>
          <a:solidFill>
            <a:srgbClr val="F5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1C804752-4BEA-88FD-B96D-1D0563E45B21}"/>
              </a:ext>
            </a:extLst>
          </p:cNvPr>
          <p:cNvSpPr>
            <a:spLocks noChangeAspect="1"/>
          </p:cNvSpPr>
          <p:nvPr/>
        </p:nvSpPr>
        <p:spPr>
          <a:xfrm>
            <a:off x="6821804" y="1960366"/>
            <a:ext cx="3699268" cy="36992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407477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692723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977968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37497C53-0C49-892D-5D95-D954D9C5EEC3}"/>
              </a:ext>
            </a:extLst>
          </p:cNvPr>
          <p:cNvSpPr/>
          <p:nvPr/>
        </p:nvSpPr>
        <p:spPr>
          <a:xfrm>
            <a:off x="1750136" y="2039572"/>
            <a:ext cx="3482328" cy="34823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F00C1253-4BF9-88BC-3AE2-3E3338F4BBBA}"/>
              </a:ext>
            </a:extLst>
          </p:cNvPr>
          <p:cNvSpPr>
            <a:spLocks noChangeAspect="1"/>
          </p:cNvSpPr>
          <p:nvPr/>
        </p:nvSpPr>
        <p:spPr>
          <a:xfrm>
            <a:off x="1695194" y="1984630"/>
            <a:ext cx="3632811" cy="3632811"/>
          </a:xfrm>
          <a:prstGeom prst="ellipse">
            <a:avLst/>
          </a:prstGeom>
          <a:solidFill>
            <a:srgbClr val="F5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D5D004F7-4F95-593C-B095-83022AE9B1BE}"/>
              </a:ext>
            </a:extLst>
          </p:cNvPr>
          <p:cNvSpPr>
            <a:spLocks noChangeAspect="1"/>
          </p:cNvSpPr>
          <p:nvPr/>
        </p:nvSpPr>
        <p:spPr>
          <a:xfrm>
            <a:off x="1670930" y="1960366"/>
            <a:ext cx="3699268" cy="3699268"/>
          </a:xfrm>
          <a:prstGeom prst="ellipse">
            <a:avLst/>
          </a:pr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object 4">
            <a:extLst>
              <a:ext uri="{FF2B5EF4-FFF2-40B4-BE49-F238E27FC236}">
                <a16:creationId xmlns:a16="http://schemas.microsoft.com/office/drawing/2014/main" id="{32856733-7816-8C90-9575-60C3A50233BF}"/>
              </a:ext>
            </a:extLst>
          </p:cNvPr>
          <p:cNvSpPr txBox="1"/>
          <p:nvPr/>
        </p:nvSpPr>
        <p:spPr>
          <a:xfrm>
            <a:off x="1854889" y="2400757"/>
            <a:ext cx="3272822" cy="1550031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ja-JP" altLang="en-US" sz="9600" b="1" spc="200" dirty="0">
                <a:solidFill>
                  <a:srgbClr val="F5F6F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散布</a:t>
            </a:r>
            <a:endParaRPr sz="2000" dirty="0">
              <a:solidFill>
                <a:srgbClr val="F5F6F6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3F652D7-8B7A-C09B-DA9E-D18A12012E41}"/>
              </a:ext>
            </a:extLst>
          </p:cNvPr>
          <p:cNvSpPr/>
          <p:nvPr/>
        </p:nvSpPr>
        <p:spPr>
          <a:xfrm>
            <a:off x="1784272" y="3995198"/>
            <a:ext cx="3414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j-cs"/>
              </a:rPr>
              <a:t>災害救助用の</a:t>
            </a:r>
            <a:endParaRPr lang="en-US" altLang="ja-JP" sz="2400" b="1" spc="200" dirty="0">
              <a:solidFill>
                <a:srgbClr val="F5F6F6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j-cs"/>
              </a:rPr>
              <a:t>通信キットを</a:t>
            </a:r>
            <a:endParaRPr lang="en-US" altLang="ja-JP" sz="2400" b="1" spc="200" dirty="0">
              <a:solidFill>
                <a:srgbClr val="F5F6F6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+mj-cs"/>
            </a:endParaRPr>
          </a:p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j-cs"/>
              </a:rPr>
              <a:t>空中から散布</a:t>
            </a:r>
          </a:p>
        </p:txBody>
      </p:sp>
      <p:sp>
        <p:nvSpPr>
          <p:cNvPr id="91" name="object 4">
            <a:extLst>
              <a:ext uri="{FF2B5EF4-FFF2-40B4-BE49-F238E27FC236}">
                <a16:creationId xmlns:a16="http://schemas.microsoft.com/office/drawing/2014/main" id="{74CE1490-8E87-D47F-0597-3384F5FED3C5}"/>
              </a:ext>
            </a:extLst>
          </p:cNvPr>
          <p:cNvSpPr txBox="1"/>
          <p:nvPr/>
        </p:nvSpPr>
        <p:spPr>
          <a:xfrm>
            <a:off x="7005763" y="2400757"/>
            <a:ext cx="3272822" cy="1550031"/>
          </a:xfrm>
          <a:prstGeom prst="rect">
            <a:avLst/>
          </a:prstGeom>
        </p:spPr>
        <p:txBody>
          <a:bodyPr vert="horz" wrap="square" lIns="0" tIns="72000" rIns="0" bIns="0" rtlCol="0">
            <a:spAutoFit/>
          </a:bodyPr>
          <a:lstStyle/>
          <a:p>
            <a:pPr marL="12700" algn="ctr"/>
            <a:r>
              <a:rPr lang="ja-JP" altLang="en-US" sz="9600" b="1" spc="200" dirty="0">
                <a:solidFill>
                  <a:srgbClr val="F5F6F6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活用</a:t>
            </a:r>
            <a:endParaRPr sz="2000" dirty="0">
              <a:solidFill>
                <a:srgbClr val="F5F6F6"/>
              </a:solidFill>
              <a:latin typeface="游ゴシック" panose="020B0400000000000000" pitchFamily="50" charset="-128"/>
              <a:ea typeface="游ゴシック" panose="020B0400000000000000" pitchFamily="50" charset="-128"/>
              <a:cs typeface="メイリオ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7DB18EB-4B8D-CA21-2E18-A60C60301416}"/>
              </a:ext>
            </a:extLst>
          </p:cNvPr>
          <p:cNvSpPr/>
          <p:nvPr/>
        </p:nvSpPr>
        <p:spPr>
          <a:xfrm>
            <a:off x="6935146" y="3995198"/>
            <a:ext cx="3414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cs typeface="+mj-cs"/>
              </a:rPr>
              <a:t>通信キットで</a:t>
            </a:r>
          </a:p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cs typeface="+mj-cs"/>
              </a:rPr>
              <a:t>得たデータを</a:t>
            </a:r>
          </a:p>
          <a:p>
            <a:pPr algn="ctr">
              <a:spcBef>
                <a:spcPct val="0"/>
              </a:spcBef>
            </a:pPr>
            <a:r>
              <a:rPr lang="ja-JP" altLang="en-US" sz="2400" b="1" spc="200" dirty="0">
                <a:solidFill>
                  <a:srgbClr val="F5F6F6"/>
                </a:solidFill>
                <a:latin typeface="游ゴシック" panose="020B0400000000000000" pitchFamily="50" charset="-128"/>
                <a:cs typeface="+mj-cs"/>
              </a:rPr>
              <a:t>集約・利活用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25B83B8B-7ADF-B951-A9F1-3608C1EF766F}"/>
              </a:ext>
            </a:extLst>
          </p:cNvPr>
          <p:cNvSpPr/>
          <p:nvPr/>
        </p:nvSpPr>
        <p:spPr>
          <a:xfrm>
            <a:off x="1489954" y="921367"/>
            <a:ext cx="17091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Our Mission</a:t>
            </a:r>
            <a:endParaRPr lang="ja-JP" altLang="en-US" sz="12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C47692DD-9128-3D7D-1F9F-C7CBD26784C6}"/>
              </a:ext>
            </a:extLst>
          </p:cNvPr>
          <p:cNvSpPr/>
          <p:nvPr/>
        </p:nvSpPr>
        <p:spPr>
          <a:xfrm>
            <a:off x="1489954" y="459702"/>
            <a:ext cx="35317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設定したミッション</a:t>
            </a:r>
          </a:p>
        </p:txBody>
      </p:sp>
    </p:spTree>
    <p:extLst>
      <p:ext uri="{BB962C8B-B14F-4D97-AF65-F5344CB8AC3E}">
        <p14:creationId xmlns:p14="http://schemas.microsoft.com/office/powerpoint/2010/main" val="321410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7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7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8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9" dur="1000" fill="hold"/>
                                        <p:tgtEl>
                                          <p:spTgt spid="8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46" dur="1000" fill="hold"/>
                                        <p:tgtEl>
                                          <p:spTgt spid="8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mp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53" dur="1000" fill="hold"/>
                                        <p:tgtEl>
                                          <p:spTgt spid="90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/>
      <p:bldP spid="82" grpId="0"/>
      <p:bldP spid="91" grpId="0"/>
      <p:bldP spid="9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66745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105247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143749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102D9D-7C10-DAE6-FF4E-0517FD757C92}"/>
              </a:ext>
            </a:extLst>
          </p:cNvPr>
          <p:cNvSpPr/>
          <p:nvPr/>
        </p:nvSpPr>
        <p:spPr>
          <a:xfrm>
            <a:off x="2128564" y="3770105"/>
            <a:ext cx="31037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Success Criteria</a:t>
            </a:r>
            <a:endParaRPr lang="ja-JP" altLang="en-US" sz="20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6B30E8-0E64-4202-AA70-24333AD484B3}"/>
              </a:ext>
            </a:extLst>
          </p:cNvPr>
          <p:cNvSpPr/>
          <p:nvPr/>
        </p:nvSpPr>
        <p:spPr>
          <a:xfrm>
            <a:off x="2128564" y="3062219"/>
            <a:ext cx="59554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サクセスクライテリア</a:t>
            </a:r>
          </a:p>
        </p:txBody>
      </p:sp>
    </p:spTree>
    <p:extLst>
      <p:ext uri="{BB962C8B-B14F-4D97-AF65-F5344CB8AC3E}">
        <p14:creationId xmlns:p14="http://schemas.microsoft.com/office/powerpoint/2010/main" val="62366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4000" decel="9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099 -4.8148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4000" decel="96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125E-6 -4.81481E-6 L 0.0099 -4.8148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4000" decel="96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75E-6 -4.81481E-6 L 0.0099 -4.81481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407477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692723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977968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25B83B8B-7ADF-B951-A9F1-3608C1EF766F}"/>
              </a:ext>
            </a:extLst>
          </p:cNvPr>
          <p:cNvSpPr/>
          <p:nvPr/>
        </p:nvSpPr>
        <p:spPr>
          <a:xfrm>
            <a:off x="1489954" y="921367"/>
            <a:ext cx="234391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Success Criteria</a:t>
            </a:r>
            <a:endParaRPr lang="ja-JP" altLang="en-US" sz="12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C47692DD-9128-3D7D-1F9F-C7CBD26784C6}"/>
              </a:ext>
            </a:extLst>
          </p:cNvPr>
          <p:cNvSpPr/>
          <p:nvPr/>
        </p:nvSpPr>
        <p:spPr>
          <a:xfrm>
            <a:off x="1489954" y="459702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サクセスクライテリア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9FF204-B12B-FDAD-980E-256F37B65037}"/>
              </a:ext>
            </a:extLst>
          </p:cNvPr>
          <p:cNvSpPr txBox="1"/>
          <p:nvPr/>
        </p:nvSpPr>
        <p:spPr>
          <a:xfrm>
            <a:off x="6777039" y="59820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latin typeface="+mn-ea"/>
              </a:rPr>
              <a:t>各セクション別にサクセスクライテリアを決定</a:t>
            </a:r>
            <a:endParaRPr kumimoji="1" lang="en-US" altLang="ja-JP" sz="1200" b="1" dirty="0">
              <a:latin typeface="+mn-ea"/>
            </a:endParaRPr>
          </a:p>
          <a:p>
            <a:r>
              <a:rPr lang="ja-JP" altLang="en-US" sz="1200" b="1" dirty="0">
                <a:latin typeface="+mn-ea"/>
              </a:rPr>
              <a:t>→各々で評価していく</a:t>
            </a:r>
            <a:endParaRPr lang="en-US" altLang="ja-JP" sz="1200" b="1" dirty="0">
              <a:latin typeface="+mn-ea"/>
            </a:endParaRPr>
          </a:p>
          <a:p>
            <a:r>
              <a:rPr lang="ja-JP" altLang="en-US" sz="1200" b="1" dirty="0">
                <a:latin typeface="+mn-ea"/>
              </a:rPr>
              <a:t>（最後に総合でまとめなくても大丈夫）</a:t>
            </a:r>
            <a:endParaRPr lang="en-US" altLang="ja-JP" sz="1200" b="1" dirty="0">
              <a:latin typeface="+mn-ea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B8A8E53-6E20-F3BA-1B8E-EA5CB70463B6}"/>
              </a:ext>
            </a:extLst>
          </p:cNvPr>
          <p:cNvSpPr/>
          <p:nvPr/>
        </p:nvSpPr>
        <p:spPr>
          <a:xfrm>
            <a:off x="5706512" y="2520604"/>
            <a:ext cx="2778907" cy="1099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ja-JP" b="1" spc="100" dirty="0">
                <a:solidFill>
                  <a:sysClr val="windowText" lastClr="000000"/>
                </a:solidFill>
                <a:latin typeface="+mn-ea"/>
              </a:rPr>
              <a:t>GPS</a:t>
            </a: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情報の取得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72B2C20-E429-57D6-06A3-9856AEA7B03D}"/>
              </a:ext>
            </a:extLst>
          </p:cNvPr>
          <p:cNvSpPr/>
          <p:nvPr/>
        </p:nvSpPr>
        <p:spPr>
          <a:xfrm>
            <a:off x="5706511" y="3679594"/>
            <a:ext cx="5611742" cy="10998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ja-JP" b="1" spc="100" dirty="0">
                <a:solidFill>
                  <a:sysClr val="windowText" lastClr="000000"/>
                </a:solidFill>
                <a:latin typeface="+mn-ea"/>
              </a:rPr>
              <a:t>TWE-LITE</a:t>
            </a: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使用の無線通信で</a:t>
            </a:r>
          </a:p>
          <a:p>
            <a:pPr algn="ctr">
              <a:lnSpc>
                <a:spcPct val="130000"/>
              </a:lnSpc>
            </a:pP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遠隔での情報取得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E4DD21E-1699-4476-203F-1AC867EC02F6}"/>
              </a:ext>
            </a:extLst>
          </p:cNvPr>
          <p:cNvSpPr/>
          <p:nvPr/>
        </p:nvSpPr>
        <p:spPr>
          <a:xfrm>
            <a:off x="5706511" y="4836816"/>
            <a:ext cx="5611742" cy="1099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アプリやサイトへの情報の表示</a:t>
            </a:r>
            <a:r>
              <a:rPr kumimoji="1" lang="en-US" altLang="ja-JP" b="1" spc="100" dirty="0">
                <a:solidFill>
                  <a:sysClr val="windowText" lastClr="000000"/>
                </a:solidFill>
                <a:latin typeface="+mn-ea"/>
              </a:rPr>
              <a:t>/</a:t>
            </a: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視覚化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11A9833-60C9-4B42-E5B8-48EC67DC42D4}"/>
              </a:ext>
            </a:extLst>
          </p:cNvPr>
          <p:cNvSpPr/>
          <p:nvPr/>
        </p:nvSpPr>
        <p:spPr>
          <a:xfrm>
            <a:off x="8539346" y="2520604"/>
            <a:ext cx="2778907" cy="1099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ボタンの押下と</a:t>
            </a:r>
            <a:endParaRPr kumimoji="1" lang="en-US" altLang="ja-JP" b="1" spc="100" dirty="0">
              <a:solidFill>
                <a:sysClr val="windowText" lastClr="000000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ja-JP" altLang="en-US" b="1" spc="100" dirty="0">
                <a:solidFill>
                  <a:sysClr val="windowText" lastClr="000000"/>
                </a:solidFill>
                <a:latin typeface="+mn-ea"/>
              </a:rPr>
              <a:t>ディスプレイのリンク</a:t>
            </a:r>
            <a:endParaRPr kumimoji="1" lang="ja-JP" altLang="en-US" b="1" spc="1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46510E1-0125-43F9-3E47-34A00767C1F9}"/>
              </a:ext>
            </a:extLst>
          </p:cNvPr>
          <p:cNvSpPr/>
          <p:nvPr/>
        </p:nvSpPr>
        <p:spPr>
          <a:xfrm>
            <a:off x="873747" y="2522371"/>
            <a:ext cx="1940927" cy="1099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Bahnschrift SemiBold" panose="020B0502040204020203" pitchFamily="34" charset="0"/>
              </a:rPr>
              <a:t>Minimum</a:t>
            </a:r>
            <a:endParaRPr kumimoji="1" lang="ja-JP" altLang="en-US" sz="2400" dirty="0">
              <a:solidFill>
                <a:sysClr val="windowText" lastClr="0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ECAAA0-83F1-2B05-29A2-FC828BB58831}"/>
              </a:ext>
            </a:extLst>
          </p:cNvPr>
          <p:cNvSpPr/>
          <p:nvPr/>
        </p:nvSpPr>
        <p:spPr>
          <a:xfrm>
            <a:off x="873746" y="3679593"/>
            <a:ext cx="1940927" cy="1099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Bahnschrift SemiBold" panose="020B0502040204020203" pitchFamily="34" charset="0"/>
              </a:rPr>
              <a:t>Full</a:t>
            </a:r>
            <a:endParaRPr kumimoji="1" lang="ja-JP" altLang="en-US" sz="2400" dirty="0">
              <a:solidFill>
                <a:sysClr val="windowText" lastClr="0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537D6E-214E-E36E-35FC-0069AEE2FF1B}"/>
              </a:ext>
            </a:extLst>
          </p:cNvPr>
          <p:cNvSpPr/>
          <p:nvPr/>
        </p:nvSpPr>
        <p:spPr>
          <a:xfrm>
            <a:off x="873746" y="4836815"/>
            <a:ext cx="1940927" cy="10998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ysClr val="windowText" lastClr="000000"/>
                </a:solidFill>
                <a:latin typeface="Bahnschrift SemiBold" panose="020B0502040204020203" pitchFamily="34" charset="0"/>
              </a:rPr>
              <a:t>Extra</a:t>
            </a:r>
            <a:endParaRPr kumimoji="1" lang="ja-JP" altLang="en-US" sz="2400" dirty="0">
              <a:solidFill>
                <a:sysClr val="windowText" lastClr="0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73200EE-7212-749D-9897-84D7C04DFBD2}"/>
              </a:ext>
            </a:extLst>
          </p:cNvPr>
          <p:cNvSpPr/>
          <p:nvPr/>
        </p:nvSpPr>
        <p:spPr>
          <a:xfrm>
            <a:off x="873746" y="1969243"/>
            <a:ext cx="1940927" cy="49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260F49-3A2E-1297-9BEE-1F27C2FA1213}"/>
              </a:ext>
            </a:extLst>
          </p:cNvPr>
          <p:cNvSpPr/>
          <p:nvPr/>
        </p:nvSpPr>
        <p:spPr>
          <a:xfrm>
            <a:off x="2868820" y="1967734"/>
            <a:ext cx="2778907" cy="49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pc="1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子機の放出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098F013-E451-6CF8-87D6-E30BC4F31509}"/>
              </a:ext>
            </a:extLst>
          </p:cNvPr>
          <p:cNvSpPr/>
          <p:nvPr/>
        </p:nvSpPr>
        <p:spPr>
          <a:xfrm>
            <a:off x="5706292" y="1967733"/>
            <a:ext cx="2778907" cy="49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spc="100" dirty="0">
                <a:solidFill>
                  <a:sysClr val="windowText" lastClr="000000"/>
                </a:solidFill>
                <a:latin typeface="+mn-ea"/>
              </a:rPr>
              <a:t>GPS</a:t>
            </a:r>
            <a:endParaRPr kumimoji="1" lang="ja-JP" altLang="en-US" b="1" spc="1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7C4C353-254C-9FE0-D7BC-31817BEECE85}"/>
              </a:ext>
            </a:extLst>
          </p:cNvPr>
          <p:cNvSpPr/>
          <p:nvPr/>
        </p:nvSpPr>
        <p:spPr>
          <a:xfrm>
            <a:off x="8539346" y="1967733"/>
            <a:ext cx="2778907" cy="49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spc="1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ディスプレイ</a:t>
            </a:r>
            <a:r>
              <a:rPr kumimoji="1" lang="en-US" altLang="ja-JP" b="1" spc="1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/</a:t>
            </a:r>
            <a:r>
              <a:rPr kumimoji="1" lang="ja-JP" altLang="en-US" b="1" spc="1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ボタン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09A6736-E3A3-8E43-FF96-E00611701324}"/>
              </a:ext>
            </a:extLst>
          </p:cNvPr>
          <p:cNvSpPr/>
          <p:nvPr/>
        </p:nvSpPr>
        <p:spPr>
          <a:xfrm>
            <a:off x="2868820" y="2520604"/>
            <a:ext cx="2778907" cy="1099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en-US" altLang="ja-JP" b="1" spc="100" dirty="0">
                <a:solidFill>
                  <a:sysClr val="windowText" lastClr="000000"/>
                </a:solidFill>
                <a:latin typeface="+mn-ea"/>
              </a:rPr>
              <a:t>3</a:t>
            </a: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基すべて放出完了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35D0B59-BCFF-F602-47A6-425BA1DEE81A}"/>
              </a:ext>
            </a:extLst>
          </p:cNvPr>
          <p:cNvSpPr/>
          <p:nvPr/>
        </p:nvSpPr>
        <p:spPr>
          <a:xfrm>
            <a:off x="2868819" y="3679594"/>
            <a:ext cx="2778907" cy="10998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欠損や故障なし</a:t>
            </a:r>
            <a:endParaRPr kumimoji="1" lang="en-US" altLang="ja-JP" b="1" spc="100" dirty="0">
              <a:solidFill>
                <a:sysClr val="windowText" lastClr="000000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lang="ja-JP" altLang="en-US" b="1" spc="100" dirty="0">
                <a:solidFill>
                  <a:sysClr val="windowText" lastClr="000000"/>
                </a:solidFill>
                <a:latin typeface="+mn-ea"/>
              </a:rPr>
              <a:t>＝再利用可能な状態</a:t>
            </a:r>
            <a:endParaRPr kumimoji="1" lang="ja-JP" altLang="en-US" b="1" spc="10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D19C4ED-D9CF-B5D3-2193-A966134E50BF}"/>
              </a:ext>
            </a:extLst>
          </p:cNvPr>
          <p:cNvSpPr/>
          <p:nvPr/>
        </p:nvSpPr>
        <p:spPr>
          <a:xfrm>
            <a:off x="2868819" y="4836816"/>
            <a:ext cx="2778907" cy="10998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落下位置がバラバラ</a:t>
            </a:r>
            <a:endParaRPr kumimoji="1" lang="en-US" altLang="ja-JP" b="1" spc="100" dirty="0">
              <a:solidFill>
                <a:sysClr val="windowText" lastClr="000000"/>
              </a:solidFill>
              <a:latin typeface="+mn-ea"/>
            </a:endParaRPr>
          </a:p>
          <a:p>
            <a:pPr algn="ctr">
              <a:lnSpc>
                <a:spcPct val="130000"/>
              </a:lnSpc>
            </a:pPr>
            <a:r>
              <a:rPr kumimoji="1" lang="ja-JP" altLang="en-US" b="1" spc="100" dirty="0">
                <a:solidFill>
                  <a:sysClr val="windowText" lastClr="000000"/>
                </a:solidFill>
                <a:latin typeface="+mn-ea"/>
              </a:rPr>
              <a:t>＝広範囲をカバー</a:t>
            </a:r>
          </a:p>
        </p:txBody>
      </p:sp>
    </p:spTree>
    <p:extLst>
      <p:ext uri="{BB962C8B-B14F-4D97-AF65-F5344CB8AC3E}">
        <p14:creationId xmlns:p14="http://schemas.microsoft.com/office/powerpoint/2010/main" val="2480388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3B424D23-E897-24AB-D339-B0CB52B653D5}"/>
              </a:ext>
            </a:extLst>
          </p:cNvPr>
          <p:cNvSpPr>
            <a:spLocks noChangeAspect="1"/>
          </p:cNvSpPr>
          <p:nvPr/>
        </p:nvSpPr>
        <p:spPr>
          <a:xfrm rot="2700000">
            <a:off x="66745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D4747C3-138C-A9A4-EDA1-80D82BA31056}"/>
              </a:ext>
            </a:extLst>
          </p:cNvPr>
          <p:cNvSpPr>
            <a:spLocks noChangeAspect="1"/>
          </p:cNvSpPr>
          <p:nvPr/>
        </p:nvSpPr>
        <p:spPr>
          <a:xfrm rot="2700000">
            <a:off x="105247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66E9A37F-AB2A-0F49-B875-1F5DDAA40C40}"/>
              </a:ext>
            </a:extLst>
          </p:cNvPr>
          <p:cNvSpPr>
            <a:spLocks noChangeAspect="1"/>
          </p:cNvSpPr>
          <p:nvPr/>
        </p:nvSpPr>
        <p:spPr>
          <a:xfrm rot="2700000">
            <a:off x="1437493" y="3425570"/>
            <a:ext cx="381295" cy="381295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1102D9D-7C10-DAE6-FF4E-0517FD757C92}"/>
              </a:ext>
            </a:extLst>
          </p:cNvPr>
          <p:cNvSpPr/>
          <p:nvPr/>
        </p:nvSpPr>
        <p:spPr>
          <a:xfrm>
            <a:off x="2128564" y="3770105"/>
            <a:ext cx="3946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Outline | Distribution</a:t>
            </a:r>
            <a:endParaRPr lang="ja-JP" altLang="en-US" sz="20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76B30E8-0E64-4202-AA70-24333AD484B3}"/>
              </a:ext>
            </a:extLst>
          </p:cNvPr>
          <p:cNvSpPr/>
          <p:nvPr/>
        </p:nvSpPr>
        <p:spPr>
          <a:xfrm>
            <a:off x="2128564" y="3062219"/>
            <a:ext cx="61654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cs typeface="Lato Black" panose="020F0502020204030203" pitchFamily="34" charset="0"/>
              </a:rPr>
              <a:t>概要 「散布」について</a:t>
            </a:r>
          </a:p>
        </p:txBody>
      </p:sp>
    </p:spTree>
    <p:extLst>
      <p:ext uri="{BB962C8B-B14F-4D97-AF65-F5344CB8AC3E}">
        <p14:creationId xmlns:p14="http://schemas.microsoft.com/office/powerpoint/2010/main" val="318661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4000" decel="9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099 -4.81481E-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4000" decel="96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3.125E-6 -4.81481E-6 L 0.0099 -4.81481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4000" decel="96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75E-6 -4.81481E-6 L 0.0099 -4.81481E-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5" grpId="0" animBg="1"/>
      <p:bldP spid="25" grpId="1" animBg="1"/>
      <p:bldP spid="26" grpId="0" animBg="1"/>
      <p:bldP spid="26" grpId="1" animBg="1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男の人">
            <a:extLst>
              <a:ext uri="{FF2B5EF4-FFF2-40B4-BE49-F238E27FC236}">
                <a16:creationId xmlns:a16="http://schemas.microsoft.com/office/drawing/2014/main" id="{F7DDC222-B467-E05D-763B-871494F98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0429" y="4384268"/>
            <a:ext cx="1255059" cy="1255059"/>
          </a:xfrm>
          <a:prstGeom prst="rect">
            <a:avLst/>
          </a:prstGeom>
        </p:spPr>
      </p:pic>
      <p:pic>
        <p:nvPicPr>
          <p:cNvPr id="11" name="グラフィックス 10" descr="男の人">
            <a:extLst>
              <a:ext uri="{FF2B5EF4-FFF2-40B4-BE49-F238E27FC236}">
                <a16:creationId xmlns:a16="http://schemas.microsoft.com/office/drawing/2014/main" id="{E5928167-7A76-B9A8-3D1A-81B1E5025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7694" y="4384267"/>
            <a:ext cx="1255059" cy="1255059"/>
          </a:xfrm>
          <a:prstGeom prst="rect">
            <a:avLst/>
          </a:prstGeom>
        </p:spPr>
      </p:pic>
      <p:pic>
        <p:nvPicPr>
          <p:cNvPr id="6" name="グラフィックス 5" descr="男の人">
            <a:extLst>
              <a:ext uri="{FF2B5EF4-FFF2-40B4-BE49-F238E27FC236}">
                <a16:creationId xmlns:a16="http://schemas.microsoft.com/office/drawing/2014/main" id="{12A9F86C-3214-86FF-C17C-D38191120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4959" y="4384267"/>
            <a:ext cx="1255059" cy="1255059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92CC80B-0DC1-A36C-4A43-A9FF8EAEBCB6}"/>
              </a:ext>
            </a:extLst>
          </p:cNvPr>
          <p:cNvSpPr txBox="1"/>
          <p:nvPr/>
        </p:nvSpPr>
        <p:spPr>
          <a:xfrm>
            <a:off x="1371322" y="1487856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Rocket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2E7F5C-4DDB-833E-9A45-847AAB1CDC88}"/>
              </a:ext>
            </a:extLst>
          </p:cNvPr>
          <p:cNvSpPr txBox="1"/>
          <p:nvPr/>
        </p:nvSpPr>
        <p:spPr>
          <a:xfrm>
            <a:off x="1829377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FE9C9A-B47E-05D2-4F69-B4D93C409755}"/>
              </a:ext>
            </a:extLst>
          </p:cNvPr>
          <p:cNvSpPr txBox="1"/>
          <p:nvPr/>
        </p:nvSpPr>
        <p:spPr>
          <a:xfrm>
            <a:off x="4936642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81F757-A3CF-084E-F187-1B9000B4EF8C}"/>
              </a:ext>
            </a:extLst>
          </p:cNvPr>
          <p:cNvSpPr txBox="1"/>
          <p:nvPr/>
        </p:nvSpPr>
        <p:spPr>
          <a:xfrm>
            <a:off x="8043907" y="5736210"/>
            <a:ext cx="155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pc="3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</a:rPr>
              <a:t>Victim</a:t>
            </a:r>
            <a:endParaRPr kumimoji="1" lang="ja-JP" altLang="en-US" spc="3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96D8D4A-2400-B668-492F-2AAED27992A3}"/>
              </a:ext>
            </a:extLst>
          </p:cNvPr>
          <p:cNvSpPr>
            <a:spLocks noChangeAspect="1"/>
          </p:cNvSpPr>
          <p:nvPr/>
        </p:nvSpPr>
        <p:spPr>
          <a:xfrm rot="2700000">
            <a:off x="407477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ACD6712D-793A-3C01-181C-8AB172AF6005}"/>
              </a:ext>
            </a:extLst>
          </p:cNvPr>
          <p:cNvSpPr>
            <a:spLocks noChangeAspect="1"/>
          </p:cNvSpPr>
          <p:nvPr/>
        </p:nvSpPr>
        <p:spPr>
          <a:xfrm rot="2700000">
            <a:off x="692723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6E5A4EA-5C2F-ABFF-06FC-97E780A01126}"/>
              </a:ext>
            </a:extLst>
          </p:cNvPr>
          <p:cNvSpPr>
            <a:spLocks noChangeAspect="1"/>
          </p:cNvSpPr>
          <p:nvPr/>
        </p:nvSpPr>
        <p:spPr>
          <a:xfrm rot="2700000">
            <a:off x="977968" y="654160"/>
            <a:ext cx="282486" cy="282486"/>
          </a:xfrm>
          <a:custGeom>
            <a:avLst/>
            <a:gdLst>
              <a:gd name="connsiteX0" fmla="*/ 0 w 1278000"/>
              <a:gd name="connsiteY0" fmla="*/ 0 h 1278000"/>
              <a:gd name="connsiteX1" fmla="*/ 1278000 w 1278000"/>
              <a:gd name="connsiteY1" fmla="*/ 0 h 1278000"/>
              <a:gd name="connsiteX2" fmla="*/ 1278000 w 1278000"/>
              <a:gd name="connsiteY2" fmla="*/ 1278000 h 1278000"/>
              <a:gd name="connsiteX3" fmla="*/ 1035184 w 1278000"/>
              <a:gd name="connsiteY3" fmla="*/ 1278000 h 1278000"/>
              <a:gd name="connsiteX4" fmla="*/ 1035184 w 1278000"/>
              <a:gd name="connsiteY4" fmla="*/ 242816 h 1278000"/>
              <a:gd name="connsiteX5" fmla="*/ 0 w 1278000"/>
              <a:gd name="connsiteY5" fmla="*/ 242816 h 127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78000" h="1278000">
                <a:moveTo>
                  <a:pt x="0" y="0"/>
                </a:moveTo>
                <a:lnTo>
                  <a:pt x="1278000" y="0"/>
                </a:lnTo>
                <a:lnTo>
                  <a:pt x="1278000" y="1278000"/>
                </a:lnTo>
                <a:lnTo>
                  <a:pt x="1035184" y="1278000"/>
                </a:lnTo>
                <a:lnTo>
                  <a:pt x="1035184" y="242816"/>
                </a:lnTo>
                <a:lnTo>
                  <a:pt x="0" y="24281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801156B-108A-535D-59E9-7CBCB1A0AD13}"/>
              </a:ext>
            </a:extLst>
          </p:cNvPr>
          <p:cNvSpPr/>
          <p:nvPr/>
        </p:nvSpPr>
        <p:spPr>
          <a:xfrm>
            <a:off x="1489954" y="921367"/>
            <a:ext cx="30059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spc="500" dirty="0">
                <a:solidFill>
                  <a:schemeClr val="tx2">
                    <a:lumMod val="75000"/>
                  </a:schemeClr>
                </a:solidFill>
                <a:latin typeface="Bahnschrift" panose="020B050204020402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Outline | Distribution</a:t>
            </a:r>
            <a:endParaRPr lang="ja-JP" altLang="en-US" sz="1200" spc="5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6E40967-9C6D-DD9B-8C3B-3B572E2382BF}"/>
              </a:ext>
            </a:extLst>
          </p:cNvPr>
          <p:cNvSpPr/>
          <p:nvPr/>
        </p:nvSpPr>
        <p:spPr>
          <a:xfrm>
            <a:off x="1489954" y="459702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spc="500" dirty="0">
                <a:solidFill>
                  <a:schemeClr val="tx2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Lato Black" panose="020F0502020204030203" pitchFamily="34" charset="0"/>
              </a:rPr>
              <a:t>概要 「散布」について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ECB9B2E0-7D5B-4EC9-5DE8-481A67F8A54D}"/>
              </a:ext>
            </a:extLst>
          </p:cNvPr>
          <p:cNvGrpSpPr/>
          <p:nvPr/>
        </p:nvGrpSpPr>
        <p:grpSpPr>
          <a:xfrm>
            <a:off x="833966" y="1743339"/>
            <a:ext cx="914400" cy="2951039"/>
            <a:chOff x="834514" y="1542337"/>
            <a:chExt cx="914400" cy="2951039"/>
          </a:xfrm>
        </p:grpSpPr>
        <p:pic>
          <p:nvPicPr>
            <p:cNvPr id="14" name="グラフィックス 13" descr="ロケット">
              <a:extLst>
                <a:ext uri="{FF2B5EF4-FFF2-40B4-BE49-F238E27FC236}">
                  <a16:creationId xmlns:a16="http://schemas.microsoft.com/office/drawing/2014/main" id="{BD1C4EF6-689C-307F-A018-DB8FB1D12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8900000">
              <a:off x="834514" y="1542337"/>
              <a:ext cx="914400" cy="914400"/>
            </a:xfrm>
            <a:prstGeom prst="rect">
              <a:avLst/>
            </a:prstGeom>
          </p:spPr>
        </p:pic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741BC7AD-5CCB-BE95-9216-85B0857C4EB3}"/>
                </a:ext>
              </a:extLst>
            </p:cNvPr>
            <p:cNvGrpSpPr/>
            <p:nvPr/>
          </p:nvGrpSpPr>
          <p:grpSpPr>
            <a:xfrm>
              <a:off x="1211561" y="2714671"/>
              <a:ext cx="160310" cy="1778705"/>
              <a:chOff x="1211561" y="2714671"/>
              <a:chExt cx="160310" cy="1778705"/>
            </a:xfrm>
          </p:grpSpPr>
          <p:sp>
            <p:nvSpPr>
              <p:cNvPr id="67" name="二等辺三角形 66">
                <a:extLst>
                  <a:ext uri="{FF2B5EF4-FFF2-40B4-BE49-F238E27FC236}">
                    <a16:creationId xmlns:a16="http://schemas.microsoft.com/office/drawing/2014/main" id="{65C0F838-5594-5A4E-F6FE-48AA740546D2}"/>
                  </a:ext>
                </a:extLst>
              </p:cNvPr>
              <p:cNvSpPr/>
              <p:nvPr/>
            </p:nvSpPr>
            <p:spPr>
              <a:xfrm>
                <a:off x="1211562" y="4355179"/>
                <a:ext cx="160309" cy="138197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C286975D-0152-8711-C05C-C621FCBD3E10}"/>
                  </a:ext>
                </a:extLst>
              </p:cNvPr>
              <p:cNvSpPr/>
              <p:nvPr/>
            </p:nvSpPr>
            <p:spPr>
              <a:xfrm>
                <a:off x="1211562" y="3945052"/>
                <a:ext cx="160309" cy="138197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24E51224-2FDB-C10B-B9EA-D4FB9BA78D5B}"/>
                  </a:ext>
                </a:extLst>
              </p:cNvPr>
              <p:cNvSpPr/>
              <p:nvPr/>
            </p:nvSpPr>
            <p:spPr>
              <a:xfrm>
                <a:off x="1211562" y="3534925"/>
                <a:ext cx="160309" cy="138197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84387F73-0601-4A23-8CE2-39AB991336E1}"/>
                  </a:ext>
                </a:extLst>
              </p:cNvPr>
              <p:cNvSpPr/>
              <p:nvPr/>
            </p:nvSpPr>
            <p:spPr>
              <a:xfrm>
                <a:off x="1211562" y="3124798"/>
                <a:ext cx="160309" cy="138197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" name="二等辺三角形 24">
                <a:extLst>
                  <a:ext uri="{FF2B5EF4-FFF2-40B4-BE49-F238E27FC236}">
                    <a16:creationId xmlns:a16="http://schemas.microsoft.com/office/drawing/2014/main" id="{42676CAE-5149-F0BC-6925-FC9703DC4EAF}"/>
                  </a:ext>
                </a:extLst>
              </p:cNvPr>
              <p:cNvSpPr/>
              <p:nvPr/>
            </p:nvSpPr>
            <p:spPr>
              <a:xfrm>
                <a:off x="1211561" y="2714671"/>
                <a:ext cx="160309" cy="138197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E19E7E05-A7A7-3782-8287-E93418C7A88D}"/>
              </a:ext>
            </a:extLst>
          </p:cNvPr>
          <p:cNvGrpSpPr/>
          <p:nvPr/>
        </p:nvGrpSpPr>
        <p:grpSpPr>
          <a:xfrm rot="20700000">
            <a:off x="2107536" y="2355266"/>
            <a:ext cx="537251" cy="1571788"/>
            <a:chOff x="2079497" y="3226733"/>
            <a:chExt cx="537251" cy="1571788"/>
          </a:xfrm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E831D28A-5C5D-621B-5E4F-C1C64F6F87B0}"/>
                </a:ext>
              </a:extLst>
            </p:cNvPr>
            <p:cNvSpPr/>
            <p:nvPr/>
          </p:nvSpPr>
          <p:spPr>
            <a:xfrm>
              <a:off x="2079497" y="4261270"/>
              <a:ext cx="537251" cy="53725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F1E55619-0DA9-4EF6-5EFB-CFFEB333A331}"/>
                </a:ext>
              </a:extLst>
            </p:cNvPr>
            <p:cNvGrpSpPr/>
            <p:nvPr/>
          </p:nvGrpSpPr>
          <p:grpSpPr>
            <a:xfrm>
              <a:off x="2255650" y="3226733"/>
              <a:ext cx="184935" cy="849560"/>
              <a:chOff x="3121684" y="2430493"/>
              <a:chExt cx="184935" cy="849560"/>
            </a:xfrm>
          </p:grpSpPr>
          <p:sp>
            <p:nvSpPr>
              <p:cNvPr id="29" name="二等辺三角形 28">
                <a:extLst>
                  <a:ext uri="{FF2B5EF4-FFF2-40B4-BE49-F238E27FC236}">
                    <a16:creationId xmlns:a16="http://schemas.microsoft.com/office/drawing/2014/main" id="{8D617E8C-CE1B-35A8-E416-0F28FC6E401E}"/>
                  </a:ext>
                </a:extLst>
              </p:cNvPr>
              <p:cNvSpPr/>
              <p:nvPr/>
            </p:nvSpPr>
            <p:spPr>
              <a:xfrm rot="10800000">
                <a:off x="3121685" y="2775560"/>
                <a:ext cx="184934" cy="159426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9B070110-3C9D-B841-8045-320F07502C95}"/>
                  </a:ext>
                </a:extLst>
              </p:cNvPr>
              <p:cNvSpPr/>
              <p:nvPr/>
            </p:nvSpPr>
            <p:spPr>
              <a:xfrm rot="10800000">
                <a:off x="3121685" y="2430493"/>
                <a:ext cx="184934" cy="159426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5BDDF470-4C9F-B28B-4903-84D2E53C0F86}"/>
                  </a:ext>
                </a:extLst>
              </p:cNvPr>
              <p:cNvSpPr/>
              <p:nvPr/>
            </p:nvSpPr>
            <p:spPr>
              <a:xfrm rot="10800000">
                <a:off x="3121684" y="3120627"/>
                <a:ext cx="184934" cy="159426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0D57C45F-E93F-737E-B2D3-17028225E7CE}"/>
              </a:ext>
            </a:extLst>
          </p:cNvPr>
          <p:cNvGrpSpPr/>
          <p:nvPr/>
        </p:nvGrpSpPr>
        <p:grpSpPr>
          <a:xfrm rot="18900000">
            <a:off x="3817271" y="1931979"/>
            <a:ext cx="537251" cy="2609536"/>
            <a:chOff x="4263418" y="2068333"/>
            <a:chExt cx="537251" cy="2609536"/>
          </a:xfrm>
        </p:grpSpPr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8321A8A5-157F-5207-9C96-F9ACD232C5DC}"/>
                </a:ext>
              </a:extLst>
            </p:cNvPr>
            <p:cNvSpPr/>
            <p:nvPr/>
          </p:nvSpPr>
          <p:spPr>
            <a:xfrm rot="16200000">
              <a:off x="4263418" y="4140618"/>
              <a:ext cx="537251" cy="53725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849A0704-9870-7EDA-0045-216ABD315BAD}"/>
                </a:ext>
              </a:extLst>
            </p:cNvPr>
            <p:cNvGrpSpPr/>
            <p:nvPr/>
          </p:nvGrpSpPr>
          <p:grpSpPr>
            <a:xfrm>
              <a:off x="4432188" y="2068333"/>
              <a:ext cx="192323" cy="1889196"/>
              <a:chOff x="4432188" y="2068333"/>
              <a:chExt cx="192323" cy="1889196"/>
            </a:xfrm>
          </p:grpSpPr>
          <p:sp>
            <p:nvSpPr>
              <p:cNvPr id="71" name="二等辺三角形 70">
                <a:extLst>
                  <a:ext uri="{FF2B5EF4-FFF2-40B4-BE49-F238E27FC236}">
                    <a16:creationId xmlns:a16="http://schemas.microsoft.com/office/drawing/2014/main" id="{F8022039-3DC3-C97C-92F0-68F3C8D3BDBC}"/>
                  </a:ext>
                </a:extLst>
              </p:cNvPr>
              <p:cNvSpPr/>
              <p:nvPr/>
            </p:nvSpPr>
            <p:spPr>
              <a:xfrm rot="10800000">
                <a:off x="4436576" y="3106491"/>
                <a:ext cx="184934" cy="159426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二等辺三角形 71">
                <a:extLst>
                  <a:ext uri="{FF2B5EF4-FFF2-40B4-BE49-F238E27FC236}">
                    <a16:creationId xmlns:a16="http://schemas.microsoft.com/office/drawing/2014/main" id="{E8F359A0-C30C-FC07-825D-9691CD10B5E9}"/>
                  </a:ext>
                </a:extLst>
              </p:cNvPr>
              <p:cNvSpPr/>
              <p:nvPr/>
            </p:nvSpPr>
            <p:spPr>
              <a:xfrm rot="10800000">
                <a:off x="4436576" y="2761423"/>
                <a:ext cx="184934" cy="159426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>
                <a:extLst>
                  <a:ext uri="{FF2B5EF4-FFF2-40B4-BE49-F238E27FC236}">
                    <a16:creationId xmlns:a16="http://schemas.microsoft.com/office/drawing/2014/main" id="{A2A0A450-D377-D091-F87E-5DC47639640E}"/>
                  </a:ext>
                </a:extLst>
              </p:cNvPr>
              <p:cNvSpPr/>
              <p:nvPr/>
            </p:nvSpPr>
            <p:spPr>
              <a:xfrm rot="10800000">
                <a:off x="4436574" y="3451557"/>
                <a:ext cx="184934" cy="159426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二等辺三角形 81">
                <a:extLst>
                  <a:ext uri="{FF2B5EF4-FFF2-40B4-BE49-F238E27FC236}">
                    <a16:creationId xmlns:a16="http://schemas.microsoft.com/office/drawing/2014/main" id="{E054E963-77C4-600C-57DB-64360BE67C54}"/>
                  </a:ext>
                </a:extLst>
              </p:cNvPr>
              <p:cNvSpPr/>
              <p:nvPr/>
            </p:nvSpPr>
            <p:spPr>
              <a:xfrm rot="10800000">
                <a:off x="4435096" y="3798103"/>
                <a:ext cx="184934" cy="159426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二等辺三角形 91">
                <a:extLst>
                  <a:ext uri="{FF2B5EF4-FFF2-40B4-BE49-F238E27FC236}">
                    <a16:creationId xmlns:a16="http://schemas.microsoft.com/office/drawing/2014/main" id="{C2432BC8-2193-1531-A350-34C92EA762D9}"/>
                  </a:ext>
                </a:extLst>
              </p:cNvPr>
              <p:cNvSpPr/>
              <p:nvPr/>
            </p:nvSpPr>
            <p:spPr>
              <a:xfrm rot="10800000">
                <a:off x="4439577" y="2414878"/>
                <a:ext cx="184934" cy="159426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二等辺三角形 92">
                <a:extLst>
                  <a:ext uri="{FF2B5EF4-FFF2-40B4-BE49-F238E27FC236}">
                    <a16:creationId xmlns:a16="http://schemas.microsoft.com/office/drawing/2014/main" id="{BDEDF5D3-FBE7-EA2B-0F7F-06DDF52A1643}"/>
                  </a:ext>
                </a:extLst>
              </p:cNvPr>
              <p:cNvSpPr/>
              <p:nvPr/>
            </p:nvSpPr>
            <p:spPr>
              <a:xfrm rot="10800000">
                <a:off x="4432188" y="2068333"/>
                <a:ext cx="184934" cy="159426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2025C86C-0BA4-D6DE-067C-05CDA97E6238}"/>
              </a:ext>
            </a:extLst>
          </p:cNvPr>
          <p:cNvGrpSpPr/>
          <p:nvPr/>
        </p:nvGrpSpPr>
        <p:grpSpPr>
          <a:xfrm rot="18000000">
            <a:off x="5988383" y="1378818"/>
            <a:ext cx="537251" cy="3632494"/>
            <a:chOff x="6407961" y="992785"/>
            <a:chExt cx="537251" cy="3632494"/>
          </a:xfrm>
        </p:grpSpPr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B5FA6037-F4A0-EABA-77CD-9087053F8008}"/>
                </a:ext>
              </a:extLst>
            </p:cNvPr>
            <p:cNvSpPr/>
            <p:nvPr/>
          </p:nvSpPr>
          <p:spPr>
            <a:xfrm>
              <a:off x="6407961" y="4088028"/>
              <a:ext cx="537251" cy="53725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07" name="グループ化 106">
              <a:extLst>
                <a:ext uri="{FF2B5EF4-FFF2-40B4-BE49-F238E27FC236}">
                  <a16:creationId xmlns:a16="http://schemas.microsoft.com/office/drawing/2014/main" id="{FE94F500-BF6A-49E6-0344-CF5A293B479D}"/>
                </a:ext>
              </a:extLst>
            </p:cNvPr>
            <p:cNvGrpSpPr/>
            <p:nvPr/>
          </p:nvGrpSpPr>
          <p:grpSpPr>
            <a:xfrm>
              <a:off x="6584121" y="992785"/>
              <a:ext cx="184936" cy="2909039"/>
              <a:chOff x="4970611" y="1675918"/>
              <a:chExt cx="184936" cy="2909039"/>
            </a:xfrm>
          </p:grpSpPr>
          <p:grpSp>
            <p:nvGrpSpPr>
              <p:cNvPr id="96" name="グループ化 95">
                <a:extLst>
                  <a:ext uri="{FF2B5EF4-FFF2-40B4-BE49-F238E27FC236}">
                    <a16:creationId xmlns:a16="http://schemas.microsoft.com/office/drawing/2014/main" id="{4E1955A2-C958-5C2F-C9D3-9971C0FB2E0C}"/>
                  </a:ext>
                </a:extLst>
              </p:cNvPr>
              <p:cNvGrpSpPr/>
              <p:nvPr/>
            </p:nvGrpSpPr>
            <p:grpSpPr>
              <a:xfrm>
                <a:off x="4970612" y="1675918"/>
                <a:ext cx="184935" cy="1878739"/>
                <a:chOff x="6858976" y="1857188"/>
                <a:chExt cx="184935" cy="1878739"/>
              </a:xfrm>
            </p:grpSpPr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7B08000B-FC35-C1FC-73C2-25AEA7F42F98}"/>
                    </a:ext>
                  </a:extLst>
                </p:cNvPr>
                <p:cNvGrpSpPr/>
                <p:nvPr/>
              </p:nvGrpSpPr>
              <p:grpSpPr>
                <a:xfrm>
                  <a:off x="6858976" y="1857188"/>
                  <a:ext cx="184935" cy="849560"/>
                  <a:chOff x="3121684" y="2430493"/>
                  <a:chExt cx="184935" cy="849560"/>
                </a:xfrm>
              </p:grpSpPr>
              <p:sp>
                <p:nvSpPr>
                  <p:cNvPr id="77" name="二等辺三角形 76">
                    <a:extLst>
                      <a:ext uri="{FF2B5EF4-FFF2-40B4-BE49-F238E27FC236}">
                        <a16:creationId xmlns:a16="http://schemas.microsoft.com/office/drawing/2014/main" id="{DA8ABE4C-1E2E-4204-9295-FAB17C189B5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121685" y="2775560"/>
                    <a:ext cx="184934" cy="159426"/>
                  </a:xfrm>
                  <a:prstGeom prst="triangl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8" name="二等辺三角形 77">
                    <a:extLst>
                      <a:ext uri="{FF2B5EF4-FFF2-40B4-BE49-F238E27FC236}">
                        <a16:creationId xmlns:a16="http://schemas.microsoft.com/office/drawing/2014/main" id="{AE0DBACF-92BE-8A90-B497-31F035B5E80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121685" y="2430493"/>
                    <a:ext cx="184934" cy="159426"/>
                  </a:xfrm>
                  <a:prstGeom prst="triangl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79" name="二等辺三角形 78">
                    <a:extLst>
                      <a:ext uri="{FF2B5EF4-FFF2-40B4-BE49-F238E27FC236}">
                        <a16:creationId xmlns:a16="http://schemas.microsoft.com/office/drawing/2014/main" id="{108E4609-B12A-5A5E-D540-67411125BD0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121684" y="3120627"/>
                    <a:ext cx="184934" cy="159426"/>
                  </a:xfrm>
                  <a:prstGeom prst="triangl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84" name="グループ化 83">
                  <a:extLst>
                    <a:ext uri="{FF2B5EF4-FFF2-40B4-BE49-F238E27FC236}">
                      <a16:creationId xmlns:a16="http://schemas.microsoft.com/office/drawing/2014/main" id="{17632678-11D4-C0CA-CB22-F75091747D88}"/>
                    </a:ext>
                  </a:extLst>
                </p:cNvPr>
                <p:cNvGrpSpPr/>
                <p:nvPr/>
              </p:nvGrpSpPr>
              <p:grpSpPr>
                <a:xfrm>
                  <a:off x="6858976" y="2886367"/>
                  <a:ext cx="184935" cy="849560"/>
                  <a:chOff x="3121684" y="2430493"/>
                  <a:chExt cx="184935" cy="849560"/>
                </a:xfrm>
              </p:grpSpPr>
              <p:sp>
                <p:nvSpPr>
                  <p:cNvPr id="85" name="二等辺三角形 84">
                    <a:extLst>
                      <a:ext uri="{FF2B5EF4-FFF2-40B4-BE49-F238E27FC236}">
                        <a16:creationId xmlns:a16="http://schemas.microsoft.com/office/drawing/2014/main" id="{67D63F9C-9D92-14E9-D070-DD1A9D90439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121685" y="2775560"/>
                    <a:ext cx="184934" cy="159426"/>
                  </a:xfrm>
                  <a:prstGeom prst="triangl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6" name="二等辺三角形 85">
                    <a:extLst>
                      <a:ext uri="{FF2B5EF4-FFF2-40B4-BE49-F238E27FC236}">
                        <a16:creationId xmlns:a16="http://schemas.microsoft.com/office/drawing/2014/main" id="{01F89526-B064-BD63-639D-EF90E158260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121685" y="2430493"/>
                    <a:ext cx="184934" cy="159426"/>
                  </a:xfrm>
                  <a:prstGeom prst="triangl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87" name="二等辺三角形 86">
                    <a:extLst>
                      <a:ext uri="{FF2B5EF4-FFF2-40B4-BE49-F238E27FC236}">
                        <a16:creationId xmlns:a16="http://schemas.microsoft.com/office/drawing/2014/main" id="{CF6B0AF2-1CCD-F5C4-E2CC-5CBCFEB77DF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121684" y="3120627"/>
                    <a:ext cx="184934" cy="159426"/>
                  </a:xfrm>
                  <a:prstGeom prst="triangl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grpSp>
            <p:nvGrpSpPr>
              <p:cNvPr id="100" name="グループ化 99">
                <a:extLst>
                  <a:ext uri="{FF2B5EF4-FFF2-40B4-BE49-F238E27FC236}">
                    <a16:creationId xmlns:a16="http://schemas.microsoft.com/office/drawing/2014/main" id="{8BB6C6BC-EEA3-5BD9-8718-03F0C502BE63}"/>
                  </a:ext>
                </a:extLst>
              </p:cNvPr>
              <p:cNvGrpSpPr/>
              <p:nvPr/>
            </p:nvGrpSpPr>
            <p:grpSpPr>
              <a:xfrm>
                <a:off x="4970611" y="3735397"/>
                <a:ext cx="184935" cy="849560"/>
                <a:chOff x="3121684" y="2430493"/>
                <a:chExt cx="184935" cy="849560"/>
              </a:xfrm>
            </p:grpSpPr>
            <p:sp>
              <p:nvSpPr>
                <p:cNvPr id="101" name="二等辺三角形 100">
                  <a:extLst>
                    <a:ext uri="{FF2B5EF4-FFF2-40B4-BE49-F238E27FC236}">
                      <a16:creationId xmlns:a16="http://schemas.microsoft.com/office/drawing/2014/main" id="{811A12C7-8822-E821-4138-9AE44C98F75E}"/>
                    </a:ext>
                  </a:extLst>
                </p:cNvPr>
                <p:cNvSpPr/>
                <p:nvPr/>
              </p:nvSpPr>
              <p:spPr>
                <a:xfrm rot="10800000">
                  <a:off x="3121685" y="2775560"/>
                  <a:ext cx="184934" cy="159426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" name="二等辺三角形 101">
                  <a:extLst>
                    <a:ext uri="{FF2B5EF4-FFF2-40B4-BE49-F238E27FC236}">
                      <a16:creationId xmlns:a16="http://schemas.microsoft.com/office/drawing/2014/main" id="{C78D8E24-25E9-F78F-86C4-E731EBAB70DA}"/>
                    </a:ext>
                  </a:extLst>
                </p:cNvPr>
                <p:cNvSpPr/>
                <p:nvPr/>
              </p:nvSpPr>
              <p:spPr>
                <a:xfrm rot="10800000">
                  <a:off x="3121685" y="2430493"/>
                  <a:ext cx="184934" cy="159426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" name="二等辺三角形 102">
                  <a:extLst>
                    <a:ext uri="{FF2B5EF4-FFF2-40B4-BE49-F238E27FC236}">
                      <a16:creationId xmlns:a16="http://schemas.microsoft.com/office/drawing/2014/main" id="{B8FD81BB-3637-90F7-385D-3415A432E2B1}"/>
                    </a:ext>
                  </a:extLst>
                </p:cNvPr>
                <p:cNvSpPr/>
                <p:nvPr/>
              </p:nvSpPr>
              <p:spPr>
                <a:xfrm rot="10800000">
                  <a:off x="3121684" y="3120627"/>
                  <a:ext cx="184934" cy="159426"/>
                </a:xfrm>
                <a:prstGeom prst="triangl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6038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253</Words>
  <Application>Microsoft Office PowerPoint</Application>
  <PresentationFormat>ワイド画面</PresentationFormat>
  <Paragraphs>79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游ゴシック</vt:lpstr>
      <vt:lpstr>游ゴシック Light</vt:lpstr>
      <vt:lpstr>Arial</vt:lpstr>
      <vt:lpstr>Bahnschrift</vt:lpstr>
      <vt:lpstr>Bahnschrift Light</vt:lpstr>
      <vt:lpstr>Bahnschrift SemiBold</vt:lpstr>
      <vt:lpstr>Trebuchet MS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24h13_2G23寺田 侑史</dc:creator>
  <cp:lastModifiedBy>K002 H13</cp:lastModifiedBy>
  <cp:revision>13</cp:revision>
  <dcterms:created xsi:type="dcterms:W3CDTF">2024-06-01T10:37:33Z</dcterms:created>
  <dcterms:modified xsi:type="dcterms:W3CDTF">2024-07-14T13:17:31Z</dcterms:modified>
</cp:coreProperties>
</file>