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8F5DC-ADCD-249C-7309-B867AFEF7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963DF1-FA28-24CC-B86F-1A021D1FD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F0E12-E6E2-70A8-83D1-39AEC63E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0CEA8-4CF8-24BE-6C71-8C76DFEA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4195D-E3CB-A4A6-44ED-A1AB2E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5D45C-0E02-31B1-C4B3-821A5FB5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3E5A2E-07BA-7893-4FC9-0B8512B0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F73D80-6E04-87D1-3B60-67486CA5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503F3-B53F-CD3B-CE98-355273BA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FB46C-7A14-8D92-BBC5-CB5E3642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76A5B2-0B75-5679-5AE8-A779B001A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93153F-5C3B-401D-4AEB-361EDFD9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68592-4668-E728-1732-3D16A480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14C49B-7504-A455-3699-F2810C4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DEF7F-AFDD-61D7-1D30-51F89F92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610F-64F3-C212-938A-732CB29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8F3AB-9727-5FCE-2559-0570CE6C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481FA-057C-426C-2E17-48F50915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5550A-0BD4-39DE-5960-94EA14A4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B4C1A-C184-6179-C996-E52C7F7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4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56055-331F-90B0-E2F9-10770706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F5D3CC-4678-11AA-42F1-39E1C6AE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99D5B-562B-8741-36D3-ACAA3708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8D48B-7DDD-EC2F-196C-B52049C3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C70F0-D548-F5DE-8009-CEC764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4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28C70-FABC-0271-6915-5BD349D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75F026-9DDB-B46D-5B67-ED93BF5D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6683F-B27C-94F1-5C24-676FF4EA8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3BE00-6B82-2466-0C32-9ABEDAE3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1F906-2D44-D259-1A96-F46A3353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E28A1-7421-5E09-B3BB-F3D3EAEB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B2C36-B61D-21A3-6074-A54DD235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8EED2-1D34-F814-7D5B-24EB845E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E397FF-8C6C-5A01-480F-11399CA4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88FC75-F955-F0A2-E788-D4268EC2E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BEC690-0B5D-8293-EA25-2F4A65561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D7A0EA-4397-E6BD-9CF3-5ABBE7C8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0A7E62-D901-66C2-E1E2-B84C8812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3003F7-068D-E5C1-7996-5C0F2F3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5E4FD-2C43-A396-0F19-3C5D8C42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CA6D13-CFC6-20BC-A4DB-929B75DD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9E68AD-BCD9-09E7-B2FF-24728E4F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AF0B9F-B47D-FA40-472A-8B269F0B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B664E7-8906-04D3-D749-06DD6D7A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F8EBC0-408D-8526-6DCD-50D6FF1A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FE4756-76C3-A9D2-0660-1AA1CACD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6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F963-07FB-45D1-7819-9C213823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BB8402-5E8A-B0D8-E0D8-6CEF9D03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30AFA-8312-87D2-C18A-C44D5C45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C17897-BD4A-2B7F-3030-4BB285D3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A3D9B-9506-CC03-23F8-8BB62711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9FABF-D817-7D7C-EDF9-A1C8EEAA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9CE59-8CF0-023A-6FE0-0A887238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6E410A-5E02-D37B-38A3-11A4C0BC4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9D7730-2BDA-2204-CA47-FB980FAE8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F66DF-3D6A-EC54-8EBB-D0897EC0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826C1-BC8E-B49D-F085-9E2CBF6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94EB7C-FD46-ACA8-4374-C3CD14AD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3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928A77-8335-4FF0-4158-C0B1E71F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55E21D-5C65-5EEE-AD36-2503DA8E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27CA3-32CE-D6D9-E715-39D25FA1F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5EFC5-38D1-4435-B249-2FF6119A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55829B-29AD-4895-B974-7794D635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96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E0C60C-C18A-9B68-98BF-47EBA0751D17}"/>
              </a:ext>
            </a:extLst>
          </p:cNvPr>
          <p:cNvSpPr txBox="1"/>
          <p:nvPr/>
        </p:nvSpPr>
        <p:spPr>
          <a:xfrm>
            <a:off x="911356" y="442554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" panose="020B0500000000000000" pitchFamily="34" charset="-128"/>
                <a:ea typeface="Noto Sans JP" panose="020B0500000000000000" pitchFamily="34" charset="-128"/>
              </a:rPr>
              <a:t>桐蔭高校科学部</a:t>
            </a:r>
            <a:endParaRPr kumimoji="1" lang="ja-JP" altLang="en-US" spc="15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8F25BE-B39D-0345-ACD8-9AB6C3C4BF49}"/>
              </a:ext>
            </a:extLst>
          </p:cNvPr>
          <p:cNvSpPr txBox="1"/>
          <p:nvPr/>
        </p:nvSpPr>
        <p:spPr>
          <a:xfrm>
            <a:off x="1026810" y="485832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Thin" panose="020B0200000000000000" pitchFamily="34" charset="-128"/>
                <a:ea typeface="Noto Sans JP Thin" panose="020B0200000000000000" pitchFamily="34" charset="-128"/>
              </a:rPr>
              <a:t>桐蔭高校科学部</a:t>
            </a:r>
            <a:endParaRPr kumimoji="1" lang="ja-JP" altLang="en-US" spc="150" dirty="0">
              <a:latin typeface="Noto Sans JP Thin" panose="020B0200000000000000" pitchFamily="34" charset="-128"/>
              <a:ea typeface="Noto Sans JP Thin" panose="020B02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0C51C4-1EB2-DC15-37D6-1692C49EEFD9}"/>
              </a:ext>
            </a:extLst>
          </p:cNvPr>
          <p:cNvSpPr txBox="1"/>
          <p:nvPr/>
        </p:nvSpPr>
        <p:spPr>
          <a:xfrm>
            <a:off x="4789981" y="45164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桐蔭高校科学部</a:t>
            </a:r>
            <a:endParaRPr kumimoji="1" lang="ja-JP" altLang="en-US" spc="15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DDD7EF-568C-D8FE-F52E-C72218187944}"/>
              </a:ext>
            </a:extLst>
          </p:cNvPr>
          <p:cNvSpPr txBox="1"/>
          <p:nvPr/>
        </p:nvSpPr>
        <p:spPr>
          <a:xfrm>
            <a:off x="3846425" y="537246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Black" panose="020B0A00000000000000" pitchFamily="34" charset="-128"/>
                <a:ea typeface="Noto Sans JP Black" panose="020B0A00000000000000" pitchFamily="34" charset="-128"/>
              </a:rPr>
              <a:t>桐蔭高校科学部</a:t>
            </a:r>
            <a:endParaRPr kumimoji="1" lang="ja-JP" altLang="en-US" spc="150" dirty="0">
              <a:latin typeface="Noto Sans JP Black" panose="020B0A00000000000000" pitchFamily="34" charset="-128"/>
              <a:ea typeface="Noto Sans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7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409121" y="-464374"/>
            <a:ext cx="8273419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Star-</a:t>
            </a:r>
          </a:p>
          <a:p>
            <a:r>
              <a:rPr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Liner</a:t>
            </a:r>
            <a:endParaRPr kumimoji="1" lang="ja-JP" altLang="en-US" sz="250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0" y="3198166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星々を繋いで、星座を創る。</a:t>
            </a:r>
            <a:endParaRPr kumimoji="1" lang="ja-JP" altLang="en-US" sz="2400" spc="400" dirty="0"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759198" y="3275109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 Build Your Constellations.</a:t>
            </a:r>
            <a:endParaRPr kumimoji="1" lang="ja-JP" altLang="en-US" sz="1400" spc="150" dirty="0"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409121" y="-464374"/>
            <a:ext cx="9600705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STAR-</a:t>
            </a:r>
          </a:p>
          <a:p>
            <a:r>
              <a:rPr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LINER</a:t>
            </a:r>
            <a:endParaRPr kumimoji="1" lang="ja-JP" altLang="en-US" sz="250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0" y="3198166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星々を繋いで、星座を創る。</a:t>
            </a:r>
            <a:endParaRPr kumimoji="1" lang="ja-JP" altLang="en-US" sz="2400" spc="400" dirty="0"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759198" y="3275109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 Build Your Constellations.</a:t>
            </a:r>
            <a:endParaRPr kumimoji="1" lang="ja-JP" altLang="en-US" sz="1400" spc="150" dirty="0"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Noto Sans JP</vt:lpstr>
      <vt:lpstr>Noto Sans JP Black</vt:lpstr>
      <vt:lpstr>Noto Sans JP Light</vt:lpstr>
      <vt:lpstr>Noto Sans JP Medium</vt:lpstr>
      <vt:lpstr>Noto Sans JP Thin</vt:lpstr>
      <vt:lpstr>游ゴシック</vt:lpstr>
      <vt:lpstr>游ゴシック Light</vt:lpstr>
      <vt:lpstr>Arial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3</cp:revision>
  <dcterms:created xsi:type="dcterms:W3CDTF">2024-10-05T03:52:26Z</dcterms:created>
  <dcterms:modified xsi:type="dcterms:W3CDTF">2024-10-05T17:47:30Z</dcterms:modified>
</cp:coreProperties>
</file>