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4" r:id="rId5"/>
    <p:sldId id="263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F0F0F0"/>
    <a:srgbClr val="85E3CA"/>
    <a:srgbClr val="A0E9D6"/>
    <a:srgbClr val="DCDCDC"/>
    <a:srgbClr val="FFFFFF"/>
    <a:srgbClr val="111519"/>
    <a:srgbClr val="384E4A"/>
    <a:srgbClr val="868686"/>
    <a:srgbClr val="3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4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31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96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3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28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17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85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88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6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82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94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51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Master Title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Master Text Formatting</a:t>
            </a:r>
          </a:p>
          <a:p>
            <a:pPr lvl="1"/>
            <a:r>
              <a:rPr lang="en-US" altLang="ja-JP"/>
              <a:t>Second </a:t>
            </a:r>
            <a:r>
              <a:rPr lang="ja-JP" altLang="en-US"/>
              <a:t>Level</a:t>
            </a:r>
          </a:p>
          <a:p>
            <a:pPr lvl="2"/>
            <a:r>
              <a:rPr lang="en-US" altLang="ja-JP"/>
              <a:t>Third </a:t>
            </a:r>
            <a:r>
              <a:rPr lang="ja-JP" altLang="en-US"/>
              <a:t>Level</a:t>
            </a:r>
          </a:p>
          <a:p>
            <a:pPr lvl="3"/>
            <a:r>
              <a:rPr lang="en-US" altLang="ja-JP"/>
              <a:t>4th </a:t>
            </a:r>
            <a:r>
              <a:rPr lang="ja-JP" altLang="en-US"/>
              <a:t>Level</a:t>
            </a:r>
          </a:p>
          <a:p>
            <a:pPr lvl="4"/>
            <a:r>
              <a:rPr lang="en-US" altLang="ja-JP"/>
              <a:t>5th </a:t>
            </a:r>
            <a:r>
              <a:rPr lang="ja-JP" altLang="en-US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744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5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343C341-8E7D-6D54-2D75-CDF15A6C2437}"/>
              </a:ext>
            </a:extLst>
          </p:cNvPr>
          <p:cNvSpPr txBox="1"/>
          <p:nvPr/>
        </p:nvSpPr>
        <p:spPr>
          <a:xfrm>
            <a:off x="-332119" y="-2003259"/>
            <a:ext cx="14144372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0"/>
              </a:lnSpc>
            </a:pPr>
            <a:r>
              <a:rPr kumimoji="1" lang="en-US" altLang="ja-JP" sz="35000" spc="400" dirty="0">
                <a:solidFill>
                  <a:srgbClr val="3F474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STAR-</a:t>
            </a:r>
          </a:p>
          <a:p>
            <a:pPr>
              <a:lnSpc>
                <a:spcPts val="42000"/>
              </a:lnSpc>
            </a:pPr>
            <a:r>
              <a:rPr lang="en-US" altLang="ja-JP" sz="35000" spc="400" dirty="0">
                <a:solidFill>
                  <a:srgbClr val="3F474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LINER</a:t>
            </a:r>
            <a:endParaRPr kumimoji="1" lang="ja-JP" altLang="en-US" sz="35000" spc="400" dirty="0">
              <a:solidFill>
                <a:srgbClr val="3F4747"/>
              </a:solidFill>
              <a:latin typeface="Lato" panose="020F0502020204030203" pitchFamily="34" charset="0"/>
              <a:ea typeface="Noto Sans JP Medium" panose="020B0600000000000000" pitchFamily="34" charset="-128"/>
              <a:cs typeface="Lato" panose="020F0502020204030203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BCC143-DA02-25B1-A5E0-D8F389DB2D19}"/>
              </a:ext>
            </a:extLst>
          </p:cNvPr>
          <p:cNvSpPr txBox="1"/>
          <p:nvPr/>
        </p:nvSpPr>
        <p:spPr>
          <a:xfrm>
            <a:off x="2391299" y="3198164"/>
            <a:ext cx="7409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Draw</a:t>
            </a:r>
            <a:r>
              <a:rPr lang="ja-JP" alt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Noto Sans JP Light" panose="020B0300000000000000" pitchFamily="34" charset="-128"/>
                <a:cs typeface="Lato" panose="020F0502020204030203" pitchFamily="34" charset="0"/>
              </a:rPr>
              <a:t> </a:t>
            </a:r>
            <a:r>
              <a:rPr lang="en-US" altLang="ja-JP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lines between the stars to create constellations.</a:t>
            </a:r>
            <a:endParaRPr kumimoji="1" lang="ja-JP" altLang="en-US" sz="2400" dirty="0">
              <a:solidFill>
                <a:schemeClr val="accent1">
                  <a:lumMod val="40000"/>
                  <a:lumOff val="60000"/>
                </a:schemeClr>
              </a:solidFill>
              <a:latin typeface="Lato" panose="020F0502020204030203" pitchFamily="34" charset="0"/>
              <a:ea typeface="Noto Sans JP Light" panose="020B0300000000000000" pitchFamily="34" charset="-128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34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5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8F8B41-735C-F994-9A23-05728D71663D}"/>
              </a:ext>
            </a:extLst>
          </p:cNvPr>
          <p:cNvSpPr txBox="1"/>
          <p:nvPr/>
        </p:nvSpPr>
        <p:spPr>
          <a:xfrm>
            <a:off x="574766" y="3215980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EAEAE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Mission</a:t>
            </a:r>
            <a:endParaRPr kumimoji="1" lang="ja-JP" altLang="en-US" sz="2400" dirty="0">
              <a:solidFill>
                <a:srgbClr val="EAEAEA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643C192-6C50-C8BD-7A0C-10DBC92F1E49}"/>
              </a:ext>
            </a:extLst>
          </p:cNvPr>
          <p:cNvGrpSpPr/>
          <p:nvPr/>
        </p:nvGrpSpPr>
        <p:grpSpPr>
          <a:xfrm>
            <a:off x="1804590" y="3179079"/>
            <a:ext cx="498566" cy="499831"/>
            <a:chOff x="5523587" y="3179079"/>
            <a:chExt cx="498566" cy="499831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5E66FD61-2CC0-1CA6-2496-1F2954ACA57B}"/>
                </a:ext>
              </a:extLst>
            </p:cNvPr>
            <p:cNvCxnSpPr/>
            <p:nvPr/>
          </p:nvCxnSpPr>
          <p:spPr>
            <a:xfrm flipH="1">
              <a:off x="5523587" y="3179079"/>
              <a:ext cx="498566" cy="49856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3AA7F1C2-799F-DE11-EFBA-3B5005CD66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7434" y="3428362"/>
              <a:ext cx="250548" cy="2505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F2DA689A-2E83-9B66-DBA5-94F7C25C5B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1735" y="3427097"/>
              <a:ext cx="250548" cy="2505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980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5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図 41">
            <a:extLst>
              <a:ext uri="{FF2B5EF4-FFF2-40B4-BE49-F238E27FC236}">
                <a16:creationId xmlns:a16="http://schemas.microsoft.com/office/drawing/2014/main" id="{00E94FB0-F6E0-EA01-6B9E-26DDED355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98910">
            <a:off x="-709661" y="2973506"/>
            <a:ext cx="4844384" cy="4844384"/>
          </a:xfrm>
          <a:prstGeom prst="rect">
            <a:avLst/>
          </a:prstGeom>
        </p:spPr>
      </p:pic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6BBCD8E6-D9B2-BFC1-3909-D6DB81064309}"/>
              </a:ext>
            </a:extLst>
          </p:cNvPr>
          <p:cNvGrpSpPr/>
          <p:nvPr/>
        </p:nvGrpSpPr>
        <p:grpSpPr>
          <a:xfrm>
            <a:off x="610924" y="3052193"/>
            <a:ext cx="2808070" cy="769441"/>
            <a:chOff x="536264" y="2984337"/>
            <a:chExt cx="2264693" cy="769441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83F4B191-15AE-A1B0-4EA2-AFFFC3DCA600}"/>
                </a:ext>
              </a:extLst>
            </p:cNvPr>
            <p:cNvSpPr/>
            <p:nvPr/>
          </p:nvSpPr>
          <p:spPr>
            <a:xfrm>
              <a:off x="536265" y="3639820"/>
              <a:ext cx="2179321" cy="52706"/>
            </a:xfrm>
            <a:prstGeom prst="rect">
              <a:avLst/>
            </a:prstGeom>
            <a:solidFill>
              <a:srgbClr val="85E3C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rgbClr val="A0E9D6"/>
                </a:solidFill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2ABCC143-DA02-25B1-A5E0-D8F389DB2D19}"/>
                </a:ext>
              </a:extLst>
            </p:cNvPr>
            <p:cNvSpPr txBox="1"/>
            <p:nvPr/>
          </p:nvSpPr>
          <p:spPr>
            <a:xfrm>
              <a:off x="536264" y="2984337"/>
              <a:ext cx="226469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400" dirty="0" err="1">
                  <a:solidFill>
                    <a:srgbClr val="F0F0F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Exosky</a:t>
              </a:r>
              <a:r>
                <a:rPr lang="en-US" altLang="ja-JP" sz="4400" dirty="0">
                  <a:solidFill>
                    <a:srgbClr val="F0F0F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!</a:t>
              </a:r>
              <a:endParaRPr kumimoji="1" lang="ja-JP" altLang="en-US" sz="4400" dirty="0">
                <a:solidFill>
                  <a:srgbClr val="F0F0F0"/>
                </a:solidFill>
                <a:latin typeface="Lato" panose="020F0502020204030203" pitchFamily="34" charset="0"/>
                <a:ea typeface="Noto Sans JP Medium" panose="020B0200000000000000" pitchFamily="50" charset="-128"/>
                <a:cs typeface="Lato" panose="020F0502020204030203" pitchFamily="34" charset="0"/>
              </a:endParaRP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30C0DF5F-327B-25C9-C833-45531ECA90FC}"/>
              </a:ext>
            </a:extLst>
          </p:cNvPr>
          <p:cNvGrpSpPr/>
          <p:nvPr/>
        </p:nvGrpSpPr>
        <p:grpSpPr>
          <a:xfrm rot="207662">
            <a:off x="9151714" y="2404532"/>
            <a:ext cx="2048932" cy="2048932"/>
            <a:chOff x="3941981" y="-409857"/>
            <a:chExt cx="6858000" cy="6858000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00620963-9840-961B-14E6-238C27364CA8}"/>
                </a:ext>
              </a:extLst>
            </p:cNvPr>
            <p:cNvSpPr/>
            <p:nvPr/>
          </p:nvSpPr>
          <p:spPr>
            <a:xfrm>
              <a:off x="4227731" y="-41821"/>
              <a:ext cx="6333066" cy="6172200"/>
            </a:xfrm>
            <a:prstGeom prst="rect">
              <a:avLst/>
            </a:prstGeom>
            <a:solidFill>
              <a:srgbClr val="DCDCD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pic>
          <p:nvPicPr>
            <p:cNvPr id="31" name="グラフィックス 30">
              <a:extLst>
                <a:ext uri="{FF2B5EF4-FFF2-40B4-BE49-F238E27FC236}">
                  <a16:creationId xmlns:a16="http://schemas.microsoft.com/office/drawing/2014/main" id="{402A399A-27A4-4635-FDE5-1717924D9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3941981" y="-409857"/>
              <a:ext cx="6858000" cy="6858000"/>
            </a:xfrm>
            <a:prstGeom prst="rect">
              <a:avLst/>
            </a:prstGeom>
          </p:spPr>
        </p:pic>
      </p:grpSp>
      <p:pic>
        <p:nvPicPr>
          <p:cNvPr id="37" name="図 36">
            <a:extLst>
              <a:ext uri="{FF2B5EF4-FFF2-40B4-BE49-F238E27FC236}">
                <a16:creationId xmlns:a16="http://schemas.microsoft.com/office/drawing/2014/main" id="{F6B13E18-FD07-3F07-FC72-B6C7DFC8E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0770">
            <a:off x="4859201" y="1006805"/>
            <a:ext cx="4844384" cy="4844384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A4216E3A-DCF0-DD43-3038-3A65C4D0FE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0417">
            <a:off x="7442200" y="4270570"/>
            <a:ext cx="3556000" cy="3556000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344EBAC3-9B32-D369-E1DE-060F95B2DB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30812">
            <a:off x="4245285" y="-255734"/>
            <a:ext cx="2624667" cy="2624667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8123204F-6553-62EA-9464-1DADC4AB71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67867">
            <a:off x="985548" y="-1127129"/>
            <a:ext cx="3310467" cy="3310467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5BBB080A-19F8-C474-BE84-21AACD0B0A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86030">
            <a:off x="10315671" y="-859806"/>
            <a:ext cx="2626556" cy="2626556"/>
          </a:xfrm>
          <a:prstGeom prst="rect">
            <a:avLst/>
          </a:prstGeom>
        </p:spPr>
      </p:pic>
      <p:sp>
        <p:nvSpPr>
          <p:cNvPr id="47" name="楕円 46">
            <a:extLst>
              <a:ext uri="{FF2B5EF4-FFF2-40B4-BE49-F238E27FC236}">
                <a16:creationId xmlns:a16="http://schemas.microsoft.com/office/drawing/2014/main" id="{A3E7D2DE-7C4C-2328-4078-4337B7E825C6}"/>
              </a:ext>
            </a:extLst>
          </p:cNvPr>
          <p:cNvSpPr/>
          <p:nvPr/>
        </p:nvSpPr>
        <p:spPr>
          <a:xfrm>
            <a:off x="4581953" y="2736979"/>
            <a:ext cx="79190" cy="7919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D6B5AD3D-F307-E368-5D85-D0CCE4A660C3}"/>
              </a:ext>
            </a:extLst>
          </p:cNvPr>
          <p:cNvSpPr/>
          <p:nvPr/>
        </p:nvSpPr>
        <p:spPr>
          <a:xfrm>
            <a:off x="997437" y="1798667"/>
            <a:ext cx="79190" cy="7919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6A362AC3-CE59-142E-89B1-E1CD760AE8A7}"/>
              </a:ext>
            </a:extLst>
          </p:cNvPr>
          <p:cNvSpPr/>
          <p:nvPr/>
        </p:nvSpPr>
        <p:spPr>
          <a:xfrm>
            <a:off x="10182670" y="2176228"/>
            <a:ext cx="79190" cy="7919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A63F8403-8CA7-8EE1-0496-86E2E258B654}"/>
              </a:ext>
            </a:extLst>
          </p:cNvPr>
          <p:cNvSpPr/>
          <p:nvPr/>
        </p:nvSpPr>
        <p:spPr>
          <a:xfrm>
            <a:off x="11549759" y="5403278"/>
            <a:ext cx="79190" cy="7919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4FD619FB-8758-5E7F-D889-50450572BDB2}"/>
              </a:ext>
            </a:extLst>
          </p:cNvPr>
          <p:cNvSpPr/>
          <p:nvPr/>
        </p:nvSpPr>
        <p:spPr>
          <a:xfrm>
            <a:off x="7540964" y="611326"/>
            <a:ext cx="79190" cy="7919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A102DA1F-E99C-166E-2A92-6F1F9EC1E6EA}"/>
              </a:ext>
            </a:extLst>
          </p:cNvPr>
          <p:cNvSpPr/>
          <p:nvPr/>
        </p:nvSpPr>
        <p:spPr>
          <a:xfrm>
            <a:off x="5753207" y="5784459"/>
            <a:ext cx="79190" cy="7919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29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5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788BD9C-F6CE-AB1F-DFFC-0212AB42158A}"/>
              </a:ext>
            </a:extLst>
          </p:cNvPr>
          <p:cNvSpPr txBox="1"/>
          <p:nvPr/>
        </p:nvSpPr>
        <p:spPr>
          <a:xfrm>
            <a:off x="574766" y="3224888"/>
            <a:ext cx="2307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EAEAEA"/>
                </a:solidFill>
              </a:rPr>
              <a:t>Page Overview</a:t>
            </a:r>
            <a:endParaRPr kumimoji="1" lang="ja-JP" altLang="en-US" sz="2400" dirty="0">
              <a:solidFill>
                <a:srgbClr val="EAEAEA"/>
              </a:solidFill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643C192-6C50-C8BD-7A0C-10DBC92F1E49}"/>
              </a:ext>
            </a:extLst>
          </p:cNvPr>
          <p:cNvGrpSpPr/>
          <p:nvPr/>
        </p:nvGrpSpPr>
        <p:grpSpPr>
          <a:xfrm>
            <a:off x="2882712" y="3179079"/>
            <a:ext cx="498566" cy="499831"/>
            <a:chOff x="5523587" y="3179079"/>
            <a:chExt cx="498566" cy="499831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5E66FD61-2CC0-1CA6-2496-1F2954ACA57B}"/>
                </a:ext>
              </a:extLst>
            </p:cNvPr>
            <p:cNvCxnSpPr/>
            <p:nvPr/>
          </p:nvCxnSpPr>
          <p:spPr>
            <a:xfrm flipH="1">
              <a:off x="5523587" y="3179079"/>
              <a:ext cx="498566" cy="49856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3AA7F1C2-799F-DE11-EFBA-3B5005CD66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7434" y="3428362"/>
              <a:ext cx="250548" cy="2505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F2DA689A-2E83-9B66-DBA5-94F7C25C5B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1735" y="3427097"/>
              <a:ext cx="250548" cy="2505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176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5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2E80F7D-E2A6-56FD-414F-BCF4F9C5DAF3}"/>
              </a:ext>
            </a:extLst>
          </p:cNvPr>
          <p:cNvGrpSpPr/>
          <p:nvPr/>
        </p:nvGrpSpPr>
        <p:grpSpPr>
          <a:xfrm>
            <a:off x="1110893" y="545052"/>
            <a:ext cx="1562100" cy="1562100"/>
            <a:chOff x="1873928" y="1826938"/>
            <a:chExt cx="1562100" cy="1562100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15E7AB1B-B8FB-9172-46AD-BE3D6F6FB964}"/>
                </a:ext>
              </a:extLst>
            </p:cNvPr>
            <p:cNvSpPr/>
            <p:nvPr/>
          </p:nvSpPr>
          <p:spPr>
            <a:xfrm>
              <a:off x="1873928" y="1826938"/>
              <a:ext cx="1562100" cy="1562100"/>
            </a:xfrm>
            <a:prstGeom prst="ellipse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グラフィックス 7" descr="望遠鏡">
              <a:extLst>
                <a:ext uri="{FF2B5EF4-FFF2-40B4-BE49-F238E27FC236}">
                  <a16:creationId xmlns:a16="http://schemas.microsoft.com/office/drawing/2014/main" id="{BA5F5BE9-EAD4-C949-5328-C42B843FA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97778" y="2150788"/>
              <a:ext cx="914400" cy="914400"/>
            </a:xfrm>
            <a:prstGeom prst="rect">
              <a:avLst/>
            </a:prstGeom>
          </p:spPr>
        </p:pic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90E09DA-186E-3F04-D96C-176FCCAE6AA6}"/>
              </a:ext>
            </a:extLst>
          </p:cNvPr>
          <p:cNvGrpSpPr/>
          <p:nvPr/>
        </p:nvGrpSpPr>
        <p:grpSpPr>
          <a:xfrm>
            <a:off x="1891943" y="2647950"/>
            <a:ext cx="1562100" cy="1562100"/>
            <a:chOff x="1464353" y="3674523"/>
            <a:chExt cx="1562100" cy="1562100"/>
          </a:xfrm>
        </p:grpSpPr>
        <p:pic>
          <p:nvPicPr>
            <p:cNvPr id="10" name="グラフィックス 9" descr="黒板">
              <a:extLst>
                <a:ext uri="{FF2B5EF4-FFF2-40B4-BE49-F238E27FC236}">
                  <a16:creationId xmlns:a16="http://schemas.microsoft.com/office/drawing/2014/main" id="{D1126623-4428-29E4-0EF3-E26D2E7C8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8203" y="4015569"/>
              <a:ext cx="914400" cy="914400"/>
            </a:xfrm>
            <a:prstGeom prst="rect">
              <a:avLst/>
            </a:prstGeom>
          </p:spPr>
        </p:pic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BF0F3C1E-685E-8438-2BE7-2127A86E8D64}"/>
                </a:ext>
              </a:extLst>
            </p:cNvPr>
            <p:cNvSpPr/>
            <p:nvPr/>
          </p:nvSpPr>
          <p:spPr>
            <a:xfrm>
              <a:off x="1464353" y="3674523"/>
              <a:ext cx="1562100" cy="1562100"/>
            </a:xfrm>
            <a:prstGeom prst="ellipse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0864EFD-70B4-0B3A-256D-5774EB657D8C}"/>
              </a:ext>
            </a:extLst>
          </p:cNvPr>
          <p:cNvGrpSpPr/>
          <p:nvPr/>
        </p:nvGrpSpPr>
        <p:grpSpPr>
          <a:xfrm>
            <a:off x="1110893" y="4750848"/>
            <a:ext cx="1562100" cy="1562100"/>
            <a:chOff x="4112303" y="3903123"/>
            <a:chExt cx="1562100" cy="1562100"/>
          </a:xfrm>
        </p:grpSpPr>
        <p:pic>
          <p:nvPicPr>
            <p:cNvPr id="12" name="グラフィックス 11" descr="チャット">
              <a:extLst>
                <a:ext uri="{FF2B5EF4-FFF2-40B4-BE49-F238E27FC236}">
                  <a16:creationId xmlns:a16="http://schemas.microsoft.com/office/drawing/2014/main" id="{F9C5B45C-D0BC-415E-6663-586C75F99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36153" y="4282853"/>
              <a:ext cx="914400" cy="914400"/>
            </a:xfrm>
            <a:prstGeom prst="rect">
              <a:avLst/>
            </a:prstGeom>
          </p:spPr>
        </p:pic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B3A532B7-A5E8-084A-B58B-62A3829A4914}"/>
                </a:ext>
              </a:extLst>
            </p:cNvPr>
            <p:cNvSpPr/>
            <p:nvPr/>
          </p:nvSpPr>
          <p:spPr>
            <a:xfrm>
              <a:off x="4112303" y="3903123"/>
              <a:ext cx="1562100" cy="1562100"/>
            </a:xfrm>
            <a:prstGeom prst="ellipse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7715CD4-D963-3DC5-0599-7B71AC72869B}"/>
              </a:ext>
            </a:extLst>
          </p:cNvPr>
          <p:cNvCxnSpPr>
            <a:cxnSpLocks/>
            <a:stCxn id="5" idx="5"/>
            <a:endCxn id="11" idx="0"/>
          </p:cNvCxnSpPr>
          <p:nvPr/>
        </p:nvCxnSpPr>
        <p:spPr>
          <a:xfrm>
            <a:off x="2444229" y="1878388"/>
            <a:ext cx="228764" cy="769562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0DB68C6-48F1-B116-9885-5676C04F9157}"/>
              </a:ext>
            </a:extLst>
          </p:cNvPr>
          <p:cNvCxnSpPr>
            <a:cxnSpLocks/>
            <a:stCxn id="11" idx="4"/>
            <a:endCxn id="16" idx="7"/>
          </p:cNvCxnSpPr>
          <p:nvPr/>
        </p:nvCxnSpPr>
        <p:spPr>
          <a:xfrm flipH="1">
            <a:off x="2444229" y="4210050"/>
            <a:ext cx="228764" cy="769562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5D36BF9-EF8B-555C-1A8C-247CCCA3A0CB}"/>
              </a:ext>
            </a:extLst>
          </p:cNvPr>
          <p:cNvSpPr txBox="1"/>
          <p:nvPr/>
        </p:nvSpPr>
        <p:spPr>
          <a:xfrm>
            <a:off x="2996843" y="804123"/>
            <a:ext cx="8382423" cy="11273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dirty="0">
                <a:solidFill>
                  <a:srgbClr val="EAEAEA"/>
                </a:solidFill>
                <a:latin typeface="Lato" panose="020F0502020204030203" pitchFamily="34" charset="0"/>
                <a:ea typeface="Noto Sans JP Medium" panose="020B0600000000000000" pitchFamily="34" charset="-128"/>
                <a:cs typeface="Lato" panose="020F0502020204030203" pitchFamily="34" charset="0"/>
              </a:rPr>
              <a:t>From </a:t>
            </a:r>
            <a:r>
              <a:rPr kumimoji="1" lang="en-US" altLang="ja-JP" sz="2400" dirty="0">
                <a:solidFill>
                  <a:srgbClr val="EAEAE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NASA’s data on extrasolar objects,</a:t>
            </a:r>
          </a:p>
          <a:p>
            <a:pPr>
              <a:lnSpc>
                <a:spcPct val="150000"/>
              </a:lnSpc>
            </a:pPr>
            <a:r>
              <a:rPr kumimoji="1" lang="en-US" altLang="ja-JP" sz="2400" dirty="0">
                <a:solidFill>
                  <a:srgbClr val="EAEAE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visualize the celestial sphere seen from extrasolar objects.</a:t>
            </a:r>
            <a:endParaRPr kumimoji="1" lang="ja-JP" altLang="en-US" sz="2400" dirty="0">
              <a:solidFill>
                <a:srgbClr val="EAEAEA"/>
              </a:solidFill>
              <a:latin typeface="Lato" panose="020F0502020204030203" pitchFamily="34" charset="0"/>
              <a:ea typeface="Noto Sans JP Medium" panose="020B0600000000000000" pitchFamily="34" charset="-128"/>
              <a:cs typeface="Lato" panose="020F0502020204030203" pitchFamily="34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A5F2068-3831-118B-9EE7-986D16293D4A}"/>
              </a:ext>
            </a:extLst>
          </p:cNvPr>
          <p:cNvSpPr txBox="1"/>
          <p:nvPr/>
        </p:nvSpPr>
        <p:spPr>
          <a:xfrm>
            <a:off x="3777893" y="2865319"/>
            <a:ext cx="6814686" cy="11273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400" dirty="0">
                <a:solidFill>
                  <a:srgbClr val="EAEAEA"/>
                </a:solidFill>
                <a:latin typeface="Lato" panose="020F0502020204030203" pitchFamily="34" charset="0"/>
                <a:ea typeface="Noto Sans JP Medium" panose="020B0600000000000000" pitchFamily="34" charset="-128"/>
                <a:cs typeface="Lato" panose="020F0502020204030203" pitchFamily="34" charset="0"/>
              </a:rPr>
              <a:t>Users connect the stars in the celestial sphere.</a:t>
            </a:r>
          </a:p>
          <a:p>
            <a:pPr>
              <a:lnSpc>
                <a:spcPct val="150000"/>
              </a:lnSpc>
            </a:pPr>
            <a:r>
              <a:rPr kumimoji="1" lang="en-US" altLang="ja-JP" sz="2400" dirty="0">
                <a:solidFill>
                  <a:srgbClr val="EAEAEA"/>
                </a:solidFill>
                <a:latin typeface="Lato" panose="020F0502020204030203" pitchFamily="34" charset="0"/>
                <a:ea typeface="Noto Sans JP Medium" panose="020B0600000000000000" pitchFamily="34" charset="-128"/>
                <a:cs typeface="Lato" panose="020F0502020204030203" pitchFamily="34" charset="0"/>
              </a:rPr>
              <a:t>Create your own constellations with your own hands.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29CA5A3-C250-6A06-9A3B-9E998439FFB6}"/>
              </a:ext>
            </a:extLst>
          </p:cNvPr>
          <p:cNvSpPr txBox="1"/>
          <p:nvPr/>
        </p:nvSpPr>
        <p:spPr>
          <a:xfrm>
            <a:off x="2996843" y="4968217"/>
            <a:ext cx="6535764" cy="11273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400" dirty="0">
                <a:solidFill>
                  <a:srgbClr val="EAEAEA"/>
                </a:solidFill>
                <a:latin typeface="Lato" panose="020F0502020204030203" pitchFamily="34" charset="0"/>
                <a:ea typeface="Noto Sans JP Medium" panose="020B0600000000000000" pitchFamily="34" charset="-128"/>
                <a:cs typeface="Lato" panose="020F0502020204030203" pitchFamily="34" charset="0"/>
              </a:rPr>
              <a:t>You can share the constellations on the Internet.</a:t>
            </a:r>
          </a:p>
          <a:p>
            <a:pPr>
              <a:lnSpc>
                <a:spcPct val="150000"/>
              </a:lnSpc>
            </a:pPr>
            <a:r>
              <a:rPr kumimoji="1" lang="en-US" altLang="ja-JP" sz="2400" dirty="0">
                <a:solidFill>
                  <a:srgbClr val="EAEAEA"/>
                </a:solidFill>
                <a:latin typeface="Lato" panose="020F0502020204030203" pitchFamily="34" charset="0"/>
                <a:ea typeface="Noto Sans JP Medium" panose="020B0600000000000000" pitchFamily="34" charset="-128"/>
                <a:cs typeface="Lato" panose="020F0502020204030203" pitchFamily="34" charset="0"/>
              </a:rPr>
              <a:t>Interactive exchange platforms are also available.</a:t>
            </a:r>
          </a:p>
        </p:txBody>
      </p:sp>
    </p:spTree>
    <p:extLst>
      <p:ext uri="{BB962C8B-B14F-4D97-AF65-F5344CB8AC3E}">
        <p14:creationId xmlns:p14="http://schemas.microsoft.com/office/powerpoint/2010/main" val="3188460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5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F43CD00-7269-F652-7495-81FE938AB7B5}"/>
              </a:ext>
            </a:extLst>
          </p:cNvPr>
          <p:cNvSpPr txBox="1"/>
          <p:nvPr/>
        </p:nvSpPr>
        <p:spPr>
          <a:xfrm>
            <a:off x="574766" y="3235065"/>
            <a:ext cx="2958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EAEAE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Future Outlook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643C192-6C50-C8BD-7A0C-10DBC92F1E49}"/>
              </a:ext>
            </a:extLst>
          </p:cNvPr>
          <p:cNvGrpSpPr/>
          <p:nvPr/>
        </p:nvGrpSpPr>
        <p:grpSpPr>
          <a:xfrm>
            <a:off x="2918155" y="3235065"/>
            <a:ext cx="498566" cy="499831"/>
            <a:chOff x="5523587" y="3179079"/>
            <a:chExt cx="498566" cy="499831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5E66FD61-2CC0-1CA6-2496-1F2954ACA57B}"/>
                </a:ext>
              </a:extLst>
            </p:cNvPr>
            <p:cNvCxnSpPr/>
            <p:nvPr/>
          </p:nvCxnSpPr>
          <p:spPr>
            <a:xfrm flipH="1">
              <a:off x="5523587" y="3179079"/>
              <a:ext cx="498566" cy="49856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3AA7F1C2-799F-DE11-EFBA-3B5005CD66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7434" y="3428362"/>
              <a:ext cx="250548" cy="2505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F2DA689A-2E83-9B66-DBA5-94F7C25C5B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1735" y="3427097"/>
              <a:ext cx="250548" cy="2505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2748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5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13A31-2A70-8A8E-CD93-45E7D0479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149" y="1317744"/>
            <a:ext cx="6985172" cy="111617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2400" dirty="0">
                <a:solidFill>
                  <a:srgbClr val="EAEAEA"/>
                </a:solidFill>
                <a:latin typeface="Lato" panose="020F0502020204030203" pitchFamily="34" charset="0"/>
                <a:ea typeface="Noto Sans JP Medium" panose="020B0200000000000000" pitchFamily="50" charset="-128"/>
                <a:cs typeface="Lato" panose="020F0502020204030203" pitchFamily="34" charset="0"/>
              </a:rPr>
              <a:t>All 88 constellations in the entire sky seen from Earth, even from the perspective of another planet.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BB9803F-686A-5373-5AC6-1674378EF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968" y="1317744"/>
            <a:ext cx="1116174" cy="1116174"/>
          </a:xfrm>
          <a:prstGeom prst="rect">
            <a:avLst/>
          </a:prstGeom>
        </p:spPr>
      </p:pic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85E38BAB-BA03-5EBA-7C80-5855347AAE8F}"/>
              </a:ext>
            </a:extLst>
          </p:cNvPr>
          <p:cNvSpPr txBox="1">
            <a:spLocks/>
          </p:cNvSpPr>
          <p:nvPr/>
        </p:nvSpPr>
        <p:spPr>
          <a:xfrm>
            <a:off x="4106678" y="2870913"/>
            <a:ext cx="6985172" cy="11161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ja-JP" sz="2400" dirty="0">
                <a:solidFill>
                  <a:srgbClr val="EAEAEA"/>
                </a:solidFill>
                <a:latin typeface="Lato" panose="020F0502020204030203" pitchFamily="34" charset="0"/>
                <a:ea typeface="Noto Sans JP Medium" panose="020B0200000000000000" pitchFamily="50" charset="-128"/>
                <a:cs typeface="Lato" panose="020F0502020204030203" pitchFamily="34" charset="0"/>
              </a:rPr>
              <a:t>Restore constellations that have disappeared in the past and display them.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ja-JP" altLang="en-US" sz="2400" dirty="0">
              <a:solidFill>
                <a:srgbClr val="EAEAEA"/>
              </a:solidFill>
              <a:latin typeface="Lato" panose="020F0502020204030203" pitchFamily="34" charset="0"/>
              <a:ea typeface="Noto Sans JP Medium" panose="020B0200000000000000" pitchFamily="50" charset="-128"/>
              <a:cs typeface="Lato" panose="020F0502020204030203" pitchFamily="34" charset="0"/>
            </a:endParaRP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DB3F7109-8475-319E-8453-D1FE648840D4}"/>
              </a:ext>
            </a:extLst>
          </p:cNvPr>
          <p:cNvSpPr txBox="1">
            <a:spLocks/>
          </p:cNvSpPr>
          <p:nvPr/>
        </p:nvSpPr>
        <p:spPr>
          <a:xfrm>
            <a:off x="4106678" y="4424082"/>
            <a:ext cx="6985172" cy="11161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en-US" altLang="ja-JP" sz="2400" dirty="0">
                <a:solidFill>
                  <a:srgbClr val="EAEAEA"/>
                </a:solidFill>
                <a:latin typeface="Lato" panose="020F0502020204030203" pitchFamily="34" charset="0"/>
                <a:ea typeface="Noto Sans JP Medium" panose="020B0200000000000000" pitchFamily="50" charset="-128"/>
                <a:cs typeface="Lato" panose="020F0502020204030203" pitchFamily="34" charset="0"/>
              </a:rPr>
              <a:t>Hold a contest for user-created constellations to stimulate space education.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C63D62A-1C83-2E25-A81A-1200F8651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93" y="2784438"/>
            <a:ext cx="1289124" cy="1289124"/>
          </a:xfrm>
          <a:prstGeom prst="rect">
            <a:avLst/>
          </a:prstGeom>
        </p:spPr>
      </p:pic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FBC94CCE-6439-C67B-5A3D-C5C86B5D0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4992" y="4545106"/>
            <a:ext cx="874126" cy="874126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177C76A-7AE7-7E1A-9700-0D454E6DA0CC}"/>
              </a:ext>
            </a:extLst>
          </p:cNvPr>
          <p:cNvSpPr/>
          <p:nvPr/>
        </p:nvSpPr>
        <p:spPr>
          <a:xfrm>
            <a:off x="3324425" y="1568756"/>
            <a:ext cx="45720" cy="614150"/>
          </a:xfrm>
          <a:prstGeom prst="rect">
            <a:avLst/>
          </a:prstGeom>
          <a:solidFill>
            <a:srgbClr val="A0E9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8EC6A7C-560D-24EA-8CED-4BD410B7BB7E}"/>
              </a:ext>
            </a:extLst>
          </p:cNvPr>
          <p:cNvSpPr/>
          <p:nvPr/>
        </p:nvSpPr>
        <p:spPr>
          <a:xfrm>
            <a:off x="3324425" y="3121925"/>
            <a:ext cx="45720" cy="614150"/>
          </a:xfrm>
          <a:prstGeom prst="rect">
            <a:avLst/>
          </a:prstGeom>
          <a:solidFill>
            <a:srgbClr val="A0E9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4276FF4-3EAA-D3C5-B74C-3DB7157491D0}"/>
              </a:ext>
            </a:extLst>
          </p:cNvPr>
          <p:cNvSpPr/>
          <p:nvPr/>
        </p:nvSpPr>
        <p:spPr>
          <a:xfrm>
            <a:off x="3324425" y="4675094"/>
            <a:ext cx="45720" cy="614150"/>
          </a:xfrm>
          <a:prstGeom prst="rect">
            <a:avLst/>
          </a:prstGeom>
          <a:solidFill>
            <a:srgbClr val="A0E9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53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ユーザー定義 1">
      <a:majorFont>
        <a:latin typeface="Lato"/>
        <a:ea typeface="游ゴシック Light"/>
        <a:cs typeface=""/>
      </a:majorFont>
      <a:minorFont>
        <a:latin typeface="Lato"/>
        <a:ea typeface="游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425</TotalTime>
  <Words>111</Words>
  <Application>Microsoft Office PowerPoint</Application>
  <PresentationFormat>ワイド画面</PresentationFormat>
  <Paragraphs>16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0" baseType="lpstr">
      <vt:lpstr>Arial</vt:lpstr>
      <vt:lpstr>Lato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24h13_2G23寺田 侑史</dc:creator>
  <cp:keywords>, docId:96377062801B8086B42ACFE2EAA5C345</cp:keywords>
  <cp:lastModifiedBy>律希 安部</cp:lastModifiedBy>
  <cp:revision>25</cp:revision>
  <dcterms:created xsi:type="dcterms:W3CDTF">2024-10-05T03:52:26Z</dcterms:created>
  <dcterms:modified xsi:type="dcterms:W3CDTF">2024-10-06T08:21:26Z</dcterms:modified>
</cp:coreProperties>
</file>