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98" r:id="rId3"/>
    <p:sldId id="266" r:id="rId4"/>
    <p:sldId id="290" r:id="rId5"/>
    <p:sldId id="299" r:id="rId6"/>
    <p:sldId id="289" r:id="rId7"/>
    <p:sldId id="283" r:id="rId8"/>
    <p:sldId id="297" r:id="rId9"/>
    <p:sldId id="269" r:id="rId10"/>
    <p:sldId id="304" r:id="rId11"/>
    <p:sldId id="305" r:id="rId12"/>
    <p:sldId id="291" r:id="rId13"/>
    <p:sldId id="301" r:id="rId14"/>
    <p:sldId id="306" r:id="rId15"/>
    <p:sldId id="292" r:id="rId16"/>
    <p:sldId id="302" r:id="rId17"/>
    <p:sldId id="293" r:id="rId18"/>
    <p:sldId id="307" r:id="rId19"/>
    <p:sldId id="310" r:id="rId20"/>
    <p:sldId id="309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028"/>
    <a:srgbClr val="20567E"/>
    <a:srgbClr val="193F61"/>
    <a:srgbClr val="0876BA"/>
    <a:srgbClr val="4A98D2"/>
    <a:srgbClr val="FAFAFA"/>
    <a:srgbClr val="404652"/>
    <a:srgbClr val="528CDA"/>
    <a:srgbClr val="156FD1"/>
    <a:srgbClr val="043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8288E5-EDE6-43ED-B208-C60B16F25CEB}" v="16" dt="2025-06-27T15:25:01.0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156" autoAdjust="0"/>
    <p:restoredTop sz="94660"/>
  </p:normalViewPr>
  <p:slideViewPr>
    <p:cSldViewPr snapToGrid="0">
      <p:cViewPr varScale="1">
        <p:scale>
          <a:sx n="99" d="100"/>
          <a:sy n="99" d="100"/>
        </p:scale>
        <p:origin x="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25h13_3G24寺田 侑史" userId="9ba46448-f996-47ba-b74f-ddf0caf9d466" providerId="ADAL" clId="{968288E5-EDE6-43ED-B208-C60B16F25CEB}"/>
    <pc:docChg chg="undo custSel modSld">
      <pc:chgData name="25h13_3G24寺田 侑史" userId="9ba46448-f996-47ba-b74f-ddf0caf9d466" providerId="ADAL" clId="{968288E5-EDE6-43ED-B208-C60B16F25CEB}" dt="2025-06-27T15:26:06.964" v="742" actId="732"/>
      <pc:docMkLst>
        <pc:docMk/>
      </pc:docMkLst>
      <pc:sldChg chg="addSp delSp modSp mod">
        <pc:chgData name="25h13_3G24寺田 侑史" userId="9ba46448-f996-47ba-b74f-ddf0caf9d466" providerId="ADAL" clId="{968288E5-EDE6-43ED-B208-C60B16F25CEB}" dt="2025-06-27T15:21:31.292" v="715" actId="165"/>
        <pc:sldMkLst>
          <pc:docMk/>
          <pc:sldMk cId="1768219025" sldId="269"/>
        </pc:sldMkLst>
        <pc:spChg chg="mod topLvl">
          <ac:chgData name="25h13_3G24寺田 侑史" userId="9ba46448-f996-47ba-b74f-ddf0caf9d466" providerId="ADAL" clId="{968288E5-EDE6-43ED-B208-C60B16F25CEB}" dt="2025-06-27T15:21:25.306" v="713" actId="165"/>
          <ac:spMkLst>
            <pc:docMk/>
            <pc:sldMk cId="1768219025" sldId="269"/>
            <ac:spMk id="7" creationId="{8358CF03-5ED6-4B15-6178-00CF74532F9C}"/>
          </ac:spMkLst>
        </pc:spChg>
        <pc:spChg chg="mod topLvl">
          <ac:chgData name="25h13_3G24寺田 侑史" userId="9ba46448-f996-47ba-b74f-ddf0caf9d466" providerId="ADAL" clId="{968288E5-EDE6-43ED-B208-C60B16F25CEB}" dt="2025-06-27T15:21:25.306" v="713" actId="165"/>
          <ac:spMkLst>
            <pc:docMk/>
            <pc:sldMk cId="1768219025" sldId="269"/>
            <ac:spMk id="27" creationId="{3B87EBBD-5BD3-705C-0681-77D1453079A2}"/>
          </ac:spMkLst>
        </pc:spChg>
        <pc:spChg chg="mod topLvl">
          <ac:chgData name="25h13_3G24寺田 侑史" userId="9ba46448-f996-47ba-b74f-ddf0caf9d466" providerId="ADAL" clId="{968288E5-EDE6-43ED-B208-C60B16F25CEB}" dt="2025-06-27T15:21:25.306" v="713" actId="165"/>
          <ac:spMkLst>
            <pc:docMk/>
            <pc:sldMk cId="1768219025" sldId="269"/>
            <ac:spMk id="33" creationId="{7E812ACC-4D74-F792-5E5E-122607B8F266}"/>
          </ac:spMkLst>
        </pc:spChg>
        <pc:spChg chg="mod topLvl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6" creationId="{6AA8F915-EA39-C504-EEA6-3E2051F24CBE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7" creationId="{A84E5FEA-5C24-5199-945E-EFD1F45B6C9A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8" creationId="{5BFC6A80-EAC0-842A-C4CC-017DBEA05CA4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59" creationId="{B5BB41D6-8252-F6E2-61B2-1B6BD4EC363D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60" creationId="{CA6FF276-6758-F789-8A49-0E3A4D14781A}"/>
          </ac:spMkLst>
        </pc:spChg>
        <pc:spChg chg="mod">
          <ac:chgData name="25h13_3G24寺田 侑史" userId="9ba46448-f996-47ba-b74f-ddf0caf9d466" providerId="ADAL" clId="{968288E5-EDE6-43ED-B208-C60B16F25CEB}" dt="2025-06-27T15:21:31.292" v="715" actId="165"/>
          <ac:spMkLst>
            <pc:docMk/>
            <pc:sldMk cId="1768219025" sldId="269"/>
            <ac:spMk id="62" creationId="{948E48B9-47A2-B483-CE04-AFF28AE6A46C}"/>
          </ac:spMkLst>
        </pc:spChg>
        <pc:grpChg chg="add mod">
          <ac:chgData name="25h13_3G24寺田 侑史" userId="9ba46448-f996-47ba-b74f-ddf0caf9d466" providerId="ADAL" clId="{968288E5-EDE6-43ED-B208-C60B16F25CEB}" dt="2025-06-27T15:20:39.213" v="699" actId="12788"/>
          <ac:grpSpMkLst>
            <pc:docMk/>
            <pc:sldMk cId="1768219025" sldId="269"/>
            <ac:grpSpMk id="2" creationId="{469A054B-897C-5060-D265-F08679F1C038}"/>
          </ac:grpSpMkLst>
        </pc:grpChg>
        <pc:grpChg chg="add mod">
          <ac:chgData name="25h13_3G24寺田 侑史" userId="9ba46448-f996-47ba-b74f-ddf0caf9d466" providerId="ADAL" clId="{968288E5-EDE6-43ED-B208-C60B16F25CEB}" dt="2025-06-27T15:21:03.397" v="707" actId="12788"/>
          <ac:grpSpMkLst>
            <pc:docMk/>
            <pc:sldMk cId="1768219025" sldId="269"/>
            <ac:grpSpMk id="3" creationId="{D2AFAB91-A911-9419-F851-89C7C572B8FE}"/>
          </ac:grpSpMkLst>
        </pc:grpChg>
        <pc:grpChg chg="add del mod topLvl">
          <ac:chgData name="25h13_3G24寺田 侑史" userId="9ba46448-f996-47ba-b74f-ddf0caf9d466" providerId="ADAL" clId="{968288E5-EDE6-43ED-B208-C60B16F25CEB}" dt="2025-06-27T15:21:31.292" v="715" actId="165"/>
          <ac:grpSpMkLst>
            <pc:docMk/>
            <pc:sldMk cId="1768219025" sldId="269"/>
            <ac:grpSpMk id="5" creationId="{2CE16FC7-4525-57DB-2943-01E622C974AB}"/>
          </ac:grpSpMkLst>
        </pc:grpChg>
        <pc:grpChg chg="add mod">
          <ac:chgData name="25h13_3G24寺田 侑史" userId="9ba46448-f996-47ba-b74f-ddf0caf9d466" providerId="ADAL" clId="{968288E5-EDE6-43ED-B208-C60B16F25CEB}" dt="2025-06-27T15:21:22.947" v="712" actId="12788"/>
          <ac:grpSpMkLst>
            <pc:docMk/>
            <pc:sldMk cId="1768219025" sldId="269"/>
            <ac:grpSpMk id="8" creationId="{5FE61465-1FAF-8E46-BE63-B6C5D12B9842}"/>
          </ac:grpSpMkLst>
        </pc:grpChg>
        <pc:grpChg chg="mod topLvl">
          <ac:chgData name="25h13_3G24寺田 侑史" userId="9ba46448-f996-47ba-b74f-ddf0caf9d466" providerId="ADAL" clId="{968288E5-EDE6-43ED-B208-C60B16F25CEB}" dt="2025-06-27T15:21:31.292" v="715" actId="165"/>
          <ac:grpSpMkLst>
            <pc:docMk/>
            <pc:sldMk cId="1768219025" sldId="269"/>
            <ac:grpSpMk id="63" creationId="{807AD483-A582-D345-35C8-BEFC9FBD545D}"/>
          </ac:grpSpMkLst>
        </pc:grpChg>
      </pc:sldChg>
      <pc:sldChg chg="modSp mod">
        <pc:chgData name="25h13_3G24寺田 侑史" userId="9ba46448-f996-47ba-b74f-ddf0caf9d466" providerId="ADAL" clId="{968288E5-EDE6-43ED-B208-C60B16F25CEB}" dt="2025-06-27T15:19:37.532" v="663" actId="113"/>
        <pc:sldMkLst>
          <pc:docMk/>
          <pc:sldMk cId="3499266752" sldId="297"/>
        </pc:sldMkLst>
        <pc:spChg chg="mod">
          <ac:chgData name="25h13_3G24寺田 侑史" userId="9ba46448-f996-47ba-b74f-ddf0caf9d466" providerId="ADAL" clId="{968288E5-EDE6-43ED-B208-C60B16F25CEB}" dt="2025-06-27T15:19:37.532" v="663" actId="113"/>
          <ac:spMkLst>
            <pc:docMk/>
            <pc:sldMk cId="3499266752" sldId="297"/>
            <ac:spMk id="7" creationId="{531173ED-97BB-37FB-5C7D-9993B58D656A}"/>
          </ac:spMkLst>
        </pc:spChg>
      </pc:sldChg>
      <pc:sldChg chg="addSp modSp mod">
        <pc:chgData name="25h13_3G24寺田 侑史" userId="9ba46448-f996-47ba-b74f-ddf0caf9d466" providerId="ADAL" clId="{968288E5-EDE6-43ED-B208-C60B16F25CEB}" dt="2025-06-27T15:19:57.970" v="672" actId="6549"/>
        <pc:sldMkLst>
          <pc:docMk/>
          <pc:sldMk cId="4207642582" sldId="301"/>
        </pc:sldMkLst>
        <pc:spChg chg="add mod">
          <ac:chgData name="25h13_3G24寺田 侑史" userId="9ba46448-f996-47ba-b74f-ddf0caf9d466" providerId="ADAL" clId="{968288E5-EDE6-43ED-B208-C60B16F25CEB}" dt="2025-06-27T15:19:56.448" v="671" actId="6549"/>
          <ac:spMkLst>
            <pc:docMk/>
            <pc:sldMk cId="4207642582" sldId="301"/>
            <ac:spMk id="2" creationId="{CFF12589-FD33-CF32-B868-AB939111E8E4}"/>
          </ac:spMkLst>
        </pc:spChg>
        <pc:spChg chg="mod">
          <ac:chgData name="25h13_3G24寺田 侑史" userId="9ba46448-f996-47ba-b74f-ddf0caf9d466" providerId="ADAL" clId="{968288E5-EDE6-43ED-B208-C60B16F25CEB}" dt="2025-06-27T15:19:57.970" v="672" actId="6549"/>
          <ac:spMkLst>
            <pc:docMk/>
            <pc:sldMk cId="4207642582" sldId="301"/>
            <ac:spMk id="19" creationId="{554C84AC-B50F-3EE1-B014-11B3754E9DF1}"/>
          </ac:spMkLst>
        </pc:spChg>
        <pc:grpChg chg="add mod">
          <ac:chgData name="25h13_3G24寺田 侑史" userId="9ba46448-f996-47ba-b74f-ddf0caf9d466" providerId="ADAL" clId="{968288E5-EDE6-43ED-B208-C60B16F25CEB}" dt="2025-06-27T15:19:52.140" v="669"/>
          <ac:grpSpMkLst>
            <pc:docMk/>
            <pc:sldMk cId="4207642582" sldId="301"/>
            <ac:grpSpMk id="3" creationId="{40874418-F3A9-CD19-1725-A7B467340663}"/>
          </ac:grpSpMkLst>
        </pc:grpChg>
      </pc:sldChg>
      <pc:sldChg chg="addSp delSp modSp mod">
        <pc:chgData name="25h13_3G24寺田 侑史" userId="9ba46448-f996-47ba-b74f-ddf0caf9d466" providerId="ADAL" clId="{968288E5-EDE6-43ED-B208-C60B16F25CEB}" dt="2025-06-27T15:26:06.964" v="742" actId="732"/>
        <pc:sldMkLst>
          <pc:docMk/>
          <pc:sldMk cId="1963319171" sldId="302"/>
        </pc:sldMkLst>
        <pc:spChg chg="del">
          <ac:chgData name="25h13_3G24寺田 侑史" userId="9ba46448-f996-47ba-b74f-ddf0caf9d466" providerId="ADAL" clId="{968288E5-EDE6-43ED-B208-C60B16F25CEB}" dt="2025-06-27T15:25:40.597" v="737" actId="478"/>
          <ac:spMkLst>
            <pc:docMk/>
            <pc:sldMk cId="1963319171" sldId="302"/>
            <ac:spMk id="20" creationId="{EE0C0E3A-9456-BE26-4743-366337D94B8F}"/>
          </ac:spMkLst>
        </pc:spChg>
        <pc:graphicFrameChg chg="del">
          <ac:chgData name="25h13_3G24寺田 侑史" userId="9ba46448-f996-47ba-b74f-ddf0caf9d466" providerId="ADAL" clId="{968288E5-EDE6-43ED-B208-C60B16F25CEB}" dt="2025-06-27T15:10:48.892" v="0" actId="478"/>
          <ac:graphicFrameMkLst>
            <pc:docMk/>
            <pc:sldMk cId="1963319171" sldId="302"/>
            <ac:graphicFrameMk id="2" creationId="{2214BB3B-B9BA-D2E2-2858-8750F2F8EDFA}"/>
          </ac:graphicFrameMkLst>
        </pc:graphicFrameChg>
        <pc:picChg chg="add del mod">
          <ac:chgData name="25h13_3G24寺田 侑史" userId="9ba46448-f996-47ba-b74f-ddf0caf9d466" providerId="ADAL" clId="{968288E5-EDE6-43ED-B208-C60B16F25CEB}" dt="2025-06-27T15:25:02.710" v="727" actId="478"/>
          <ac:picMkLst>
            <pc:docMk/>
            <pc:sldMk cId="1963319171" sldId="302"/>
            <ac:picMk id="4" creationId="{180D53E0-8525-7A4E-7322-191C455BA364}"/>
          </ac:picMkLst>
        </pc:picChg>
        <pc:picChg chg="add mod modCrop">
          <ac:chgData name="25h13_3G24寺田 侑史" userId="9ba46448-f996-47ba-b74f-ddf0caf9d466" providerId="ADAL" clId="{968288E5-EDE6-43ED-B208-C60B16F25CEB}" dt="2025-06-27T15:26:06.964" v="742" actId="732"/>
          <ac:picMkLst>
            <pc:docMk/>
            <pc:sldMk cId="1963319171" sldId="302"/>
            <ac:picMk id="6" creationId="{5ADA48A1-F1A9-1880-F877-CD88EE938FC5}"/>
          </ac:picMkLst>
        </pc:picChg>
      </pc:sldChg>
    </pc:docChg>
  </pc:docChgLst>
  <pc:docChgLst>
    <pc:chgData name="25h13_3G24寺田 侑史" userId="S::h1323s0027@eduwkym.onmicrosoft.com::9ba46448-f996-47ba-b74f-ddf0caf9d466" providerId="AD" clId="Web-{41AA8785-3455-A520-80F0-2E53A0169EDB}"/>
    <pc:docChg chg="delSld modSld">
      <pc:chgData name="25h13_3G24寺田 侑史" userId="S::h1323s0027@eduwkym.onmicrosoft.com::9ba46448-f996-47ba-b74f-ddf0caf9d466" providerId="AD" clId="Web-{41AA8785-3455-A520-80F0-2E53A0169EDB}" dt="2025-06-25T03:50:09.301" v="440"/>
      <pc:docMkLst>
        <pc:docMk/>
      </pc:docMkLst>
      <pc:sldChg chg="addSp delSp modSp mod modShow">
        <pc:chgData name="25h13_3G24寺田 侑史" userId="S::h1323s0027@eduwkym.onmicrosoft.com::9ba46448-f996-47ba-b74f-ddf0caf9d466" providerId="AD" clId="Web-{41AA8785-3455-A520-80F0-2E53A0169EDB}" dt="2025-06-25T03:48:47.143" v="435" actId="1076"/>
        <pc:sldMkLst>
          <pc:docMk/>
          <pc:sldMk cId="1768219025" sldId="269"/>
        </pc:sldMkLst>
        <pc:spChg chg="mod topLvl">
          <ac:chgData name="25h13_3G24寺田 侑史" userId="S::h1323s0027@eduwkym.onmicrosoft.com::9ba46448-f996-47ba-b74f-ddf0caf9d466" providerId="AD" clId="Web-{41AA8785-3455-A520-80F0-2E53A0169EDB}" dt="2025-06-25T03:48:39.549" v="433" actId="1076"/>
          <ac:spMkLst>
            <pc:docMk/>
            <pc:sldMk cId="1768219025" sldId="269"/>
            <ac:spMk id="7" creationId="{8358CF03-5ED6-4B15-6178-00CF74532F9C}"/>
          </ac:spMkLst>
        </pc:spChg>
        <pc:spChg chg="mod">
          <ac:chgData name="25h13_3G24寺田 侑史" userId="S::h1323s0027@eduwkym.onmicrosoft.com::9ba46448-f996-47ba-b74f-ddf0caf9d466" providerId="AD" clId="Web-{41AA8785-3455-A520-80F0-2E53A0169EDB}" dt="2025-06-25T03:22:28.416" v="62" actId="20577"/>
          <ac:spMkLst>
            <pc:docMk/>
            <pc:sldMk cId="1768219025" sldId="269"/>
            <ac:spMk id="20" creationId="{6365A55F-F8A4-3831-D8EF-523F936B09F7}"/>
          </ac:spMkLst>
        </pc:spChg>
        <pc:spChg chg="add mod topLvl">
          <ac:chgData name="25h13_3G24寺田 侑史" userId="S::h1323s0027@eduwkym.onmicrosoft.com::9ba46448-f996-47ba-b74f-ddf0caf9d466" providerId="AD" clId="Web-{41AA8785-3455-A520-80F0-2E53A0169EDB}" dt="2025-06-25T03:48:39.565" v="434" actId="1076"/>
          <ac:spMkLst>
            <pc:docMk/>
            <pc:sldMk cId="1768219025" sldId="269"/>
            <ac:spMk id="27" creationId="{3B87EBBD-5BD3-705C-0681-77D1453079A2}"/>
          </ac:spMkLst>
        </pc:spChg>
        <pc:spChg chg="add mod">
          <ac:chgData name="25h13_3G24寺田 侑史" userId="S::h1323s0027@eduwkym.onmicrosoft.com::9ba46448-f996-47ba-b74f-ddf0caf9d466" providerId="AD" clId="Web-{41AA8785-3455-A520-80F0-2E53A0169EDB}" dt="2025-06-25T03:48:47.143" v="435" actId="1076"/>
          <ac:spMkLst>
            <pc:docMk/>
            <pc:sldMk cId="1768219025" sldId="269"/>
            <ac:spMk id="33" creationId="{7E812ACC-4D74-F792-5E5E-122607B8F266}"/>
          </ac:spMkLst>
        </pc:spChg>
        <pc:spChg chg="mod topLvl">
          <ac:chgData name="25h13_3G24寺田 侑史" userId="S::h1323s0027@eduwkym.onmicrosoft.com::9ba46448-f996-47ba-b74f-ddf0caf9d466" providerId="AD" clId="Web-{41AA8785-3455-A520-80F0-2E53A0169EDB}" dt="2025-06-25T03:24:35.356" v="105" actId="20577"/>
          <ac:spMkLst>
            <pc:docMk/>
            <pc:sldMk cId="1768219025" sldId="269"/>
            <ac:spMk id="56" creationId="{6AA8F915-EA39-C504-EEA6-3E2051F24CBE}"/>
          </ac:spMkLst>
        </pc:spChg>
        <pc:spChg chg="mod">
          <ac:chgData name="25h13_3G24寺田 侑史" userId="S::h1323s0027@eduwkym.onmicrosoft.com::9ba46448-f996-47ba-b74f-ddf0caf9d466" providerId="AD" clId="Web-{41AA8785-3455-A520-80F0-2E53A0169EDB}" dt="2025-06-25T03:22:55.447" v="68" actId="1076"/>
          <ac:spMkLst>
            <pc:docMk/>
            <pc:sldMk cId="1768219025" sldId="269"/>
            <ac:spMk id="58" creationId="{5BFC6A80-EAC0-842A-C4CC-017DBEA05CA4}"/>
          </ac:spMkLst>
        </pc:spChg>
        <pc:grpChg chg="add mod topLvl">
          <ac:chgData name="25h13_3G24寺田 侑史" userId="S::h1323s0027@eduwkym.onmicrosoft.com::9ba46448-f996-47ba-b74f-ddf0caf9d466" providerId="AD" clId="Web-{41AA8785-3455-A520-80F0-2E53A0169EDB}" dt="2025-06-25T03:42:29.477" v="254"/>
          <ac:grpSpMkLst>
            <pc:docMk/>
            <pc:sldMk cId="1768219025" sldId="269"/>
            <ac:grpSpMk id="5" creationId="{2CE16FC7-4525-57DB-2943-01E622C974AB}"/>
          </ac:grpSpMkLst>
        </pc:grpChg>
        <pc:grpChg chg="mod topLvl">
          <ac:chgData name="25h13_3G24寺田 侑史" userId="S::h1323s0027@eduwkym.onmicrosoft.com::9ba46448-f996-47ba-b74f-ddf0caf9d466" providerId="AD" clId="Web-{41AA8785-3455-A520-80F0-2E53A0169EDB}" dt="2025-06-25T03:24:06.918" v="90"/>
          <ac:grpSpMkLst>
            <pc:docMk/>
            <pc:sldMk cId="1768219025" sldId="269"/>
            <ac:grpSpMk id="63" creationId="{807AD483-A582-D345-35C8-BEFC9FBD545D}"/>
          </ac:grpSpMkLst>
        </pc:grpChg>
      </pc:sldChg>
      <pc:sldChg chg="del">
        <pc:chgData name="25h13_3G24寺田 侑史" userId="S::h1323s0027@eduwkym.onmicrosoft.com::9ba46448-f996-47ba-b74f-ddf0caf9d466" providerId="AD" clId="Web-{41AA8785-3455-A520-80F0-2E53A0169EDB}" dt="2025-06-25T03:19:42.849" v="9"/>
        <pc:sldMkLst>
          <pc:docMk/>
          <pc:sldMk cId="2602390534" sldId="270"/>
        </pc:sldMkLst>
      </pc:sldChg>
      <pc:sldChg chg="del">
        <pc:chgData name="25h13_3G24寺田 侑史" userId="S::h1323s0027@eduwkym.onmicrosoft.com::9ba46448-f996-47ba-b74f-ddf0caf9d466" providerId="AD" clId="Web-{41AA8785-3455-A520-80F0-2E53A0169EDB}" dt="2025-06-25T03:19:03.129" v="1"/>
        <pc:sldMkLst>
          <pc:docMk/>
          <pc:sldMk cId="2378364528" sldId="284"/>
        </pc:sldMkLst>
      </pc:sldChg>
      <pc:sldChg chg="modSp">
        <pc:chgData name="25h13_3G24寺田 侑史" userId="S::h1323s0027@eduwkym.onmicrosoft.com::9ba46448-f996-47ba-b74f-ddf0caf9d466" providerId="AD" clId="Web-{41AA8785-3455-A520-80F0-2E53A0169EDB}" dt="2025-06-25T03:47:43.938" v="420" actId="20577"/>
        <pc:sldMkLst>
          <pc:docMk/>
          <pc:sldMk cId="892554398" sldId="289"/>
        </pc:sldMkLst>
        <pc:spChg chg="mod">
          <ac:chgData name="25h13_3G24寺田 侑史" userId="S::h1323s0027@eduwkym.onmicrosoft.com::9ba46448-f996-47ba-b74f-ddf0caf9d466" providerId="AD" clId="Web-{41AA8785-3455-A520-80F0-2E53A0169EDB}" dt="2025-06-25T03:47:43.938" v="420" actId="20577"/>
          <ac:spMkLst>
            <pc:docMk/>
            <pc:sldMk cId="892554398" sldId="289"/>
            <ac:spMk id="26" creationId="{402E8F56-105A-D4E3-7237-FC389BE18A36}"/>
          </ac:spMkLst>
        </pc:spChg>
      </pc:sldChg>
      <pc:sldChg chg="del">
        <pc:chgData name="25h13_3G24寺田 侑史" userId="S::h1323s0027@eduwkym.onmicrosoft.com::9ba46448-f996-47ba-b74f-ddf0caf9d466" providerId="AD" clId="Web-{41AA8785-3455-A520-80F0-2E53A0169EDB}" dt="2025-06-25T03:19:05.239" v="2"/>
        <pc:sldMkLst>
          <pc:docMk/>
          <pc:sldMk cId="633428152" sldId="294"/>
        </pc:sldMkLst>
      </pc:sldChg>
      <pc:sldChg chg="modSp">
        <pc:chgData name="25h13_3G24寺田 侑史" userId="S::h1323s0027@eduwkym.onmicrosoft.com::9ba46448-f996-47ba-b74f-ddf0caf9d466" providerId="AD" clId="Web-{41AA8785-3455-A520-80F0-2E53A0169EDB}" dt="2025-06-25T03:20:34.553" v="31" actId="20577"/>
        <pc:sldMkLst>
          <pc:docMk/>
          <pc:sldMk cId="1119927517" sldId="299"/>
        </pc:sldMkLst>
        <pc:spChg chg="mod">
          <ac:chgData name="25h13_3G24寺田 侑史" userId="S::h1323s0027@eduwkym.onmicrosoft.com::9ba46448-f996-47ba-b74f-ddf0caf9d466" providerId="AD" clId="Web-{41AA8785-3455-A520-80F0-2E53A0169EDB}" dt="2025-06-25T03:17:31.720" v="0"/>
          <ac:spMkLst>
            <pc:docMk/>
            <pc:sldMk cId="1119927517" sldId="299"/>
            <ac:spMk id="2" creationId="{BF024037-EE78-1A6D-75B1-6E99A4F81BE2}"/>
          </ac:spMkLst>
        </pc:spChg>
        <pc:spChg chg="mod">
          <ac:chgData name="25h13_3G24寺田 侑史" userId="S::h1323s0027@eduwkym.onmicrosoft.com::9ba46448-f996-47ba-b74f-ddf0caf9d466" providerId="AD" clId="Web-{41AA8785-3455-A520-80F0-2E53A0169EDB}" dt="2025-06-25T03:20:34.553" v="31" actId="20577"/>
          <ac:spMkLst>
            <pc:docMk/>
            <pc:sldMk cId="1119927517" sldId="299"/>
            <ac:spMk id="3" creationId="{AB13573C-8203-D7B6-2359-0DC2FEA786DF}"/>
          </ac:spMkLst>
        </pc:spChg>
      </pc:sldChg>
      <pc:sldChg chg="del">
        <pc:chgData name="25h13_3G24寺田 侑史" userId="S::h1323s0027@eduwkym.onmicrosoft.com::9ba46448-f996-47ba-b74f-ddf0caf9d466" providerId="AD" clId="Web-{41AA8785-3455-A520-80F0-2E53A0169EDB}" dt="2025-06-25T03:19:49.583" v="11"/>
        <pc:sldMkLst>
          <pc:docMk/>
          <pc:sldMk cId="1734686489" sldId="300"/>
        </pc:sldMkLst>
      </pc:sldChg>
      <pc:sldChg chg="addSp modSp">
        <pc:chgData name="25h13_3G24寺田 侑史" userId="S::h1323s0027@eduwkym.onmicrosoft.com::9ba46448-f996-47ba-b74f-ddf0caf9d466" providerId="AD" clId="Web-{41AA8785-3455-A520-80F0-2E53A0169EDB}" dt="2025-06-25T03:50:09.301" v="440"/>
        <pc:sldMkLst>
          <pc:docMk/>
          <pc:sldMk cId="1963319171" sldId="302"/>
        </pc:sldMkLst>
      </pc:sldChg>
    </pc:docChg>
  </pc:docChgLst>
  <pc:docChgLst>
    <pc:chgData name="25h13_3G24寺田 侑史" userId="S::h1323s0027@eduwkym.onmicrosoft.com::9ba46448-f996-47ba-b74f-ddf0caf9d466" providerId="AD" clId="Web-{45D76EDA-089B-19FE-2CD6-D74B5A2ABAC7}"/>
    <pc:docChg chg="addSld delSld modSld sldOrd">
      <pc:chgData name="25h13_3G24寺田 侑史" userId="S::h1323s0027@eduwkym.onmicrosoft.com::9ba46448-f996-47ba-b74f-ddf0caf9d466" providerId="AD" clId="Web-{45D76EDA-089B-19FE-2CD6-D74B5A2ABAC7}" dt="2025-06-11T06:00:28.200" v="621" actId="20577"/>
      <pc:docMkLst>
        <pc:docMk/>
      </pc:docMkLst>
      <pc:sldChg chg="addSp delSp modSp">
        <pc:chgData name="25h13_3G24寺田 侑史" userId="S::h1323s0027@eduwkym.onmicrosoft.com::9ba46448-f996-47ba-b74f-ddf0caf9d466" providerId="AD" clId="Web-{45D76EDA-089B-19FE-2CD6-D74B5A2ABAC7}" dt="2025-06-11T05:19:32.339" v="183" actId="1076"/>
        <pc:sldMkLst>
          <pc:docMk/>
          <pc:sldMk cId="3020571740" sldId="256"/>
        </pc:sldMkLst>
        <pc:spChg chg="add del mod">
          <ac:chgData name="25h13_3G24寺田 侑史" userId="S::h1323s0027@eduwkym.onmicrosoft.com::9ba46448-f996-47ba-b74f-ddf0caf9d466" providerId="AD" clId="Web-{45D76EDA-089B-19FE-2CD6-D74B5A2ABAC7}" dt="2025-06-11T05:19:32.339" v="183" actId="1076"/>
          <ac:spMkLst>
            <pc:docMk/>
            <pc:sldMk cId="3020571740" sldId="256"/>
            <ac:spMk id="27" creationId="{714B8CF9-3A10-55A5-8902-F3DD9A0B6B5F}"/>
          </ac:spMkLst>
        </pc:spChg>
      </pc:sldChg>
      <pc:sldChg chg="delSp modSp mod setBg">
        <pc:chgData name="25h13_3G24寺田 侑史" userId="S::h1323s0027@eduwkym.onmicrosoft.com::9ba46448-f996-47ba-b74f-ddf0caf9d466" providerId="AD" clId="Web-{45D76EDA-089B-19FE-2CD6-D74B5A2ABAC7}" dt="2025-06-11T05:19:10.979" v="178"/>
        <pc:sldMkLst>
          <pc:docMk/>
          <pc:sldMk cId="4180690244" sldId="266"/>
        </pc:sldMkLst>
        <pc:spChg chg="mod">
          <ac:chgData name="25h13_3G24寺田 侑史" userId="S::h1323s0027@eduwkym.onmicrosoft.com::9ba46448-f996-47ba-b74f-ddf0caf9d466" providerId="AD" clId="Web-{45D76EDA-089B-19FE-2CD6-D74B5A2ABAC7}" dt="2025-06-11T05:15:12.473" v="74" actId="20577"/>
          <ac:spMkLst>
            <pc:docMk/>
            <pc:sldMk cId="4180690244" sldId="266"/>
            <ac:spMk id="4" creationId="{F3F9C275-1E2F-1C74-A383-7FE4B96ADE5F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14:29.581" v="57" actId="20577"/>
          <ac:spMkLst>
            <pc:docMk/>
            <pc:sldMk cId="4180690244" sldId="266"/>
            <ac:spMk id="25" creationId="{EE16FC05-C234-34C6-040A-EB67331C0433}"/>
          </ac:spMkLst>
        </pc:spChg>
      </pc:sldChg>
      <pc:sldChg chg="delSp del">
        <pc:chgData name="25h13_3G24寺田 侑史" userId="S::h1323s0027@eduwkym.onmicrosoft.com::9ba46448-f996-47ba-b74f-ddf0caf9d466" providerId="AD" clId="Web-{45D76EDA-089B-19FE-2CD6-D74B5A2ABAC7}" dt="2025-06-11T05:20:05.324" v="190"/>
        <pc:sldMkLst>
          <pc:docMk/>
          <pc:sldMk cId="4072117063" sldId="267"/>
        </pc:sldMkLst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26.205" v="265"/>
        <pc:sldMkLst>
          <pc:docMk/>
          <pc:sldMk cId="1768219025" sldId="269"/>
        </pc:sldMkLst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39.690" v="267"/>
        <pc:sldMkLst>
          <pc:docMk/>
          <pc:sldMk cId="2602390534" sldId="270"/>
        </pc:sldMkLst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53.753" v="268"/>
        <pc:sldMkLst>
          <pc:docMk/>
          <pc:sldMk cId="2378364528" sldId="284"/>
        </pc:sldMkLst>
      </pc:sldChg>
      <pc:sldChg chg="modSp">
        <pc:chgData name="25h13_3G24寺田 侑史" userId="S::h1323s0027@eduwkym.onmicrosoft.com::9ba46448-f996-47ba-b74f-ddf0caf9d466" providerId="AD" clId="Web-{45D76EDA-089B-19FE-2CD6-D74B5A2ABAC7}" dt="2025-06-11T05:24:16.893" v="264" actId="20577"/>
        <pc:sldMkLst>
          <pc:docMk/>
          <pc:sldMk cId="892554398" sldId="289"/>
        </pc:sldMkLst>
        <pc:spChg chg="mod">
          <ac:chgData name="25h13_3G24寺田 侑史" userId="S::h1323s0027@eduwkym.onmicrosoft.com::9ba46448-f996-47ba-b74f-ddf0caf9d466" providerId="AD" clId="Web-{45D76EDA-089B-19FE-2CD6-D74B5A2ABAC7}" dt="2025-06-11T05:23:08.203" v="241" actId="20577"/>
          <ac:spMkLst>
            <pc:docMk/>
            <pc:sldMk cId="892554398" sldId="289"/>
            <ac:spMk id="9" creationId="{1E284C4C-D9CE-E8CB-6947-2AE9FB5B5662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24:16.893" v="264" actId="20577"/>
          <ac:spMkLst>
            <pc:docMk/>
            <pc:sldMk cId="892554398" sldId="289"/>
            <ac:spMk id="26" creationId="{402E8F56-105A-D4E3-7237-FC389BE18A36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5:14:49.175" v="61" actId="20577"/>
        <pc:sldMkLst>
          <pc:docMk/>
          <pc:sldMk cId="994088948" sldId="290"/>
        </pc:sldMkLst>
        <pc:spChg chg="mod">
          <ac:chgData name="25h13_3G24寺田 侑史" userId="S::h1323s0027@eduwkym.onmicrosoft.com::9ba46448-f996-47ba-b74f-ddf0caf9d466" providerId="AD" clId="Web-{45D76EDA-089B-19FE-2CD6-D74B5A2ABAC7}" dt="2025-06-11T05:14:49.175" v="61" actId="20577"/>
          <ac:spMkLst>
            <pc:docMk/>
            <pc:sldMk cId="994088948" sldId="290"/>
            <ac:spMk id="9" creationId="{D808FF68-88A6-F8FE-7D5C-8711AF137B69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5:58:48.229" v="563" actId="20577"/>
        <pc:sldMkLst>
          <pc:docMk/>
          <pc:sldMk cId="890708609" sldId="292"/>
        </pc:sldMkLst>
        <pc:spChg chg="mod">
          <ac:chgData name="25h13_3G24寺田 侑史" userId="S::h1323s0027@eduwkym.onmicrosoft.com::9ba46448-f996-47ba-b74f-ddf0caf9d466" providerId="AD" clId="Web-{45D76EDA-089B-19FE-2CD6-D74B5A2ABAC7}" dt="2025-06-11T05:58:42.869" v="560" actId="20577"/>
          <ac:spMkLst>
            <pc:docMk/>
            <pc:sldMk cId="890708609" sldId="292"/>
            <ac:spMk id="4" creationId="{674FE9AC-1E88-E9E4-7380-94E26E89153A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58:48.229" v="563" actId="20577"/>
          <ac:spMkLst>
            <pc:docMk/>
            <pc:sldMk cId="890708609" sldId="292"/>
            <ac:spMk id="9" creationId="{ED7EC788-EA8F-BD00-33AB-AEAAF88156D3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5:59:11.495" v="582" actId="20577"/>
        <pc:sldMkLst>
          <pc:docMk/>
          <pc:sldMk cId="1848265852" sldId="293"/>
        </pc:sldMkLst>
        <pc:spChg chg="mod">
          <ac:chgData name="25h13_3G24寺田 侑史" userId="S::h1323s0027@eduwkym.onmicrosoft.com::9ba46448-f996-47ba-b74f-ddf0caf9d466" providerId="AD" clId="Web-{45D76EDA-089B-19FE-2CD6-D74B5A2ABAC7}" dt="2025-06-11T05:59:06.526" v="578" actId="20577"/>
          <ac:spMkLst>
            <pc:docMk/>
            <pc:sldMk cId="1848265852" sldId="293"/>
            <ac:spMk id="4" creationId="{9894D9F4-122B-A8D6-4A1C-3ED1B641CF00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59:11.495" v="582" actId="20577"/>
          <ac:spMkLst>
            <pc:docMk/>
            <pc:sldMk cId="1848265852" sldId="293"/>
            <ac:spMk id="9" creationId="{FCB08FA4-CCE7-32FF-E124-B7FDAE851B89}"/>
          </ac:spMkLst>
        </pc:spChg>
      </pc:sldChg>
      <pc:sldChg chg="mod modShow">
        <pc:chgData name="25h13_3G24寺田 侑史" userId="S::h1323s0027@eduwkym.onmicrosoft.com::9ba46448-f996-47ba-b74f-ddf0caf9d466" providerId="AD" clId="Web-{45D76EDA-089B-19FE-2CD6-D74B5A2ABAC7}" dt="2025-06-11T05:24:57.190" v="269"/>
        <pc:sldMkLst>
          <pc:docMk/>
          <pc:sldMk cId="633428152" sldId="294"/>
        </pc:sldMkLst>
      </pc:sldChg>
      <pc:sldChg chg="modSp">
        <pc:chgData name="25h13_3G24寺田 侑史" userId="S::h1323s0027@eduwkym.onmicrosoft.com::9ba46448-f996-47ba-b74f-ddf0caf9d466" providerId="AD" clId="Web-{45D76EDA-089B-19FE-2CD6-D74B5A2ABAC7}" dt="2025-06-11T06:00:28.200" v="621" actId="20577"/>
        <pc:sldMkLst>
          <pc:docMk/>
          <pc:sldMk cId="1048020242" sldId="295"/>
        </pc:sldMkLst>
        <pc:spChg chg="mod">
          <ac:chgData name="25h13_3G24寺田 侑史" userId="S::h1323s0027@eduwkym.onmicrosoft.com::9ba46448-f996-47ba-b74f-ddf0caf9d466" providerId="AD" clId="Web-{45D76EDA-089B-19FE-2CD6-D74B5A2ABAC7}" dt="2025-06-11T06:00:28.200" v="621" actId="20577"/>
          <ac:spMkLst>
            <pc:docMk/>
            <pc:sldMk cId="1048020242" sldId="295"/>
            <ac:spMk id="3" creationId="{F6272BA3-80B3-A550-338D-6AA50D4AAB2D}"/>
          </ac:spMkLst>
        </pc:spChg>
      </pc:sldChg>
      <pc:sldChg chg="modSp">
        <pc:chgData name="25h13_3G24寺田 侑史" userId="S::h1323s0027@eduwkym.onmicrosoft.com::9ba46448-f996-47ba-b74f-ddf0caf9d466" providerId="AD" clId="Web-{45D76EDA-089B-19FE-2CD6-D74B5A2ABAC7}" dt="2025-06-11T06:00:13.778" v="619" actId="20577"/>
        <pc:sldMkLst>
          <pc:docMk/>
          <pc:sldMk cId="3510632502" sldId="296"/>
        </pc:sldMkLst>
        <pc:spChg chg="mod">
          <ac:chgData name="25h13_3G24寺田 侑史" userId="S::h1323s0027@eduwkym.onmicrosoft.com::9ba46448-f996-47ba-b74f-ddf0caf9d466" providerId="AD" clId="Web-{45D76EDA-089B-19FE-2CD6-D74B5A2ABAC7}" dt="2025-06-11T05:59:25.527" v="586" actId="20577"/>
          <ac:spMkLst>
            <pc:docMk/>
            <pc:sldMk cId="3510632502" sldId="296"/>
            <ac:spMk id="4" creationId="{436974DC-89CB-F434-7DD7-BA4EA7AEE90A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6:00:13.778" v="619" actId="20577"/>
          <ac:spMkLst>
            <pc:docMk/>
            <pc:sldMk cId="3510632502" sldId="296"/>
            <ac:spMk id="9" creationId="{2A473938-3F11-23FD-5ED2-50E70FA53EE9}"/>
          </ac:spMkLst>
        </pc:spChg>
      </pc:sldChg>
      <pc:sldChg chg="modSp ord">
        <pc:chgData name="25h13_3G24寺田 侑史" userId="S::h1323s0027@eduwkym.onmicrosoft.com::9ba46448-f996-47ba-b74f-ddf0caf9d466" providerId="AD" clId="Web-{45D76EDA-089B-19FE-2CD6-D74B5A2ABAC7}" dt="2025-06-11T05:24:09.986" v="262" actId="20577"/>
        <pc:sldMkLst>
          <pc:docMk/>
          <pc:sldMk cId="3499266752" sldId="297"/>
        </pc:sldMkLst>
        <pc:spChg chg="mod">
          <ac:chgData name="25h13_3G24寺田 侑史" userId="S::h1323s0027@eduwkym.onmicrosoft.com::9ba46448-f996-47ba-b74f-ddf0caf9d466" providerId="AD" clId="Web-{45D76EDA-089B-19FE-2CD6-D74B5A2ABAC7}" dt="2025-06-11T05:24:09.986" v="262" actId="20577"/>
          <ac:spMkLst>
            <pc:docMk/>
            <pc:sldMk cId="3499266752" sldId="297"/>
            <ac:spMk id="20" creationId="{9F6C0191-635E-C7A6-02FB-83A7972D4713}"/>
          </ac:spMkLst>
        </pc:spChg>
      </pc:sldChg>
      <pc:sldChg chg="modSp add mod replId setBg">
        <pc:chgData name="25h13_3G24寺田 侑史" userId="S::h1323s0027@eduwkym.onmicrosoft.com::9ba46448-f996-47ba-b74f-ddf0caf9d466" providerId="AD" clId="Web-{45D76EDA-089B-19FE-2CD6-D74B5A2ABAC7}" dt="2025-06-11T05:19:18.510" v="179"/>
        <pc:sldMkLst>
          <pc:docMk/>
          <pc:sldMk cId="1806705670" sldId="298"/>
        </pc:sldMkLst>
        <pc:spChg chg="mod">
          <ac:chgData name="25h13_3G24寺田 侑史" userId="S::h1323s0027@eduwkym.onmicrosoft.com::9ba46448-f996-47ba-b74f-ddf0caf9d466" providerId="AD" clId="Web-{45D76EDA-089B-19FE-2CD6-D74B5A2ABAC7}" dt="2025-06-11T05:15:04.051" v="67" actId="20577"/>
          <ac:spMkLst>
            <pc:docMk/>
            <pc:sldMk cId="1806705670" sldId="298"/>
            <ac:spMk id="4" creationId="{45F34836-02E8-13B1-0122-C322A3E7E54E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14:59.785" v="63" actId="20577"/>
          <ac:spMkLst>
            <pc:docMk/>
            <pc:sldMk cId="1806705670" sldId="298"/>
            <ac:spMk id="9" creationId="{47A42755-588A-1F40-7351-41B32B617AD0}"/>
          </ac:spMkLst>
        </pc:spChg>
      </pc:sldChg>
      <pc:sldChg chg="addSp delSp modSp add mod replId setBg">
        <pc:chgData name="25h13_3G24寺田 侑史" userId="S::h1323s0027@eduwkym.onmicrosoft.com::9ba46448-f996-47ba-b74f-ddf0caf9d466" providerId="AD" clId="Web-{45D76EDA-089B-19FE-2CD6-D74B5A2ABAC7}" dt="2025-06-11T05:23:01" v="240" actId="1076"/>
        <pc:sldMkLst>
          <pc:docMk/>
          <pc:sldMk cId="1119927517" sldId="299"/>
        </pc:sldMkLst>
        <pc:spChg chg="add mod">
          <ac:chgData name="25h13_3G24寺田 侑史" userId="S::h1323s0027@eduwkym.onmicrosoft.com::9ba46448-f996-47ba-b74f-ddf0caf9d466" providerId="AD" clId="Web-{45D76EDA-089B-19FE-2CD6-D74B5A2ABAC7}" dt="2025-06-11T05:23:01" v="240" actId="1076"/>
          <ac:spMkLst>
            <pc:docMk/>
            <pc:sldMk cId="1119927517" sldId="299"/>
            <ac:spMk id="2" creationId="{BF024037-EE78-1A6D-75B1-6E99A4F81BE2}"/>
          </ac:spMkLst>
        </pc:spChg>
        <pc:spChg chg="add mod">
          <ac:chgData name="25h13_3G24寺田 侑史" userId="S::h1323s0027@eduwkym.onmicrosoft.com::9ba46448-f996-47ba-b74f-ddf0caf9d466" providerId="AD" clId="Web-{45D76EDA-089B-19FE-2CD6-D74B5A2ABAC7}" dt="2025-06-11T05:22:23.343" v="233" actId="1076"/>
          <ac:spMkLst>
            <pc:docMk/>
            <pc:sldMk cId="1119927517" sldId="299"/>
            <ac:spMk id="3" creationId="{AB13573C-8203-D7B6-2359-0DC2FEA786DF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15:33.708" v="80" actId="20577"/>
          <ac:spMkLst>
            <pc:docMk/>
            <pc:sldMk cId="1119927517" sldId="299"/>
            <ac:spMk id="4" creationId="{D10615B2-E4F7-51A2-14E8-E36BB4E38274}"/>
          </ac:spMkLst>
        </pc:spChg>
      </pc:sldChg>
      <pc:sldChg chg="add replId">
        <pc:chgData name="25h13_3G24寺田 侑史" userId="S::h1323s0027@eduwkym.onmicrosoft.com::9ba46448-f996-47ba-b74f-ddf0caf9d466" providerId="AD" clId="Web-{45D76EDA-089B-19FE-2CD6-D74B5A2ABAC7}" dt="2025-06-11T05:24:38.018" v="266"/>
        <pc:sldMkLst>
          <pc:docMk/>
          <pc:sldMk cId="1734686489" sldId="300"/>
        </pc:sldMkLst>
      </pc:sldChg>
      <pc:sldChg chg="addSp delSp modSp add mod ord replId modShow">
        <pc:chgData name="25h13_3G24寺田 侑史" userId="S::h1323s0027@eduwkym.onmicrosoft.com::9ba46448-f996-47ba-b74f-ddf0caf9d466" providerId="AD" clId="Web-{45D76EDA-089B-19FE-2CD6-D74B5A2ABAC7}" dt="2025-06-11T05:58:05.478" v="557" actId="20577"/>
        <pc:sldMkLst>
          <pc:docMk/>
          <pc:sldMk cId="4207642582" sldId="301"/>
        </pc:sldMkLst>
        <pc:spChg chg="mod">
          <ac:chgData name="25h13_3G24寺田 侑史" userId="S::h1323s0027@eduwkym.onmicrosoft.com::9ba46448-f996-47ba-b74f-ddf0caf9d466" providerId="AD" clId="Web-{45D76EDA-089B-19FE-2CD6-D74B5A2ABAC7}" dt="2025-06-11T05:58:05.478" v="557" actId="20577"/>
          <ac:spMkLst>
            <pc:docMk/>
            <pc:sldMk cId="4207642582" sldId="301"/>
            <ac:spMk id="19" creationId="{554C84AC-B50F-3EE1-B014-11B3754E9DF1}"/>
          </ac:spMkLst>
        </pc:spChg>
        <pc:spChg chg="mod">
          <ac:chgData name="25h13_3G24寺田 侑史" userId="S::h1323s0027@eduwkym.onmicrosoft.com::9ba46448-f996-47ba-b74f-ddf0caf9d466" providerId="AD" clId="Web-{45D76EDA-089B-19FE-2CD6-D74B5A2ABAC7}" dt="2025-06-11T05:30:43.386" v="465" actId="1076"/>
          <ac:spMkLst>
            <pc:docMk/>
            <pc:sldMk cId="4207642582" sldId="301"/>
            <ac:spMk id="20" creationId="{1EB83391-ADF3-A19B-B2FF-3E4BE8E5F5E7}"/>
          </ac:spMkLst>
        </pc:spChg>
      </pc:sldChg>
      <pc:sldChg chg="delSp modSp add mod ord replId modShow">
        <pc:chgData name="25h13_3G24寺田 侑史" userId="S::h1323s0027@eduwkym.onmicrosoft.com::9ba46448-f996-47ba-b74f-ddf0caf9d466" providerId="AD" clId="Web-{45D76EDA-089B-19FE-2CD6-D74B5A2ABAC7}" dt="2025-06-11T05:58:52.260" v="565" actId="20577"/>
        <pc:sldMkLst>
          <pc:docMk/>
          <pc:sldMk cId="1963319171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F7DA30-FE9D-4F54-A1E3-8F7D1D2E8FD3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3EAF32-F6E2-4B46-9DE2-7BEEC2476B8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0595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8598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56D6F1-E2FB-C04E-C20A-44FCA85DA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5546AF4-7F2D-FD71-4E45-083D37BFDF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76F495B4-A983-A66B-91F7-0CF2E639A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CBB7ECD-14E3-DD95-29C7-C2A5F029C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731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66B18-EC1C-1BB9-C3B7-6AA7C6BF5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F95C074-FFB7-9556-979C-43A499794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6CDAD0D-FACD-548D-C182-5CB101C98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E3337C1-782B-3DA5-A8BF-AF329E781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223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75E4D3-8CF9-E588-EC7C-665F60FFF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73C9131C-63DB-A017-3A01-2865914C0C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FEB1688B-E98D-8CA6-1D39-EED2C12F69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CB8E2DC-7BC8-3092-D14F-E48770F766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97392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266F7-CE8B-7E86-D189-4F96DF31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D72EEA4-4939-395C-2A6E-F53CA3E8C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A6CEE16-BCFB-74EB-6D7C-5436B47BA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18CFAE-6EC5-3A33-B061-39354254EE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39587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3B56A-5FD9-F2F1-E4EB-7133153D3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1A8F9EE6-191E-8283-989C-8C2359572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358ED99-5066-B75F-C1A3-0475A2D6BB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956AB0-3C5A-B1F3-1A79-DA3E1C7A99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3193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D2B6-FADA-B10F-BC04-F7FB090CB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188AE03-34F7-8161-E271-468E268AE1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684CBA28-C463-0148-198E-8FE67F3BD5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8CE01F2-E3A9-CE55-CD22-326C2137E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2425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DACBA-6E0D-12EE-18CE-1A847F1C5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6C77A1D-C28F-9ED8-D6CF-5D7A2B3BE4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2EA0DBF-B4C5-6ACE-6894-49C4B8D78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502CAEA-0634-5740-8FBA-EB07557245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4145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3452BF-B041-DDFC-5336-939F79BB7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C35DA107-4A34-5926-1A12-438CD16C36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EB0685C-3A73-0887-250F-E377C96720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09357F6-9576-C0A2-1BD2-8269CB878B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9743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F16BA-C441-6C1C-89DB-65DE2A363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4D1005F4-151C-4C01-F4AB-C5BC4E46E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D64206A-C0A2-52F1-A70B-C2F127C673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9DF9FD4-5C1E-55F1-9CE4-14609D959B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2571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93284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C9721-A1A6-8317-7B50-C7D95B18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3504695F-7142-477A-4EC7-210EBD18B4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95B02658-9084-4D8E-E27E-5C73EAD954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D0808E9-214D-420D-893D-7DD95A2B71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3EAF32-F6E2-4B46-9DE2-7BEEC2476B8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36949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7FC9BE-D0FF-AB91-B74F-7DB2122A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062CD0B-C0A4-9418-2725-5641B95FA0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9752E5-EEF2-D9B1-1D12-534B21EEA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6B70F-2C5F-B621-63B4-6A034FC50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47B41D-91D1-F3C0-2CDE-8FD651D97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9947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94D1A8-18E2-034C-FB4C-9D97A5012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A86AF2-3CFC-1871-4285-704EDD3C5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81F5B5-C1DC-99CC-6F83-57567340D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548F51-355C-C785-8812-45C019686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D20C7E-C822-2656-7550-7DB536B92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6357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44E844-ACC5-F971-6B75-3BE4400873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9801D46-484B-C229-1195-CC68A6BCC4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8DFD78-421A-725E-84B3-B21B2990F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455259B-D390-EFAA-4F5A-79CBC839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6DEE77F-4C82-5118-D023-A43831BED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540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8F57A1-554C-9570-8250-5124A88A6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AAF1054-2BD5-147E-06A6-CC72F4C57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82C6A9-7683-EA96-4C40-EA16D4A50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9A0B535-8BC4-2041-06CC-15BB53AD4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C1521-6F15-D153-1B59-B6DB8B1F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4069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2A863C-4DEC-77AB-4142-264D504B7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776C0CD-19B8-200E-4CBC-05B786CF45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E1240D9-14EB-7BE0-124A-93A341F58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B3FE6A-811B-3828-D233-5A134622B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A42E1A-CD47-6F3D-CB9D-EE547802F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2133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FE22C0-DD51-4B05-213D-4D48D93B2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86F9F2-FEFB-9FD0-21B3-9EDB79327F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DF4EE94-B16D-963B-94BD-D296ECD40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DD1431-EAB0-1EB6-F226-CEA5F45D6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1C3CFD-B5DE-3AE7-FEDC-A0AC6D0DA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C3997-C4F2-049D-114C-F26B9EBA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40945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A0270F-DA03-0B65-F484-CD8CA642B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41676C-2A85-67A8-0084-4F4366A05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B9E7CDF-F66B-3E07-BB73-CDD09309E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13CABE-4D82-410E-632B-895695C1EF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E298A0-CEE1-FC96-9448-356394A2B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56BC98-7A20-93B6-9AE8-EAAD1D68B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83EE016-8526-A0B2-0D8E-5A5C4023D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677FB-00FD-31BA-D725-4AF3CE350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3775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7DD2EC-3527-F191-F05F-853B30A41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FE4D2FB-4337-9D99-7B87-B68D6833C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9690CF-43B9-BBED-2E3F-A49CC584E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369E324-9D00-A068-BD82-0D9D8CFF5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63169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FD89D43-5F81-5FED-6993-5C2157015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330368F-B071-2DF8-93BB-CB0833DA3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D1CA4C-0802-97C5-48C0-A40A73C1E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40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308280F-4D6C-99D8-6F53-1F4A1433A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D46E1B-D43A-C666-AB55-CA144C9C3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F03B0AC-CBD0-DF61-9A88-01F32FB55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C22D63-D581-A651-70BA-1C05288DB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F21927E-4F34-9B79-6312-4B57C610F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69F57EA-181D-6420-5391-43ABA408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9844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FE01A4-38D9-4144-9E5E-2E9BA32DF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C134F1B-3EAC-5343-E4A2-95883B57A3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4E8B1E-93AD-DA08-8CCC-F534F92BD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5CA7A2-BEDD-1C0A-7EB5-C12BA9C7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AA626-B0A7-AAB5-DFC2-291585A8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8C76DE-8EA6-296C-0048-80E1DD39F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30954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298DA2-B285-5826-ADEB-DFCBC055F5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699DA40-4F9F-3E4F-D67B-43836B847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F1D208-0D53-249F-2C3F-5B36559E4A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6D06AA-B620-4949-833E-CEBD4C61842E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BE1630-87CC-1D50-27C7-1256BE9821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484978E-49B8-CCB3-EC30-25C45FB48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43C7D-0B8C-4114-8AF8-61F3A6786D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58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50C778CC-FDBC-6700-F575-A5CADD8564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3" r="-13901"/>
          <a:stretch/>
        </p:blipFill>
        <p:spPr>
          <a:xfrm>
            <a:off x="3869267" y="0"/>
            <a:ext cx="11040533" cy="6858000"/>
          </a:xfrm>
          <a:prstGeom prst="rect">
            <a:avLst/>
          </a:prstGeom>
        </p:spPr>
      </p:pic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714B8CF9-3A10-55A5-8902-F3DD9A0B6B5F}"/>
              </a:ext>
            </a:extLst>
          </p:cNvPr>
          <p:cNvSpPr/>
          <p:nvPr/>
        </p:nvSpPr>
        <p:spPr>
          <a:xfrm>
            <a:off x="1" y="-1423987"/>
            <a:ext cx="14050937" cy="9850160"/>
          </a:xfrm>
          <a:custGeom>
            <a:avLst/>
            <a:gdLst>
              <a:gd name="connsiteX0" fmla="*/ 7206671 w 14050937"/>
              <a:gd name="connsiteY0" fmla="*/ 8273520 h 9850160"/>
              <a:gd name="connsiteX1" fmla="*/ 10579099 w 14050937"/>
              <a:gd name="connsiteY1" fmla="*/ 8273520 h 9850160"/>
              <a:gd name="connsiteX2" fmla="*/ 10579099 w 14050937"/>
              <a:gd name="connsiteY2" fmla="*/ 8876628 h 9850160"/>
              <a:gd name="connsiteX3" fmla="*/ 8892887 w 14050937"/>
              <a:gd name="connsiteY3" fmla="*/ 9850160 h 9850160"/>
              <a:gd name="connsiteX4" fmla="*/ 7206671 w 14050937"/>
              <a:gd name="connsiteY4" fmla="*/ 8876624 h 9850160"/>
              <a:gd name="connsiteX5" fmla="*/ 12364725 w 14050937"/>
              <a:gd name="connsiteY5" fmla="*/ 5956016 h 9850160"/>
              <a:gd name="connsiteX6" fmla="*/ 14050937 w 14050937"/>
              <a:gd name="connsiteY6" fmla="*/ 6929549 h 9850160"/>
              <a:gd name="connsiteX7" fmla="*/ 14050937 w 14050937"/>
              <a:gd name="connsiteY7" fmla="*/ 8876628 h 9850160"/>
              <a:gd name="connsiteX8" fmla="*/ 12364725 w 14050937"/>
              <a:gd name="connsiteY8" fmla="*/ 9850160 h 9850160"/>
              <a:gd name="connsiteX9" fmla="*/ 10678509 w 14050937"/>
              <a:gd name="connsiteY9" fmla="*/ 8876624 h 9850160"/>
              <a:gd name="connsiteX10" fmla="*/ 10678509 w 14050937"/>
              <a:gd name="connsiteY10" fmla="*/ 8273520 h 9850160"/>
              <a:gd name="connsiteX11" fmla="*/ 12191999 w 14050937"/>
              <a:gd name="connsiteY11" fmla="*/ 8273520 h 9850160"/>
              <a:gd name="connsiteX12" fmla="*/ 12191999 w 14050937"/>
              <a:gd name="connsiteY12" fmla="*/ 6055740 h 9850160"/>
              <a:gd name="connsiteX13" fmla="*/ 12191999 w 14050937"/>
              <a:gd name="connsiteY13" fmla="*/ 3882479 h 9850160"/>
              <a:gd name="connsiteX14" fmla="*/ 12311618 w 14050937"/>
              <a:gd name="connsiteY14" fmla="*/ 3951541 h 9850160"/>
              <a:gd name="connsiteX15" fmla="*/ 12311618 w 14050937"/>
              <a:gd name="connsiteY15" fmla="*/ 5898620 h 9850160"/>
              <a:gd name="connsiteX16" fmla="*/ 12191999 w 14050937"/>
              <a:gd name="connsiteY16" fmla="*/ 5967682 h 9850160"/>
              <a:gd name="connsiteX17" fmla="*/ 0 w 14050937"/>
              <a:gd name="connsiteY17" fmla="*/ 1415521 h 9850160"/>
              <a:gd name="connsiteX18" fmla="*/ 7206671 w 14050937"/>
              <a:gd name="connsiteY18" fmla="*/ 1415521 h 9850160"/>
              <a:gd name="connsiteX19" fmla="*/ 7206671 w 14050937"/>
              <a:gd name="connsiteY19" fmla="*/ 2920609 h 9850160"/>
              <a:gd name="connsiteX20" fmla="*/ 8892887 w 14050937"/>
              <a:gd name="connsiteY20" fmla="*/ 3894145 h 9850160"/>
              <a:gd name="connsiteX21" fmla="*/ 10579099 w 14050937"/>
              <a:gd name="connsiteY21" fmla="*/ 2920612 h 9850160"/>
              <a:gd name="connsiteX22" fmla="*/ 10579099 w 14050937"/>
              <a:gd name="connsiteY22" fmla="*/ 1415521 h 9850160"/>
              <a:gd name="connsiteX23" fmla="*/ 10671708 w 14050937"/>
              <a:gd name="connsiteY23" fmla="*/ 1415521 h 9850160"/>
              <a:gd name="connsiteX24" fmla="*/ 10671708 w 14050937"/>
              <a:gd name="connsiteY24" fmla="*/ 2920609 h 9850160"/>
              <a:gd name="connsiteX25" fmla="*/ 12191999 w 14050937"/>
              <a:gd name="connsiteY25" fmla="*/ 3798348 h 9850160"/>
              <a:gd name="connsiteX26" fmla="*/ 12191999 w 14050937"/>
              <a:gd name="connsiteY26" fmla="*/ 3882479 h 9850160"/>
              <a:gd name="connsiteX27" fmla="*/ 10625406 w 14050937"/>
              <a:gd name="connsiteY27" fmla="*/ 2978008 h 9850160"/>
              <a:gd name="connsiteX28" fmla="*/ 8939190 w 14050937"/>
              <a:gd name="connsiteY28" fmla="*/ 3951545 h 9850160"/>
              <a:gd name="connsiteX29" fmla="*/ 8939190 w 14050937"/>
              <a:gd name="connsiteY29" fmla="*/ 5898616 h 9850160"/>
              <a:gd name="connsiteX30" fmla="*/ 10625406 w 14050937"/>
              <a:gd name="connsiteY30" fmla="*/ 6872152 h 9850160"/>
              <a:gd name="connsiteX31" fmla="*/ 12191999 w 14050937"/>
              <a:gd name="connsiteY31" fmla="*/ 5967682 h 9850160"/>
              <a:gd name="connsiteX32" fmla="*/ 12191999 w 14050937"/>
              <a:gd name="connsiteY32" fmla="*/ 6055740 h 9850160"/>
              <a:gd name="connsiteX33" fmla="*/ 10678509 w 14050937"/>
              <a:gd name="connsiteY33" fmla="*/ 6929552 h 9850160"/>
              <a:gd name="connsiteX34" fmla="*/ 10678509 w 14050937"/>
              <a:gd name="connsiteY34" fmla="*/ 8273520 h 9850160"/>
              <a:gd name="connsiteX35" fmla="*/ 10579099 w 14050937"/>
              <a:gd name="connsiteY35" fmla="*/ 8273520 h 9850160"/>
              <a:gd name="connsiteX36" fmla="*/ 10579099 w 14050937"/>
              <a:gd name="connsiteY36" fmla="*/ 6929549 h 9850160"/>
              <a:gd name="connsiteX37" fmla="*/ 8892887 w 14050937"/>
              <a:gd name="connsiteY37" fmla="*/ 5956016 h 9850160"/>
              <a:gd name="connsiteX38" fmla="*/ 7206671 w 14050937"/>
              <a:gd name="connsiteY38" fmla="*/ 6929552 h 9850160"/>
              <a:gd name="connsiteX39" fmla="*/ 7206671 w 14050937"/>
              <a:gd name="connsiteY39" fmla="*/ 8273520 h 9850160"/>
              <a:gd name="connsiteX40" fmla="*/ 0 w 14050937"/>
              <a:gd name="connsiteY40" fmla="*/ 8273520 h 9850160"/>
              <a:gd name="connsiteX41" fmla="*/ 8892887 w 14050937"/>
              <a:gd name="connsiteY41" fmla="*/ 1 h 9850160"/>
              <a:gd name="connsiteX42" fmla="*/ 10579099 w 14050937"/>
              <a:gd name="connsiteY42" fmla="*/ 973533 h 9850160"/>
              <a:gd name="connsiteX43" fmla="*/ 10579099 w 14050937"/>
              <a:gd name="connsiteY43" fmla="*/ 1415521 h 9850160"/>
              <a:gd name="connsiteX44" fmla="*/ 7206671 w 14050937"/>
              <a:gd name="connsiteY44" fmla="*/ 1415521 h 9850160"/>
              <a:gd name="connsiteX45" fmla="*/ 7206671 w 14050937"/>
              <a:gd name="connsiteY45" fmla="*/ 973537 h 9850160"/>
              <a:gd name="connsiteX46" fmla="*/ 12357924 w 14050937"/>
              <a:gd name="connsiteY46" fmla="*/ 0 h 9850160"/>
              <a:gd name="connsiteX47" fmla="*/ 14044136 w 14050937"/>
              <a:gd name="connsiteY47" fmla="*/ 973533 h 9850160"/>
              <a:gd name="connsiteX48" fmla="*/ 14044136 w 14050937"/>
              <a:gd name="connsiteY48" fmla="*/ 2920612 h 9850160"/>
              <a:gd name="connsiteX49" fmla="*/ 12357924 w 14050937"/>
              <a:gd name="connsiteY49" fmla="*/ 3894145 h 9850160"/>
              <a:gd name="connsiteX50" fmla="*/ 12191999 w 14050937"/>
              <a:gd name="connsiteY50" fmla="*/ 3798348 h 9850160"/>
              <a:gd name="connsiteX51" fmla="*/ 12191999 w 14050937"/>
              <a:gd name="connsiteY51" fmla="*/ 1415521 h 9850160"/>
              <a:gd name="connsiteX52" fmla="*/ 10671708 w 14050937"/>
              <a:gd name="connsiteY52" fmla="*/ 1415521 h 9850160"/>
              <a:gd name="connsiteX53" fmla="*/ 10671708 w 14050937"/>
              <a:gd name="connsiteY53" fmla="*/ 973537 h 985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050937" h="9850160">
                <a:moveTo>
                  <a:pt x="7206671" y="8273520"/>
                </a:moveTo>
                <a:lnTo>
                  <a:pt x="10579099" y="8273520"/>
                </a:lnTo>
                <a:lnTo>
                  <a:pt x="10579099" y="8876628"/>
                </a:lnTo>
                <a:lnTo>
                  <a:pt x="8892887" y="9850160"/>
                </a:lnTo>
                <a:lnTo>
                  <a:pt x="7206671" y="8876624"/>
                </a:lnTo>
                <a:close/>
                <a:moveTo>
                  <a:pt x="12364725" y="5956016"/>
                </a:moveTo>
                <a:lnTo>
                  <a:pt x="14050937" y="6929549"/>
                </a:lnTo>
                <a:lnTo>
                  <a:pt x="14050937" y="8876628"/>
                </a:lnTo>
                <a:lnTo>
                  <a:pt x="12364725" y="9850160"/>
                </a:lnTo>
                <a:lnTo>
                  <a:pt x="10678509" y="8876624"/>
                </a:lnTo>
                <a:lnTo>
                  <a:pt x="10678509" y="8273520"/>
                </a:lnTo>
                <a:lnTo>
                  <a:pt x="12191999" y="8273520"/>
                </a:lnTo>
                <a:lnTo>
                  <a:pt x="12191999" y="6055740"/>
                </a:lnTo>
                <a:close/>
                <a:moveTo>
                  <a:pt x="12191999" y="3882479"/>
                </a:moveTo>
                <a:lnTo>
                  <a:pt x="12311618" y="3951541"/>
                </a:lnTo>
                <a:lnTo>
                  <a:pt x="12311618" y="5898620"/>
                </a:lnTo>
                <a:lnTo>
                  <a:pt x="12191999" y="5967682"/>
                </a:lnTo>
                <a:close/>
                <a:moveTo>
                  <a:pt x="0" y="1415521"/>
                </a:moveTo>
                <a:lnTo>
                  <a:pt x="7206671" y="1415521"/>
                </a:lnTo>
                <a:lnTo>
                  <a:pt x="7206671" y="2920609"/>
                </a:lnTo>
                <a:lnTo>
                  <a:pt x="8892887" y="3894145"/>
                </a:lnTo>
                <a:lnTo>
                  <a:pt x="10579099" y="2920612"/>
                </a:lnTo>
                <a:lnTo>
                  <a:pt x="10579099" y="1415521"/>
                </a:lnTo>
                <a:lnTo>
                  <a:pt x="10671708" y="1415521"/>
                </a:lnTo>
                <a:lnTo>
                  <a:pt x="10671708" y="2920609"/>
                </a:lnTo>
                <a:lnTo>
                  <a:pt x="12191999" y="3798348"/>
                </a:lnTo>
                <a:lnTo>
                  <a:pt x="12191999" y="3882479"/>
                </a:lnTo>
                <a:lnTo>
                  <a:pt x="10625406" y="2978008"/>
                </a:lnTo>
                <a:lnTo>
                  <a:pt x="8939190" y="3951545"/>
                </a:lnTo>
                <a:lnTo>
                  <a:pt x="8939190" y="5898616"/>
                </a:lnTo>
                <a:lnTo>
                  <a:pt x="10625406" y="6872152"/>
                </a:lnTo>
                <a:lnTo>
                  <a:pt x="12191999" y="5967682"/>
                </a:lnTo>
                <a:lnTo>
                  <a:pt x="12191999" y="6055740"/>
                </a:lnTo>
                <a:lnTo>
                  <a:pt x="10678509" y="6929552"/>
                </a:lnTo>
                <a:lnTo>
                  <a:pt x="10678509" y="8273520"/>
                </a:lnTo>
                <a:lnTo>
                  <a:pt x="10579099" y="8273520"/>
                </a:lnTo>
                <a:lnTo>
                  <a:pt x="10579099" y="6929549"/>
                </a:lnTo>
                <a:lnTo>
                  <a:pt x="8892887" y="5956016"/>
                </a:lnTo>
                <a:lnTo>
                  <a:pt x="7206671" y="6929552"/>
                </a:lnTo>
                <a:lnTo>
                  <a:pt x="7206671" y="8273520"/>
                </a:lnTo>
                <a:lnTo>
                  <a:pt x="0" y="8273520"/>
                </a:lnTo>
                <a:close/>
                <a:moveTo>
                  <a:pt x="8892887" y="1"/>
                </a:moveTo>
                <a:lnTo>
                  <a:pt x="10579099" y="973533"/>
                </a:lnTo>
                <a:lnTo>
                  <a:pt x="10579099" y="1415521"/>
                </a:lnTo>
                <a:lnTo>
                  <a:pt x="7206671" y="1415521"/>
                </a:lnTo>
                <a:lnTo>
                  <a:pt x="7206671" y="973537"/>
                </a:lnTo>
                <a:close/>
                <a:moveTo>
                  <a:pt x="12357924" y="0"/>
                </a:moveTo>
                <a:lnTo>
                  <a:pt x="14044136" y="973533"/>
                </a:lnTo>
                <a:lnTo>
                  <a:pt x="14044136" y="2920612"/>
                </a:lnTo>
                <a:lnTo>
                  <a:pt x="12357924" y="3894145"/>
                </a:lnTo>
                <a:lnTo>
                  <a:pt x="12191999" y="3798348"/>
                </a:lnTo>
                <a:lnTo>
                  <a:pt x="12191999" y="1415521"/>
                </a:lnTo>
                <a:lnTo>
                  <a:pt x="10671708" y="1415521"/>
                </a:lnTo>
                <a:lnTo>
                  <a:pt x="10671708" y="97353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75ABD2A-AB48-14D8-9A23-13D56FED6658}"/>
              </a:ext>
            </a:extLst>
          </p:cNvPr>
          <p:cNvSpPr txBox="1"/>
          <p:nvPr/>
        </p:nvSpPr>
        <p:spPr>
          <a:xfrm>
            <a:off x="1057567" y="2889841"/>
            <a:ext cx="673293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視覚と</a:t>
            </a:r>
            <a:r>
              <a:rPr kumimoji="1" lang="en-US" altLang="ja-JP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デザインの関係</a:t>
            </a:r>
            <a:endParaRPr kumimoji="1" lang="en-US" altLang="ja-JP" sz="4000" b="1" spc="200" dirty="0">
              <a:solidFill>
                <a:srgbClr val="20567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5421211-7062-A55A-4C31-B98649FB1FB8}"/>
              </a:ext>
            </a:extLst>
          </p:cNvPr>
          <p:cNvSpPr txBox="1"/>
          <p:nvPr/>
        </p:nvSpPr>
        <p:spPr>
          <a:xfrm>
            <a:off x="1057567" y="3710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18  |  </a:t>
            </a:r>
            <a:r>
              <a:rPr lang="en-US" altLang="ja-JP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寺田侑史 ・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3F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安部律希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20571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802FB1-F4B0-784E-390B-E9136D9E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0178AE9-068C-E7BC-5430-BBC2BD9A8939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2CCC0E9-2F4D-042D-1822-969AF82F6566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5F627975-9168-13E9-3574-8DDC22E854E9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8902D66-BEC2-69BE-E746-0BD60534C86E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/>
                <a:ea typeface="游ゴシック"/>
              </a:rPr>
              <a:t>仮説</a:t>
            </a:r>
            <a:endParaRPr lang="en-US" altLang="ja-JP" sz="4000" b="1" dirty="0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12431CA-9438-84CD-9073-69398582C2B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Inter Medium" panose="02000603000000020004" pitchFamily="2" charset="0"/>
                <a:cs typeface="Inter Medium" panose="02000603000000020004" pitchFamily="2" charset="0"/>
              </a:rPr>
              <a:t>Hypothesis</a:t>
            </a:r>
          </a:p>
        </p:txBody>
      </p:sp>
    </p:spTree>
    <p:extLst>
      <p:ext uri="{BB962C8B-B14F-4D97-AF65-F5344CB8AC3E}">
        <p14:creationId xmlns:p14="http://schemas.microsoft.com/office/powerpoint/2010/main" val="116510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BF841-7F4B-2493-6ECE-EC7E9A2EB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2">
            <a:extLst>
              <a:ext uri="{FF2B5EF4-FFF2-40B4-BE49-F238E27FC236}">
                <a16:creationId xmlns:a16="http://schemas.microsoft.com/office/drawing/2014/main" id="{AD833F12-BADB-4614-5E7F-843704761F53}"/>
              </a:ext>
            </a:extLst>
          </p:cNvPr>
          <p:cNvSpPr txBox="1"/>
          <p:nvPr/>
        </p:nvSpPr>
        <p:spPr>
          <a:xfrm>
            <a:off x="834609" y="1738344"/>
            <a:ext cx="10387573" cy="97167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「色覚障害者に向けて</a:t>
            </a:r>
            <a:r>
              <a:rPr lang="en-US" altLang="ja-JP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Web</a:t>
            </a:r>
            <a:r>
              <a:rPr lang="ja-JP" altLang="en-US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サイトをデザインすると、</a:t>
            </a:r>
            <a:endParaRPr lang="en-US" altLang="ja-JP" sz="2000" dirty="0">
              <a:solidFill>
                <a:srgbClr val="202028"/>
              </a:solidFill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000" dirty="0">
                <a:solidFill>
                  <a:srgbClr val="202028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　一般人からすると見づらいものになるのではないか？」</a:t>
            </a:r>
            <a:endParaRPr lang="en-US" altLang="ja-JP" sz="2000" dirty="0">
              <a:solidFill>
                <a:srgbClr val="202028"/>
              </a:solidFill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4C1F79E-732E-2AD9-204A-D7C960EB4335}"/>
              </a:ext>
            </a:extLst>
          </p:cNvPr>
          <p:cNvSpPr txBox="1"/>
          <p:nvPr/>
        </p:nvSpPr>
        <p:spPr>
          <a:xfrm>
            <a:off x="448232" y="748815"/>
            <a:ext cx="5647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dirty="0">
                <a:solidFill>
                  <a:srgbClr val="20567E"/>
                </a:solidFill>
              </a:rPr>
              <a:t>仮説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A0F0DBA-8D20-1973-C876-9EF771F218CA}"/>
              </a:ext>
            </a:extLst>
          </p:cNvPr>
          <p:cNvGrpSpPr/>
          <p:nvPr/>
        </p:nvGrpSpPr>
        <p:grpSpPr>
          <a:xfrm>
            <a:off x="834609" y="3291297"/>
            <a:ext cx="8297627" cy="2817887"/>
            <a:chOff x="834609" y="2933966"/>
            <a:chExt cx="8297627" cy="2817887"/>
          </a:xfrm>
        </p:grpSpPr>
        <p:sp>
          <p:nvSpPr>
            <p:cNvPr id="16" name="テキスト ボックス 12">
              <a:extLst>
                <a:ext uri="{FF2B5EF4-FFF2-40B4-BE49-F238E27FC236}">
                  <a16:creationId xmlns:a16="http://schemas.microsoft.com/office/drawing/2014/main" id="{AE498806-7D20-162B-9447-E04291008E20}"/>
                </a:ext>
              </a:extLst>
            </p:cNvPr>
            <p:cNvSpPr txBox="1"/>
            <p:nvPr/>
          </p:nvSpPr>
          <p:spPr>
            <a:xfrm>
              <a:off x="834609" y="2933966"/>
              <a:ext cx="7972045" cy="509883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ja-JP" altLang="en-US" sz="2000" b="1" dirty="0">
                  <a:solidFill>
                    <a:srgbClr val="20567E"/>
                  </a:solidFill>
                  <a:latin typeface="+mn-ea"/>
                </a:rPr>
                <a:t>具体例</a:t>
              </a:r>
              <a:endParaRPr lang="ja-JP" altLang="en-US" sz="2000" dirty="0">
                <a:solidFill>
                  <a:srgbClr val="20567E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6" name="テキスト ボックス 12">
              <a:extLst>
                <a:ext uri="{FF2B5EF4-FFF2-40B4-BE49-F238E27FC236}">
                  <a16:creationId xmlns:a16="http://schemas.microsoft.com/office/drawing/2014/main" id="{9090FC30-B37F-DA8B-9CB0-95D13C58A8C0}"/>
                </a:ext>
              </a:extLst>
            </p:cNvPr>
            <p:cNvSpPr txBox="1"/>
            <p:nvPr/>
          </p:nvSpPr>
          <p:spPr>
            <a:xfrm>
              <a:off x="1160191" y="2933966"/>
              <a:ext cx="7972045" cy="2817887"/>
            </a:xfrm>
            <a:prstGeom prst="rect">
              <a:avLst/>
            </a:prstGeom>
            <a:noFill/>
          </p:spPr>
          <p:txBody>
            <a:bodyPr wrap="square" lIns="91440" tIns="45720" rIns="91440" bIns="45720" anchor="t">
              <a:spAutoFit/>
            </a:bodyPr>
            <a:lstStyle>
              <a:defPPr>
                <a:defRPr lang="ja-JP"/>
              </a:defPPr>
              <a:lvl1pPr marL="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umimoji="1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50000"/>
                </a:lnSpc>
              </a:pPr>
              <a:endParaRPr lang="en-US" altLang="ja-JP" sz="2000" b="1" dirty="0">
                <a:solidFill>
                  <a:srgbClr val="202028"/>
                </a:solidFill>
                <a:latin typeface="+mn-ea"/>
              </a:endParaRPr>
            </a:p>
            <a:p>
              <a:pPr>
                <a:lnSpc>
                  <a:spcPct val="150000"/>
                </a:lnSpc>
              </a:pP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‣ 見分けやすいように色のコントラストを高くする</a:t>
              </a:r>
              <a:br>
                <a:rPr lang="en-US" altLang="ja-JP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 → 目がチカチカする</a:t>
              </a:r>
              <a:endParaRPr lang="en-US" altLang="ja-JP" sz="20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>
                <a:lnSpc>
                  <a:spcPct val="150000"/>
                </a:lnSpc>
              </a:pPr>
              <a:r>
                <a:rPr lang="en-US" altLang="ja-JP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‣ </a:t>
              </a: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読みやすいように文字を大きくする</a:t>
              </a:r>
              <a:br>
                <a:rPr lang="en-US" altLang="ja-JP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sz="2000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  → スクロールが増えて使い勝手が悪くなる</a:t>
              </a:r>
              <a:endParaRPr lang="en-US" altLang="ja-JP" sz="20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>
                <a:lnSpc>
                  <a:spcPct val="150000"/>
                </a:lnSpc>
              </a:pPr>
              <a:endParaRPr lang="en-US" altLang="ja-JP" sz="20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2575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AA3E6-5419-609F-0621-0A2DC0EBB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BEFEDB4C-E4CD-CCA7-26F7-50E6BBBCDC3B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D4512FDA-085A-D0F2-1479-4E1A03985AF7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1F3D85B-0B85-C4D6-B9F3-DDCFC915247D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FC9E832-679B-99F6-A66A-AAE63D31C19E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行った実験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E0C18A-2EFF-CBC8-EA0F-90417C841854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 panose="02000603000000020004" pitchFamily="2" charset="0"/>
                <a:ea typeface="Inter Medium" panose="02000603000000020004" pitchFamily="2" charset="0"/>
                <a:cs typeface="Inter Medium" panose="02000603000000020004" pitchFamily="2" charset="0"/>
              </a:rPr>
              <a:t>Our Experiment</a:t>
            </a:r>
          </a:p>
        </p:txBody>
      </p:sp>
    </p:spTree>
    <p:extLst>
      <p:ext uri="{BB962C8B-B14F-4D97-AF65-F5344CB8AC3E}">
        <p14:creationId xmlns:p14="http://schemas.microsoft.com/office/powerpoint/2010/main" val="643354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948DF-60C5-C149-F407-44CBF1BBB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EB83391-ADF3-A19B-B2FF-3E4BE8E5F5E7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行った実験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40874418-F3A9-CD19-1725-A7B467340663}"/>
              </a:ext>
            </a:extLst>
          </p:cNvPr>
          <p:cNvGrpSpPr/>
          <p:nvPr/>
        </p:nvGrpSpPr>
        <p:grpSpPr>
          <a:xfrm>
            <a:off x="834609" y="1495530"/>
            <a:ext cx="10522782" cy="4056074"/>
            <a:chOff x="834609" y="1813030"/>
            <a:chExt cx="10522782" cy="4056074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54C84AC-B50F-3EE1-B014-11B3754E9DF1}"/>
                </a:ext>
              </a:extLst>
            </p:cNvPr>
            <p:cNvSpPr txBox="1"/>
            <p:nvPr/>
          </p:nvSpPr>
          <p:spPr>
            <a:xfrm>
              <a:off x="834609" y="1813030"/>
              <a:ext cx="10522782" cy="2787751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marL="342900" indent="-342900">
                <a:lnSpc>
                  <a:spcPct val="200000"/>
                </a:lnSpc>
                <a:buFontTx/>
                <a:buAutoNum type="arabicPeriod"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色覚障害者向けに</a:t>
              </a:r>
              <a:r>
                <a:rPr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2025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年度の桐蔭祭Webページ (HTML) を作成</a:t>
              </a:r>
              <a:endPara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342900" indent="-342900">
                <a:lnSpc>
                  <a:spcPct val="200000"/>
                </a:lnSpc>
                <a:buFontTx/>
                <a:buAutoNum type="arabicPeriod"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CSSスタイルシートを使用してWebページの色調を作成</a:t>
              </a:r>
            </a:p>
            <a:p>
              <a:pPr marL="342900" marR="0" lvl="0" indent="-342900" algn="l" defTabSz="91440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Webページをブラウザの</a:t>
              </a:r>
              <a:r>
                <a:rPr lang="en-US" altLang="ja-JP" u="sng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WCAG</a:t>
              </a:r>
              <a:r>
                <a:rPr lang="ja-JP" altLang="en-US" u="sng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のコントラストチェッカー拡張機能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で</a:t>
              </a:r>
              <a:br>
                <a:rPr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</a:b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ア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) 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通常色覚　イ）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Ⅰ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型色覚　ウ）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Ⅱ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型色覚　エ）</a:t>
              </a:r>
              <a:r>
                <a:rPr lang="en-US" altLang="ja-JP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Ⅲ</a:t>
              </a:r>
              <a:r>
                <a:rPr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型色覚　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の</a:t>
              </a:r>
              <a:r>
                <a:rPr lang="en-US" altLang="ja-JP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4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種のコントラスト値を取得</a:t>
              </a:r>
              <a:endPara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 marL="342900" marR="0" lvl="0" indent="-342900" algn="l" defTabSz="914400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AutoNum type="arabicPeriod"/>
                <a:tabLst/>
                <a:defRPr/>
              </a:pP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取得した値を比較・解析して見え方の違いを探る</a:t>
              </a:r>
              <a:endPara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sp>
          <p:nvSpPr>
            <p:cNvPr id="2" name="TextBox 32">
              <a:extLst>
                <a:ext uri="{FF2B5EF4-FFF2-40B4-BE49-F238E27FC236}">
                  <a16:creationId xmlns:a16="http://schemas.microsoft.com/office/drawing/2014/main" id="{CFF12589-FD33-CF32-B868-AB939111E8E4}"/>
                </a:ext>
              </a:extLst>
            </p:cNvPr>
            <p:cNvSpPr txBox="1"/>
            <p:nvPr/>
          </p:nvSpPr>
          <p:spPr>
            <a:xfrm>
              <a:off x="834609" y="5160640"/>
              <a:ext cx="9275295" cy="708464"/>
            </a:xfrm>
            <a:prstGeom prst="rect">
              <a:avLst/>
            </a:prstGeom>
            <a:noFill/>
          </p:spPr>
          <p:txBody>
  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ja-JP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/>
                  <a:ea typeface="+mn-lt"/>
                </a:rPr>
                <a:t>Chrome</a:t>
              </a:r>
              <a:r>
                <a:rPr lang="ja-JP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游ゴシック"/>
                  <a:ea typeface="+mn-lt"/>
                </a:rPr>
                <a:t>ウェブストアにて配信されている拡張機能</a:t>
              </a:r>
              <a:endPara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/>
                <a:ea typeface="+mn-lt"/>
              </a:endParaRPr>
            </a:p>
            <a:p>
              <a:pPr>
                <a:lnSpc>
                  <a:spcPct val="150000"/>
                </a:lnSpc>
              </a:pPr>
              <a:r>
                <a:rPr lang="pl-PL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ea typeface="+mn-lt"/>
                </a:rPr>
                <a:t>https://chromewebstore.google.com/detail/wcag-color-contrast-check/plnahcmalebffmaghcpcmpaciebdhgdf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764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AE67-EC2A-96A6-ACA3-E55E0AF80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26B8D46-50E7-3271-DE81-2F9F471F1D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5848" y="1179646"/>
            <a:ext cx="4585961" cy="4795365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53EF6A9-FB43-E65C-29DF-A71D80E8E28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27" b="-1"/>
          <a:stretch>
            <a:fillRect/>
          </a:stretch>
        </p:blipFill>
        <p:spPr>
          <a:xfrm>
            <a:off x="810191" y="1179646"/>
            <a:ext cx="2461118" cy="4795365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04F26E94-0EBF-C364-E315-8A70E9F228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5956" y="1179646"/>
            <a:ext cx="2465342" cy="4795365"/>
          </a:xfrm>
          <a:prstGeom prst="rect">
            <a:avLst/>
          </a:prstGeom>
          <a:effectLst>
            <a:outerShdw blurRad="203200" dist="38100" dir="2700000" algn="tl" rotWithShape="0">
              <a:prstClr val="black">
                <a:alpha val="10000"/>
              </a:prstClr>
            </a:outerShdw>
          </a:effectLst>
        </p:spPr>
      </p:pic>
      <p:sp>
        <p:nvSpPr>
          <p:cNvPr id="10" name="テキスト ボックス 12">
            <a:extLst>
              <a:ext uri="{FF2B5EF4-FFF2-40B4-BE49-F238E27FC236}">
                <a16:creationId xmlns:a16="http://schemas.microsoft.com/office/drawing/2014/main" id="{5563C00E-2E68-1605-5FA6-64AFD7958FBE}"/>
              </a:ext>
            </a:extLst>
          </p:cNvPr>
          <p:cNvSpPr txBox="1"/>
          <p:nvPr/>
        </p:nvSpPr>
        <p:spPr>
          <a:xfrm>
            <a:off x="2100275" y="6048847"/>
            <a:ext cx="2342068" cy="467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作成した</a:t>
            </a:r>
            <a:r>
              <a:rPr lang="en-US" alt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サイト</a:t>
            </a:r>
            <a:endParaRPr lang="ja-JP" dirty="0">
              <a:solidFill>
                <a:srgbClr val="202028"/>
              </a:solidFill>
              <a:latin typeface="游ゴシック Medium"/>
              <a:ea typeface="游ゴシック Medium"/>
            </a:endParaRPr>
          </a:p>
        </p:txBody>
      </p:sp>
      <p:sp>
        <p:nvSpPr>
          <p:cNvPr id="11" name="テキスト ボックス 12">
            <a:extLst>
              <a:ext uri="{FF2B5EF4-FFF2-40B4-BE49-F238E27FC236}">
                <a16:creationId xmlns:a16="http://schemas.microsoft.com/office/drawing/2014/main" id="{F1807B61-3205-CCD9-D3FA-ACD7F74C4728}"/>
              </a:ext>
            </a:extLst>
          </p:cNvPr>
          <p:cNvSpPr txBox="1"/>
          <p:nvPr/>
        </p:nvSpPr>
        <p:spPr>
          <a:xfrm>
            <a:off x="7636192" y="6048846"/>
            <a:ext cx="2905271" cy="467885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コントラストの計測</a:t>
            </a:r>
            <a:endParaRPr lang="ja-JP" dirty="0">
              <a:solidFill>
                <a:srgbClr val="202028"/>
              </a:solidFill>
              <a:latin typeface="游ゴシック Medium"/>
              <a:ea typeface="游ゴシック Medium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9BDB35F-3CC0-BA26-0974-728F6F635378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</a:rPr>
              <a:t>行った実験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73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D2CE-58A2-B6CC-D005-F77D91F5A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37A63D9-B741-AA63-3E71-63DDB90F085E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052C909-9E5F-D777-5521-17A90F163DD1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C458E055-1626-A119-F823-13FD21199FA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74FE9AC-1E88-E9E4-7380-94E26E89153A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>
                <a:solidFill>
                  <a:srgbClr val="20567E"/>
                </a:solidFill>
                <a:latin typeface="游ゴシック"/>
                <a:ea typeface="游ゴシック"/>
              </a:rPr>
              <a:t>実験結果</a:t>
            </a:r>
            <a:endParaRPr lang="en-US" altLang="ja-JP" sz="4000" b="1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D7EC788-EA8F-BD00-33AB-AEAAF88156D3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Inter Medium" panose="02000603000000020004" pitchFamily="2" charset="0"/>
                <a:cs typeface="Inter Medium" panose="02000603000000020004" pitchFamily="2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0708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4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61CDF-57BA-BD2D-9253-BAEFE4895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 descr="グラフ, 散布図&#10;&#10;AI 生成コンテンツは誤りを含む可能性があります。">
            <a:extLst>
              <a:ext uri="{FF2B5EF4-FFF2-40B4-BE49-F238E27FC236}">
                <a16:creationId xmlns:a16="http://schemas.microsoft.com/office/drawing/2014/main" id="{5ADA48A1-F1A9-1880-F877-CD88EE938F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5" t="1678" r="1245" b="932"/>
          <a:stretch>
            <a:fillRect/>
          </a:stretch>
        </p:blipFill>
        <p:spPr>
          <a:xfrm>
            <a:off x="1190625" y="95250"/>
            <a:ext cx="9810750" cy="644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3191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872B84-037F-DEF2-D09F-C6A311DAB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5D3E9F6-D571-5E04-475F-C63BF714C6A9}"/>
              </a:ext>
            </a:extLst>
          </p:cNvPr>
          <p:cNvSpPr/>
          <p:nvPr/>
        </p:nvSpPr>
        <p:spPr>
          <a:xfrm rot="19800000">
            <a:off x="775314" y="3147604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13A0D831-0F4E-B1F9-1902-34213E778698}"/>
              </a:ext>
            </a:extLst>
          </p:cNvPr>
          <p:cNvSpPr/>
          <p:nvPr/>
        </p:nvSpPr>
        <p:spPr>
          <a:xfrm rot="16200000">
            <a:off x="610729" y="3432986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4C58F04-EC12-EEF6-B49A-428D71800D91}"/>
              </a:ext>
            </a:extLst>
          </p:cNvPr>
          <p:cNvSpPr/>
          <p:nvPr/>
        </p:nvSpPr>
        <p:spPr>
          <a:xfrm rot="16200000">
            <a:off x="939900" y="343298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94D9F4-122B-A8D6-4A1C-3ED1B641CF00}"/>
              </a:ext>
            </a:extLst>
          </p:cNvPr>
          <p:cNvSpPr txBox="1"/>
          <p:nvPr/>
        </p:nvSpPr>
        <p:spPr>
          <a:xfrm>
            <a:off x="1391951" y="2782539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ea typeface="游ゴシック"/>
              </a:rPr>
              <a:t>結論と展望</a:t>
            </a:r>
            <a:endParaRPr lang="en-US" altLang="ja-JP" sz="4000" b="1" dirty="0" err="1">
              <a:solidFill>
                <a:srgbClr val="20567E"/>
              </a:solidFill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CB08FA4-CCE7-32FF-E124-B7FDAE851B89}"/>
              </a:ext>
            </a:extLst>
          </p:cNvPr>
          <p:cNvSpPr txBox="1"/>
          <p:nvPr/>
        </p:nvSpPr>
        <p:spPr>
          <a:xfrm>
            <a:off x="1470905" y="3576275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游ゴシック"/>
              </a:rPr>
              <a:t>Conclusion &amp; Visions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8265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8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47700-C625-3745-696F-5ABF685CDF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E67999-7F3E-3577-8E9A-AD960DE5D6FC}"/>
              </a:ext>
            </a:extLst>
          </p:cNvPr>
          <p:cNvSpPr txBox="1"/>
          <p:nvPr/>
        </p:nvSpPr>
        <p:spPr>
          <a:xfrm>
            <a:off x="448232" y="391484"/>
            <a:ext cx="5647767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3200" b="1" dirty="0">
                <a:solidFill>
                  <a:srgbClr val="20567E"/>
                </a:solidFill>
              </a:rPr>
              <a:t>結論と展望</a:t>
            </a:r>
            <a:endParaRPr kumimoji="1" lang="en-US" altLang="ja-JP" sz="3200" b="1" dirty="0">
              <a:solidFill>
                <a:srgbClr val="20567E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7D7784D-433F-5ACD-D90D-42D673E2EBC6}"/>
              </a:ext>
            </a:extLst>
          </p:cNvPr>
          <p:cNvSpPr txBox="1"/>
          <p:nvPr/>
        </p:nvSpPr>
        <p:spPr>
          <a:xfrm>
            <a:off x="1096980" y="3616450"/>
            <a:ext cx="9710380" cy="88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色覚障害者向けに</a:t>
            </a:r>
            <a:r>
              <a:rPr lang="en-US" altLang="ja-JP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Web</a:t>
            </a: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サイトをデザインしても、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 panose="020B0400000000000000" pitchFamily="50" charset="-128"/>
              </a:rPr>
              <a:t>一般人にとって見づらいものにはならない</a:t>
            </a:r>
            <a:endParaRPr lang="en-US" altLang="ja-JP" b="1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7F53EE6-580F-EE4E-E5EE-2D8136C66713}"/>
              </a:ext>
            </a:extLst>
          </p:cNvPr>
          <p:cNvSpPr txBox="1"/>
          <p:nvPr/>
        </p:nvSpPr>
        <p:spPr>
          <a:xfrm>
            <a:off x="1096980" y="1215581"/>
            <a:ext cx="6096000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色覚障害者向けにデザインされた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Web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サイトにおいて、</a:t>
            </a:r>
            <a:endParaRPr kumimoji="1"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1A7A264E-377B-39F9-FB05-7769BD229E29}"/>
              </a:ext>
            </a:extLst>
          </p:cNvPr>
          <p:cNvGrpSpPr/>
          <p:nvPr/>
        </p:nvGrpSpPr>
        <p:grpSpPr>
          <a:xfrm>
            <a:off x="1155228" y="1906097"/>
            <a:ext cx="9889591" cy="1003981"/>
            <a:chOff x="1155228" y="2153477"/>
            <a:chExt cx="9889591" cy="1003981"/>
          </a:xfrm>
        </p:grpSpPr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4B38628-2858-E276-8863-CFA89A0C77B2}"/>
                </a:ext>
              </a:extLst>
            </p:cNvPr>
            <p:cNvSpPr/>
            <p:nvPr/>
          </p:nvSpPr>
          <p:spPr>
            <a:xfrm>
              <a:off x="1155228" y="2153477"/>
              <a:ext cx="4646663" cy="1003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ja-JP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Ⅰ</a:t>
              </a:r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型</a:t>
              </a:r>
              <a:r>
                <a:rPr lang="en-US" altLang="ja-JP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/Ⅱ</a:t>
              </a:r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型</a:t>
              </a:r>
              <a:r>
                <a:rPr lang="en-US" altLang="ja-JP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/Ⅲ</a:t>
              </a:r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型</a:t>
              </a:r>
              <a:r>
                <a:rPr lang="ja-JP" altLang="en-US" dirty="0">
                  <a:solidFill>
                    <a:srgbClr val="193F61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 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から見たコントラスト比</a:t>
              </a:r>
              <a:endParaRPr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E071242D-B97A-AF0B-317F-E8938D66BD57}"/>
                </a:ext>
              </a:extLst>
            </p:cNvPr>
            <p:cNvSpPr txBox="1"/>
            <p:nvPr/>
          </p:nvSpPr>
          <p:spPr>
            <a:xfrm>
              <a:off x="5996880" y="2363497"/>
              <a:ext cx="3282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3200" b="1" dirty="0">
                  <a:solidFill>
                    <a:srgbClr val="0876BA"/>
                  </a:solidFill>
                  <a:latin typeface="MS UI Gothic" panose="020B0600070205080204" pitchFamily="50" charset="-128"/>
                  <a:ea typeface="MS UI Gothic" panose="020B0600070205080204" pitchFamily="50" charset="-128"/>
                </a:rPr>
                <a:t>&gt;</a:t>
              </a:r>
              <a:endParaRPr lang="ja-JP" altLang="en-US" sz="3200" b="1" dirty="0">
                <a:solidFill>
                  <a:srgbClr val="0876BA"/>
                </a:solidFill>
                <a:latin typeface="MS UI Gothic" panose="020B0600070205080204" pitchFamily="50" charset="-128"/>
                <a:ea typeface="MS UI Gothic" panose="020B0600070205080204" pitchFamily="50" charset="-128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DA29DD62-A227-3C78-0A28-B71C62BE52FB}"/>
                </a:ext>
              </a:extLst>
            </p:cNvPr>
            <p:cNvSpPr/>
            <p:nvPr/>
          </p:nvSpPr>
          <p:spPr>
            <a:xfrm>
              <a:off x="6520102" y="2154312"/>
              <a:ext cx="4524717" cy="10031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203200" dist="38100" dir="2700000" algn="tl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ja-JP" altLang="en-US" dirty="0">
                  <a:solidFill>
                    <a:srgbClr val="20567E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一般人</a:t>
              </a:r>
              <a:r>
                <a:rPr lang="ja-JP" altLang="en-US" dirty="0">
                  <a:solidFill>
                    <a:srgbClr val="202028"/>
                  </a:solidFill>
                  <a:latin typeface="游ゴシック Bold" panose="020B0700000000000000" pitchFamily="50" charset="-128"/>
                  <a:ea typeface="游ゴシック Bold" panose="020B0700000000000000" pitchFamily="50" charset="-128"/>
                </a:rPr>
                <a:t> </a:t>
              </a:r>
              <a:r>
                <a:rPr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から見たコントラスト比</a:t>
              </a:r>
              <a:endParaRPr lang="ja-JP" altLang="en-US" dirty="0"/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199941C-538F-BDE9-3DA2-315C2E21D6D4}"/>
              </a:ext>
            </a:extLst>
          </p:cNvPr>
          <p:cNvSpPr txBox="1"/>
          <p:nvPr/>
        </p:nvSpPr>
        <p:spPr>
          <a:xfrm>
            <a:off x="1096979" y="5102680"/>
            <a:ext cx="9947839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色覚障害者向けにデザインすることで、誰にとっても見やすいサイトをつくることができる</a:t>
            </a:r>
            <a:endParaRPr lang="en-US" altLang="ja-JP" dirty="0">
              <a:solidFill>
                <a:schemeClr val="tx1">
                  <a:lumMod val="75000"/>
                  <a:lumOff val="25000"/>
                </a:schemeClr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→ 今後のサイト作成に活かしていく</a:t>
            </a:r>
          </a:p>
        </p:txBody>
      </p:sp>
    </p:spTree>
    <p:extLst>
      <p:ext uri="{BB962C8B-B14F-4D97-AF65-F5344CB8AC3E}">
        <p14:creationId xmlns:p14="http://schemas.microsoft.com/office/powerpoint/2010/main" val="1919280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B4D25-54E4-4E8B-5995-25F921EE3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A63826E-5A22-8676-519B-FD7988AD21CC}"/>
              </a:ext>
            </a:extLst>
          </p:cNvPr>
          <p:cNvSpPr txBox="1"/>
          <p:nvPr/>
        </p:nvSpPr>
        <p:spPr>
          <a:xfrm>
            <a:off x="333667" y="429476"/>
            <a:ext cx="3914854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2400" b="1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視覚と</a:t>
            </a:r>
            <a:r>
              <a:rPr kumimoji="1" lang="en-US" altLang="ja-JP" sz="2400" b="1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2400" b="1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デザインの関係</a:t>
            </a:r>
            <a:endParaRPr kumimoji="1" lang="en-US" altLang="ja-JP" sz="2400" b="1" dirty="0">
              <a:solidFill>
                <a:srgbClr val="20567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8A21C29-53D9-36C1-357F-D43C9589FCA7}"/>
              </a:ext>
            </a:extLst>
          </p:cNvPr>
          <p:cNvSpPr txBox="1"/>
          <p:nvPr/>
        </p:nvSpPr>
        <p:spPr>
          <a:xfrm>
            <a:off x="333667" y="1031952"/>
            <a:ext cx="36984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</a:t>
            </a:r>
            <a:r>
              <a:rPr kumimoji="1" lang="en-US" altLang="ja-JP" sz="1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18 | 3G - </a:t>
            </a:r>
            <a:r>
              <a:rPr kumimoji="1" lang="ja-JP" altLang="en-US" sz="1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寺田侑史・</a:t>
            </a:r>
            <a:r>
              <a:rPr kumimoji="1" lang="en-US" altLang="ja-JP" sz="1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3F – </a:t>
            </a:r>
            <a:r>
              <a:rPr kumimoji="1" lang="ja-JP" altLang="en-US" sz="1400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安部律希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50BD68-B998-0FAA-BA00-A3BCC35A000A}"/>
              </a:ext>
            </a:extLst>
          </p:cNvPr>
          <p:cNvSpPr txBox="1"/>
          <p:nvPr/>
        </p:nvSpPr>
        <p:spPr>
          <a:xfrm>
            <a:off x="3695342" y="3198167"/>
            <a:ext cx="4801315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kumimoji="1" lang="ja-JP" altLang="en-US" sz="2400" b="1" dirty="0">
                <a:solidFill>
                  <a:srgbClr val="202028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ご清聴ありがとうございました。</a:t>
            </a:r>
            <a:endParaRPr kumimoji="1" lang="en-US" altLang="ja-JP" sz="2400" b="1" dirty="0">
              <a:solidFill>
                <a:srgbClr val="202028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7892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8AA99-E20D-863E-E3D4-079D578CE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F899FDE1-65D9-8B22-438A-35D1C4B05C06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9E9836B-A657-4CA3-5A8F-D09EEAA271B4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25E6D6-8967-487A-4FB9-220D59107676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5F34836-02E8-13B1-0122-C322A3E7E54E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/>
                <a:ea typeface="游ゴシック"/>
              </a:rPr>
              <a:t>もくじ</a:t>
            </a:r>
            <a:endParaRPr lang="ja-JP" altLang="en-US" sz="4000" b="1" dirty="0">
              <a:solidFill>
                <a:srgbClr val="20567E"/>
              </a:solidFill>
              <a:latin typeface="游ゴシック" panose="020B0400000000000000" pitchFamily="50" charset="-128"/>
              <a:ea typeface="游ゴシック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7A42755-588A-1F40-7351-41B32B617AD0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</a:rPr>
              <a:t>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6705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41B23-BBAA-F9EA-4BD4-532944C5A5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図 25">
            <a:extLst>
              <a:ext uri="{FF2B5EF4-FFF2-40B4-BE49-F238E27FC236}">
                <a16:creationId xmlns:a16="http://schemas.microsoft.com/office/drawing/2014/main" id="{49B5F6F8-1D6E-9E08-9FE5-2D14CE850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843" r="-13901"/>
          <a:stretch/>
        </p:blipFill>
        <p:spPr>
          <a:xfrm>
            <a:off x="3869267" y="0"/>
            <a:ext cx="11040533" cy="6858000"/>
          </a:xfrm>
          <a:prstGeom prst="rect">
            <a:avLst/>
          </a:prstGeom>
        </p:spPr>
      </p:pic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F0DFFC6F-C718-6E66-CDFA-B352138E768A}"/>
              </a:ext>
            </a:extLst>
          </p:cNvPr>
          <p:cNvSpPr/>
          <p:nvPr/>
        </p:nvSpPr>
        <p:spPr>
          <a:xfrm>
            <a:off x="1" y="-1423987"/>
            <a:ext cx="14050937" cy="9850160"/>
          </a:xfrm>
          <a:custGeom>
            <a:avLst/>
            <a:gdLst>
              <a:gd name="connsiteX0" fmla="*/ 7206671 w 14050937"/>
              <a:gd name="connsiteY0" fmla="*/ 8273520 h 9850160"/>
              <a:gd name="connsiteX1" fmla="*/ 10579099 w 14050937"/>
              <a:gd name="connsiteY1" fmla="*/ 8273520 h 9850160"/>
              <a:gd name="connsiteX2" fmla="*/ 10579099 w 14050937"/>
              <a:gd name="connsiteY2" fmla="*/ 8876628 h 9850160"/>
              <a:gd name="connsiteX3" fmla="*/ 8892887 w 14050937"/>
              <a:gd name="connsiteY3" fmla="*/ 9850160 h 9850160"/>
              <a:gd name="connsiteX4" fmla="*/ 7206671 w 14050937"/>
              <a:gd name="connsiteY4" fmla="*/ 8876624 h 9850160"/>
              <a:gd name="connsiteX5" fmla="*/ 12364725 w 14050937"/>
              <a:gd name="connsiteY5" fmla="*/ 5956016 h 9850160"/>
              <a:gd name="connsiteX6" fmla="*/ 14050937 w 14050937"/>
              <a:gd name="connsiteY6" fmla="*/ 6929549 h 9850160"/>
              <a:gd name="connsiteX7" fmla="*/ 14050937 w 14050937"/>
              <a:gd name="connsiteY7" fmla="*/ 8876628 h 9850160"/>
              <a:gd name="connsiteX8" fmla="*/ 12364725 w 14050937"/>
              <a:gd name="connsiteY8" fmla="*/ 9850160 h 9850160"/>
              <a:gd name="connsiteX9" fmla="*/ 10678509 w 14050937"/>
              <a:gd name="connsiteY9" fmla="*/ 8876624 h 9850160"/>
              <a:gd name="connsiteX10" fmla="*/ 10678509 w 14050937"/>
              <a:gd name="connsiteY10" fmla="*/ 8273520 h 9850160"/>
              <a:gd name="connsiteX11" fmla="*/ 12191999 w 14050937"/>
              <a:gd name="connsiteY11" fmla="*/ 8273520 h 9850160"/>
              <a:gd name="connsiteX12" fmla="*/ 12191999 w 14050937"/>
              <a:gd name="connsiteY12" fmla="*/ 6055740 h 9850160"/>
              <a:gd name="connsiteX13" fmla="*/ 12191999 w 14050937"/>
              <a:gd name="connsiteY13" fmla="*/ 3882479 h 9850160"/>
              <a:gd name="connsiteX14" fmla="*/ 12311618 w 14050937"/>
              <a:gd name="connsiteY14" fmla="*/ 3951541 h 9850160"/>
              <a:gd name="connsiteX15" fmla="*/ 12311618 w 14050937"/>
              <a:gd name="connsiteY15" fmla="*/ 5898620 h 9850160"/>
              <a:gd name="connsiteX16" fmla="*/ 12191999 w 14050937"/>
              <a:gd name="connsiteY16" fmla="*/ 5967682 h 9850160"/>
              <a:gd name="connsiteX17" fmla="*/ 0 w 14050937"/>
              <a:gd name="connsiteY17" fmla="*/ 1415521 h 9850160"/>
              <a:gd name="connsiteX18" fmla="*/ 7206671 w 14050937"/>
              <a:gd name="connsiteY18" fmla="*/ 1415521 h 9850160"/>
              <a:gd name="connsiteX19" fmla="*/ 7206671 w 14050937"/>
              <a:gd name="connsiteY19" fmla="*/ 2920609 h 9850160"/>
              <a:gd name="connsiteX20" fmla="*/ 8892887 w 14050937"/>
              <a:gd name="connsiteY20" fmla="*/ 3894145 h 9850160"/>
              <a:gd name="connsiteX21" fmla="*/ 10579099 w 14050937"/>
              <a:gd name="connsiteY21" fmla="*/ 2920612 h 9850160"/>
              <a:gd name="connsiteX22" fmla="*/ 10579099 w 14050937"/>
              <a:gd name="connsiteY22" fmla="*/ 1415521 h 9850160"/>
              <a:gd name="connsiteX23" fmla="*/ 10671708 w 14050937"/>
              <a:gd name="connsiteY23" fmla="*/ 1415521 h 9850160"/>
              <a:gd name="connsiteX24" fmla="*/ 10671708 w 14050937"/>
              <a:gd name="connsiteY24" fmla="*/ 2920609 h 9850160"/>
              <a:gd name="connsiteX25" fmla="*/ 12191999 w 14050937"/>
              <a:gd name="connsiteY25" fmla="*/ 3798348 h 9850160"/>
              <a:gd name="connsiteX26" fmla="*/ 12191999 w 14050937"/>
              <a:gd name="connsiteY26" fmla="*/ 3882479 h 9850160"/>
              <a:gd name="connsiteX27" fmla="*/ 10625406 w 14050937"/>
              <a:gd name="connsiteY27" fmla="*/ 2978008 h 9850160"/>
              <a:gd name="connsiteX28" fmla="*/ 8939190 w 14050937"/>
              <a:gd name="connsiteY28" fmla="*/ 3951545 h 9850160"/>
              <a:gd name="connsiteX29" fmla="*/ 8939190 w 14050937"/>
              <a:gd name="connsiteY29" fmla="*/ 5898616 h 9850160"/>
              <a:gd name="connsiteX30" fmla="*/ 10625406 w 14050937"/>
              <a:gd name="connsiteY30" fmla="*/ 6872152 h 9850160"/>
              <a:gd name="connsiteX31" fmla="*/ 12191999 w 14050937"/>
              <a:gd name="connsiteY31" fmla="*/ 5967682 h 9850160"/>
              <a:gd name="connsiteX32" fmla="*/ 12191999 w 14050937"/>
              <a:gd name="connsiteY32" fmla="*/ 6055740 h 9850160"/>
              <a:gd name="connsiteX33" fmla="*/ 10678509 w 14050937"/>
              <a:gd name="connsiteY33" fmla="*/ 6929552 h 9850160"/>
              <a:gd name="connsiteX34" fmla="*/ 10678509 w 14050937"/>
              <a:gd name="connsiteY34" fmla="*/ 8273520 h 9850160"/>
              <a:gd name="connsiteX35" fmla="*/ 10579099 w 14050937"/>
              <a:gd name="connsiteY35" fmla="*/ 8273520 h 9850160"/>
              <a:gd name="connsiteX36" fmla="*/ 10579099 w 14050937"/>
              <a:gd name="connsiteY36" fmla="*/ 6929549 h 9850160"/>
              <a:gd name="connsiteX37" fmla="*/ 8892887 w 14050937"/>
              <a:gd name="connsiteY37" fmla="*/ 5956016 h 9850160"/>
              <a:gd name="connsiteX38" fmla="*/ 7206671 w 14050937"/>
              <a:gd name="connsiteY38" fmla="*/ 6929552 h 9850160"/>
              <a:gd name="connsiteX39" fmla="*/ 7206671 w 14050937"/>
              <a:gd name="connsiteY39" fmla="*/ 8273520 h 9850160"/>
              <a:gd name="connsiteX40" fmla="*/ 0 w 14050937"/>
              <a:gd name="connsiteY40" fmla="*/ 8273520 h 9850160"/>
              <a:gd name="connsiteX41" fmla="*/ 8892887 w 14050937"/>
              <a:gd name="connsiteY41" fmla="*/ 1 h 9850160"/>
              <a:gd name="connsiteX42" fmla="*/ 10579099 w 14050937"/>
              <a:gd name="connsiteY42" fmla="*/ 973533 h 9850160"/>
              <a:gd name="connsiteX43" fmla="*/ 10579099 w 14050937"/>
              <a:gd name="connsiteY43" fmla="*/ 1415521 h 9850160"/>
              <a:gd name="connsiteX44" fmla="*/ 7206671 w 14050937"/>
              <a:gd name="connsiteY44" fmla="*/ 1415521 h 9850160"/>
              <a:gd name="connsiteX45" fmla="*/ 7206671 w 14050937"/>
              <a:gd name="connsiteY45" fmla="*/ 973537 h 9850160"/>
              <a:gd name="connsiteX46" fmla="*/ 12357924 w 14050937"/>
              <a:gd name="connsiteY46" fmla="*/ 0 h 9850160"/>
              <a:gd name="connsiteX47" fmla="*/ 14044136 w 14050937"/>
              <a:gd name="connsiteY47" fmla="*/ 973533 h 9850160"/>
              <a:gd name="connsiteX48" fmla="*/ 14044136 w 14050937"/>
              <a:gd name="connsiteY48" fmla="*/ 2920612 h 9850160"/>
              <a:gd name="connsiteX49" fmla="*/ 12357924 w 14050937"/>
              <a:gd name="connsiteY49" fmla="*/ 3894145 h 9850160"/>
              <a:gd name="connsiteX50" fmla="*/ 12191999 w 14050937"/>
              <a:gd name="connsiteY50" fmla="*/ 3798348 h 9850160"/>
              <a:gd name="connsiteX51" fmla="*/ 12191999 w 14050937"/>
              <a:gd name="connsiteY51" fmla="*/ 1415521 h 9850160"/>
              <a:gd name="connsiteX52" fmla="*/ 10671708 w 14050937"/>
              <a:gd name="connsiteY52" fmla="*/ 1415521 h 9850160"/>
              <a:gd name="connsiteX53" fmla="*/ 10671708 w 14050937"/>
              <a:gd name="connsiteY53" fmla="*/ 973537 h 9850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</a:cxnLst>
            <a:rect l="l" t="t" r="r" b="b"/>
            <a:pathLst>
              <a:path w="14050937" h="9850160">
                <a:moveTo>
                  <a:pt x="7206671" y="8273520"/>
                </a:moveTo>
                <a:lnTo>
                  <a:pt x="10579099" y="8273520"/>
                </a:lnTo>
                <a:lnTo>
                  <a:pt x="10579099" y="8876628"/>
                </a:lnTo>
                <a:lnTo>
                  <a:pt x="8892887" y="9850160"/>
                </a:lnTo>
                <a:lnTo>
                  <a:pt x="7206671" y="8876624"/>
                </a:lnTo>
                <a:close/>
                <a:moveTo>
                  <a:pt x="12364725" y="5956016"/>
                </a:moveTo>
                <a:lnTo>
                  <a:pt x="14050937" y="6929549"/>
                </a:lnTo>
                <a:lnTo>
                  <a:pt x="14050937" y="8876628"/>
                </a:lnTo>
                <a:lnTo>
                  <a:pt x="12364725" y="9850160"/>
                </a:lnTo>
                <a:lnTo>
                  <a:pt x="10678509" y="8876624"/>
                </a:lnTo>
                <a:lnTo>
                  <a:pt x="10678509" y="8273520"/>
                </a:lnTo>
                <a:lnTo>
                  <a:pt x="12191999" y="8273520"/>
                </a:lnTo>
                <a:lnTo>
                  <a:pt x="12191999" y="6055740"/>
                </a:lnTo>
                <a:close/>
                <a:moveTo>
                  <a:pt x="12191999" y="3882479"/>
                </a:moveTo>
                <a:lnTo>
                  <a:pt x="12311618" y="3951541"/>
                </a:lnTo>
                <a:lnTo>
                  <a:pt x="12311618" y="5898620"/>
                </a:lnTo>
                <a:lnTo>
                  <a:pt x="12191999" y="5967682"/>
                </a:lnTo>
                <a:close/>
                <a:moveTo>
                  <a:pt x="0" y="1415521"/>
                </a:moveTo>
                <a:lnTo>
                  <a:pt x="7206671" y="1415521"/>
                </a:lnTo>
                <a:lnTo>
                  <a:pt x="7206671" y="2920609"/>
                </a:lnTo>
                <a:lnTo>
                  <a:pt x="8892887" y="3894145"/>
                </a:lnTo>
                <a:lnTo>
                  <a:pt x="10579099" y="2920612"/>
                </a:lnTo>
                <a:lnTo>
                  <a:pt x="10579099" y="1415521"/>
                </a:lnTo>
                <a:lnTo>
                  <a:pt x="10671708" y="1415521"/>
                </a:lnTo>
                <a:lnTo>
                  <a:pt x="10671708" y="2920609"/>
                </a:lnTo>
                <a:lnTo>
                  <a:pt x="12191999" y="3798348"/>
                </a:lnTo>
                <a:lnTo>
                  <a:pt x="12191999" y="3882479"/>
                </a:lnTo>
                <a:lnTo>
                  <a:pt x="10625406" y="2978008"/>
                </a:lnTo>
                <a:lnTo>
                  <a:pt x="8939190" y="3951545"/>
                </a:lnTo>
                <a:lnTo>
                  <a:pt x="8939190" y="5898616"/>
                </a:lnTo>
                <a:lnTo>
                  <a:pt x="10625406" y="6872152"/>
                </a:lnTo>
                <a:lnTo>
                  <a:pt x="12191999" y="5967682"/>
                </a:lnTo>
                <a:lnTo>
                  <a:pt x="12191999" y="6055740"/>
                </a:lnTo>
                <a:lnTo>
                  <a:pt x="10678509" y="6929552"/>
                </a:lnTo>
                <a:lnTo>
                  <a:pt x="10678509" y="8273520"/>
                </a:lnTo>
                <a:lnTo>
                  <a:pt x="10579099" y="8273520"/>
                </a:lnTo>
                <a:lnTo>
                  <a:pt x="10579099" y="6929549"/>
                </a:lnTo>
                <a:lnTo>
                  <a:pt x="8892887" y="5956016"/>
                </a:lnTo>
                <a:lnTo>
                  <a:pt x="7206671" y="6929552"/>
                </a:lnTo>
                <a:lnTo>
                  <a:pt x="7206671" y="8273520"/>
                </a:lnTo>
                <a:lnTo>
                  <a:pt x="0" y="8273520"/>
                </a:lnTo>
                <a:close/>
                <a:moveTo>
                  <a:pt x="8892887" y="1"/>
                </a:moveTo>
                <a:lnTo>
                  <a:pt x="10579099" y="973533"/>
                </a:lnTo>
                <a:lnTo>
                  <a:pt x="10579099" y="1415521"/>
                </a:lnTo>
                <a:lnTo>
                  <a:pt x="7206671" y="1415521"/>
                </a:lnTo>
                <a:lnTo>
                  <a:pt x="7206671" y="973537"/>
                </a:lnTo>
                <a:close/>
                <a:moveTo>
                  <a:pt x="12357924" y="0"/>
                </a:moveTo>
                <a:lnTo>
                  <a:pt x="14044136" y="973533"/>
                </a:lnTo>
                <a:lnTo>
                  <a:pt x="14044136" y="2920612"/>
                </a:lnTo>
                <a:lnTo>
                  <a:pt x="12357924" y="3894145"/>
                </a:lnTo>
                <a:lnTo>
                  <a:pt x="12191999" y="3798348"/>
                </a:lnTo>
                <a:lnTo>
                  <a:pt x="12191999" y="1415521"/>
                </a:lnTo>
                <a:lnTo>
                  <a:pt x="10671708" y="1415521"/>
                </a:lnTo>
                <a:lnTo>
                  <a:pt x="10671708" y="973537"/>
                </a:lnTo>
                <a:close/>
              </a:path>
            </a:pathLst>
          </a:custGeom>
          <a:solidFill>
            <a:srgbClr val="FAFA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626059-E740-929F-676B-E33FCAB09F6E}"/>
              </a:ext>
            </a:extLst>
          </p:cNvPr>
          <p:cNvSpPr txBox="1"/>
          <p:nvPr/>
        </p:nvSpPr>
        <p:spPr>
          <a:xfrm>
            <a:off x="1057567" y="2889841"/>
            <a:ext cx="6732933" cy="70788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視覚と</a:t>
            </a:r>
            <a:r>
              <a:rPr kumimoji="1" lang="en-US" altLang="ja-JP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Web</a:t>
            </a:r>
            <a:r>
              <a:rPr kumimoji="1" lang="ja-JP" altLang="en-US" sz="4000" b="1" spc="200" dirty="0">
                <a:solidFill>
                  <a:srgbClr val="20567E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デザインの関係</a:t>
            </a:r>
            <a:endParaRPr kumimoji="1" lang="en-US" altLang="ja-JP" sz="4000" b="1" spc="200" dirty="0">
              <a:solidFill>
                <a:srgbClr val="20567E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95A743A-05C1-2450-C1F9-84BD6ADE372A}"/>
              </a:ext>
            </a:extLst>
          </p:cNvPr>
          <p:cNvSpPr txBox="1"/>
          <p:nvPr/>
        </p:nvSpPr>
        <p:spPr>
          <a:xfrm>
            <a:off x="1057567" y="371054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グループ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18  |  </a:t>
            </a:r>
            <a:r>
              <a:rPr lang="en-US" altLang="ja-JP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G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寺田侑史 ・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3F</a:t>
            </a:r>
            <a:r>
              <a:rPr kumimoji="1" lang="en-US" altLang="ja-JP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 - </a:t>
            </a:r>
            <a:r>
              <a:rPr kumimoji="1" lang="ja-JP" altLang="en-US" sz="1800" b="0" i="0" u="none" strike="noStrike" cap="none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安部律希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5769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6ACA46-86AD-F8B7-7D49-509141C29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3F9C275-1E2F-1C74-A383-7FE4B96ADE5F}"/>
              </a:ext>
            </a:extLst>
          </p:cNvPr>
          <p:cNvSpPr txBox="1"/>
          <p:nvPr/>
        </p:nvSpPr>
        <p:spPr>
          <a:xfrm>
            <a:off x="1528562" y="1753886"/>
            <a:ext cx="3183809" cy="7604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  <a:ea typeface="游ゴシック"/>
              </a:rPr>
              <a:t>もくじ</a:t>
            </a:r>
            <a:endParaRPr lang="ja-JP" altLang="en-US" sz="3200" b="1" dirty="0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8FA7096F-BE58-C4E0-9DA7-2E12563926AD}"/>
              </a:ext>
            </a:extLst>
          </p:cNvPr>
          <p:cNvSpPr/>
          <p:nvPr/>
        </p:nvSpPr>
        <p:spPr>
          <a:xfrm>
            <a:off x="1204347" y="2644214"/>
            <a:ext cx="57716" cy="2382583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EE16FC05-C234-34C6-040A-EB67331C0433}"/>
              </a:ext>
            </a:extLst>
          </p:cNvPr>
          <p:cNvSpPr txBox="1"/>
          <p:nvPr/>
        </p:nvSpPr>
        <p:spPr>
          <a:xfrm>
            <a:off x="1528562" y="2558737"/>
            <a:ext cx="3183809" cy="25453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テーマ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游ゴシック Light" panose="020F0302020204030204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色覚異常について</a:t>
            </a:r>
            <a:endParaRPr lang="en-US" altLang="ja-JP" dirty="0">
              <a:solidFill>
                <a:srgbClr val="0A0A0A"/>
              </a:solidFill>
              <a:latin typeface="游ゴシック Medium"/>
              <a:ea typeface="游ゴシック Medium"/>
            </a:endParaRPr>
          </a:p>
          <a:p>
            <a:pPr marL="342900" indent="-342900">
              <a:lnSpc>
                <a:spcPct val="150000"/>
              </a:lnSpc>
              <a:buFont typeface="游ゴシック Light" panose="020F0302020204030204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仮説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行った実験</a:t>
            </a:r>
            <a:endParaRPr lang="en-US" altLang="ja-JP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游ゴシック Light" panose="020F0302020204030204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実験結果</a:t>
            </a:r>
            <a:endParaRPr lang="ja-JP" altLang="en-US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ja-JP" altLang="en-US" dirty="0">
                <a:solidFill>
                  <a:srgbClr val="0A0A0A"/>
                </a:solidFill>
                <a:latin typeface="游ゴシック Medium"/>
                <a:ea typeface="游ゴシック Medium"/>
              </a:rPr>
              <a:t>結論と展望</a:t>
            </a:r>
            <a:endParaRPr lang="ja-JP" altLang="en-US" dirty="0">
              <a:solidFill>
                <a:srgbClr val="0A0A0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29" name="フリーフォーム: 図形 28">
            <a:extLst>
              <a:ext uri="{FF2B5EF4-FFF2-40B4-BE49-F238E27FC236}">
                <a16:creationId xmlns:a16="http://schemas.microsoft.com/office/drawing/2014/main" id="{90319863-F655-6970-3E90-E4A846F565FB}"/>
              </a:ext>
            </a:extLst>
          </p:cNvPr>
          <p:cNvSpPr/>
          <p:nvPr/>
        </p:nvSpPr>
        <p:spPr>
          <a:xfrm rot="19800000">
            <a:off x="1118555" y="2010767"/>
            <a:ext cx="217302" cy="188189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C00F46F7-327B-F671-81AD-51FD8ADC1D01}"/>
              </a:ext>
            </a:extLst>
          </p:cNvPr>
          <p:cNvSpPr/>
          <p:nvPr/>
        </p:nvSpPr>
        <p:spPr>
          <a:xfrm rot="16200000">
            <a:off x="1010481" y="2198163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BC6C52B6-9B6A-F3F9-9CF3-573DD362C340}"/>
              </a:ext>
            </a:extLst>
          </p:cNvPr>
          <p:cNvSpPr/>
          <p:nvPr/>
        </p:nvSpPr>
        <p:spPr>
          <a:xfrm rot="16200000">
            <a:off x="1226631" y="2198159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0690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B431D-A252-59D9-F479-F0310E315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CA42650E-5C26-CC5C-BDFB-B5A725611459}"/>
              </a:ext>
            </a:extLst>
          </p:cNvPr>
          <p:cNvSpPr/>
          <p:nvPr/>
        </p:nvSpPr>
        <p:spPr>
          <a:xfrm rot="19800000">
            <a:off x="775314" y="319473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EF21F56-AB97-F790-9511-D00928722A6C}"/>
              </a:ext>
            </a:extLst>
          </p:cNvPr>
          <p:cNvSpPr/>
          <p:nvPr/>
        </p:nvSpPr>
        <p:spPr>
          <a:xfrm rot="16200000">
            <a:off x="610729" y="348012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99F3583-8CDB-C113-A986-86FE84CA5DAA}"/>
              </a:ext>
            </a:extLst>
          </p:cNvPr>
          <p:cNvSpPr/>
          <p:nvPr/>
        </p:nvSpPr>
        <p:spPr>
          <a:xfrm rot="16200000">
            <a:off x="939900" y="348011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002A8F-F7DE-F066-875F-4FE9184BB985}"/>
              </a:ext>
            </a:extLst>
          </p:cNvPr>
          <p:cNvSpPr txBox="1"/>
          <p:nvPr/>
        </p:nvSpPr>
        <p:spPr>
          <a:xfrm>
            <a:off x="1391951" y="2829673"/>
            <a:ext cx="7727576" cy="92756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テーマ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08FF68-88A6-F8FE-7D5C-8711AF137B69}"/>
              </a:ext>
            </a:extLst>
          </p:cNvPr>
          <p:cNvSpPr txBox="1"/>
          <p:nvPr/>
        </p:nvSpPr>
        <p:spPr>
          <a:xfrm>
            <a:off x="1470905" y="3623409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Inter Medium" panose="02000603000000020004" pitchFamily="2" charset="0"/>
                <a:cs typeface="Inter Medium" panose="02000603000000020004" pitchFamily="2" charset="0"/>
              </a:rPr>
              <a:t>Theme</a:t>
            </a:r>
            <a:endParaRPr lang="en-US" altLang="ja-JP" dirty="0">
              <a:solidFill>
                <a:srgbClr val="20567E"/>
              </a:solidFill>
              <a:latin typeface="Inter Medium" panose="02000603000000020004" pitchFamily="2" charset="0"/>
              <a:ea typeface="Inter Medium" panose="02000603000000020004" pitchFamily="2" charset="0"/>
              <a:cs typeface="Inter Medium" panose="020006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088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A75532-E542-93A2-CA33-48CEA389C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A38CE0C-7477-6865-8FAE-0E10CDBF53A1}"/>
              </a:ext>
            </a:extLst>
          </p:cNvPr>
          <p:cNvSpPr txBox="1"/>
          <p:nvPr/>
        </p:nvSpPr>
        <p:spPr>
          <a:xfrm>
            <a:off x="1528562" y="1720792"/>
            <a:ext cx="3183809" cy="7604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 dirty="0">
                <a:solidFill>
                  <a:srgbClr val="20567E"/>
                </a:solidFill>
                <a:latin typeface="+mn-ea"/>
              </a:rPr>
              <a:t>テーマ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4C64D-756F-70A8-C8B1-CB552CD6E8C8}"/>
              </a:ext>
            </a:extLst>
          </p:cNvPr>
          <p:cNvSpPr/>
          <p:nvPr/>
        </p:nvSpPr>
        <p:spPr>
          <a:xfrm>
            <a:off x="1204347" y="2611120"/>
            <a:ext cx="45719" cy="2459900"/>
          </a:xfrm>
          <a:prstGeom prst="rect">
            <a:avLst/>
          </a:prstGeom>
          <a:solidFill>
            <a:schemeClr val="bg1">
              <a:lumMod val="85000"/>
              <a:alpha val="9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8EB588C9-DAD7-F04A-3A5F-EF8499E2BB41}"/>
              </a:ext>
            </a:extLst>
          </p:cNvPr>
          <p:cNvSpPr/>
          <p:nvPr/>
        </p:nvSpPr>
        <p:spPr>
          <a:xfrm rot="19800000">
            <a:off x="1118555" y="1977673"/>
            <a:ext cx="217302" cy="188189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447C6DB8-574C-1E90-7B96-3F33F0531B0D}"/>
              </a:ext>
            </a:extLst>
          </p:cNvPr>
          <p:cNvSpPr/>
          <p:nvPr/>
        </p:nvSpPr>
        <p:spPr>
          <a:xfrm rot="16200000">
            <a:off x="1010481" y="2165069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CACC518-69CE-922F-BC58-92507BD8A22C}"/>
              </a:ext>
            </a:extLst>
          </p:cNvPr>
          <p:cNvSpPr/>
          <p:nvPr/>
        </p:nvSpPr>
        <p:spPr>
          <a:xfrm rot="16200000">
            <a:off x="1226631" y="2165065"/>
            <a:ext cx="217301" cy="1881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12" name="テキスト ボックス 12">
            <a:extLst>
              <a:ext uri="{FF2B5EF4-FFF2-40B4-BE49-F238E27FC236}">
                <a16:creationId xmlns:a16="http://schemas.microsoft.com/office/drawing/2014/main" id="{DBAA400C-C6B6-06A9-C26E-F9C0BD2A396E}"/>
              </a:ext>
            </a:extLst>
          </p:cNvPr>
          <p:cNvSpPr txBox="1"/>
          <p:nvPr/>
        </p:nvSpPr>
        <p:spPr>
          <a:xfrm>
            <a:off x="1527943" y="2865518"/>
            <a:ext cx="6094520" cy="5935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sz="2400" dirty="0">
                <a:solidFill>
                  <a:srgbClr val="20567E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「視覚と</a:t>
            </a:r>
            <a:r>
              <a:rPr lang="en-US" altLang="ja-JP" sz="2400" dirty="0">
                <a:solidFill>
                  <a:srgbClr val="20567E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Web</a:t>
            </a:r>
            <a:r>
              <a:rPr lang="ja-JP" altLang="en-US" sz="2400" dirty="0">
                <a:solidFill>
                  <a:srgbClr val="20567E"/>
                </a:solidFill>
                <a:latin typeface="游ゴシック Bold" panose="020B0700000000000000" pitchFamily="50" charset="-128"/>
                <a:ea typeface="游ゴシック Bold" panose="020B0700000000000000" pitchFamily="50" charset="-128"/>
              </a:rPr>
              <a:t>デザインの関係性」</a:t>
            </a:r>
            <a:endParaRPr lang="en-US" altLang="ja-JP" sz="2400" dirty="0">
              <a:solidFill>
                <a:srgbClr val="20567E"/>
              </a:solidFill>
              <a:latin typeface="游ゴシック Bold" panose="020B0700000000000000" pitchFamily="50" charset="-128"/>
              <a:ea typeface="游ゴシック Bold" panose="020B0700000000000000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8B9F5E6-8B5D-2C27-7409-27314628C228}"/>
              </a:ext>
            </a:extLst>
          </p:cNvPr>
          <p:cNvSpPr txBox="1"/>
          <p:nvPr/>
        </p:nvSpPr>
        <p:spPr>
          <a:xfrm>
            <a:off x="1527943" y="3843340"/>
            <a:ext cx="9255408" cy="88081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‣ 色覚異常を持つ人が使いやすいWebデザインとはどのようなものか？</a:t>
            </a:r>
            <a:endParaRPr lang="en-US" altLang="ja-JP" dirty="0">
              <a:solidFill>
                <a:srgbClr val="000000"/>
              </a:solidFill>
              <a:latin typeface="游ゴシック" panose="020F0502020204030204"/>
              <a:ea typeface="游ゴシック" panose="020B0400000000000000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‣ </a:t>
            </a:r>
            <a:r>
              <a:rPr 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色覚</a:t>
            </a:r>
            <a:r>
              <a:rPr lang="ja-JP" altLang="en-US" dirty="0">
                <a:solidFill>
                  <a:srgbClr val="202028"/>
                </a:solidFill>
                <a:latin typeface="游ゴシック Medium"/>
                <a:ea typeface="游ゴシック Medium"/>
              </a:rPr>
              <a:t>異常向けに</a:t>
            </a:r>
            <a:r>
              <a:rPr 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作成した</a:t>
            </a:r>
            <a:r>
              <a:rPr lang="en-US" alt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Web</a:t>
            </a:r>
            <a:r>
              <a:rPr lang="ja-JP" dirty="0">
                <a:solidFill>
                  <a:srgbClr val="202028"/>
                </a:solidFill>
                <a:latin typeface="游ゴシック Medium"/>
                <a:ea typeface="游ゴシック Medium"/>
              </a:rPr>
              <a:t>デザインはユニバーサルデザインになるか？</a:t>
            </a:r>
            <a:endParaRPr lang="ja-JP" dirty="0">
              <a:solidFill>
                <a:srgbClr val="000000"/>
              </a:solidFill>
              <a:latin typeface="游ゴシック Medium"/>
              <a:ea typeface="游ゴシック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19927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D8C21-5542-0208-1A52-AD046D95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6BAD77-45DF-235A-008E-548A7EB57C3C}"/>
              </a:ext>
            </a:extLst>
          </p:cNvPr>
          <p:cNvSpPr/>
          <p:nvPr/>
        </p:nvSpPr>
        <p:spPr>
          <a:xfrm rot="19800000">
            <a:off x="775314" y="2448118"/>
            <a:ext cx="330925" cy="286590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8C27C26-3BEF-C963-789A-1AE1ECF99383}"/>
              </a:ext>
            </a:extLst>
          </p:cNvPr>
          <p:cNvSpPr/>
          <p:nvPr/>
        </p:nvSpPr>
        <p:spPr>
          <a:xfrm rot="16200000">
            <a:off x="610729" y="2733500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solidFill>
            <a:srgbClr val="4A98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rgbClr val="0876BA"/>
              </a:solidFill>
            </a:endParaRPr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22888BB-FAE1-EC9A-690E-96D249FA8725}"/>
              </a:ext>
            </a:extLst>
          </p:cNvPr>
          <p:cNvSpPr/>
          <p:nvPr/>
        </p:nvSpPr>
        <p:spPr>
          <a:xfrm rot="16200000">
            <a:off x="939900" y="2733494"/>
            <a:ext cx="330924" cy="286591"/>
          </a:xfrm>
          <a:custGeom>
            <a:avLst/>
            <a:gdLst>
              <a:gd name="connsiteX0" fmla="*/ 284374 w 1137496"/>
              <a:gd name="connsiteY0" fmla="*/ 985101 h 985101"/>
              <a:gd name="connsiteX1" fmla="*/ 0 w 1137496"/>
              <a:gd name="connsiteY1" fmla="*/ 492550 h 985101"/>
              <a:gd name="connsiteX2" fmla="*/ 284373 w 1137496"/>
              <a:gd name="connsiteY2" fmla="*/ 0 h 985101"/>
              <a:gd name="connsiteX3" fmla="*/ 853123 w 1137496"/>
              <a:gd name="connsiteY3" fmla="*/ 0 h 985101"/>
              <a:gd name="connsiteX4" fmla="*/ 1137496 w 1137496"/>
              <a:gd name="connsiteY4" fmla="*/ 492550 h 985101"/>
              <a:gd name="connsiteX5" fmla="*/ 853122 w 1137496"/>
              <a:gd name="connsiteY5" fmla="*/ 985101 h 9851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7496" h="985101">
                <a:moveTo>
                  <a:pt x="284374" y="985101"/>
                </a:moveTo>
                <a:lnTo>
                  <a:pt x="0" y="492550"/>
                </a:lnTo>
                <a:lnTo>
                  <a:pt x="284373" y="0"/>
                </a:lnTo>
                <a:lnTo>
                  <a:pt x="853123" y="0"/>
                </a:lnTo>
                <a:lnTo>
                  <a:pt x="1137496" y="492550"/>
                </a:lnTo>
                <a:lnTo>
                  <a:pt x="853122" y="985101"/>
                </a:lnTo>
                <a:close/>
              </a:path>
            </a:pathLst>
          </a:custGeom>
          <a:noFill/>
          <a:ln w="25400">
            <a:solidFill>
              <a:srgbClr val="4A98D2"/>
            </a:solidFill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 dirty="0">
              <a:solidFill>
                <a:srgbClr val="0876BA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E5A0425-FE76-B397-807D-F37B5086C620}"/>
              </a:ext>
            </a:extLst>
          </p:cNvPr>
          <p:cNvSpPr txBox="1"/>
          <p:nvPr/>
        </p:nvSpPr>
        <p:spPr>
          <a:xfrm>
            <a:off x="1391950" y="2082957"/>
            <a:ext cx="8631813" cy="9277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4000" b="1" dirty="0">
                <a:solidFill>
                  <a:srgbClr val="20567E"/>
                </a:solidFill>
                <a:latin typeface="游ゴシック" panose="020B0400000000000000" pitchFamily="50" charset="-128"/>
              </a:rPr>
              <a:t>色覚異常について</a:t>
            </a:r>
            <a:endParaRPr lang="en-US" altLang="ja-JP" sz="4000" b="1" dirty="0">
              <a:solidFill>
                <a:srgbClr val="20567E"/>
              </a:solidFill>
              <a:latin typeface="游ゴシック" panose="020B0400000000000000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E284C4C-D9CE-E8CB-6947-2AE9FB5B5662}"/>
              </a:ext>
            </a:extLst>
          </p:cNvPr>
          <p:cNvSpPr txBox="1"/>
          <p:nvPr/>
        </p:nvSpPr>
        <p:spPr>
          <a:xfrm>
            <a:off x="1470905" y="2876789"/>
            <a:ext cx="7727576" cy="468205"/>
          </a:xfrm>
          <a:prstGeom prst="rect">
            <a:avLst/>
          </a:prstGeom>
          <a:noFill/>
        </p:spPr>
        <p:txBody>
          <a:bodyPr wrap="square" lIns="91440" tIns="45720" rIns="91440" bIns="45720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dirty="0">
                <a:solidFill>
                  <a:srgbClr val="20567E"/>
                </a:solidFill>
                <a:latin typeface="Inter Medium"/>
                <a:ea typeface="游ゴシック"/>
              </a:rPr>
              <a:t>Prior Research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2E8F56-105A-D4E3-7237-FC389BE18A36}"/>
              </a:ext>
            </a:extLst>
          </p:cNvPr>
          <p:cNvSpPr txBox="1"/>
          <p:nvPr/>
        </p:nvSpPr>
        <p:spPr>
          <a:xfrm>
            <a:off x="1470906" y="3344994"/>
            <a:ext cx="4797498" cy="1299971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 err="1">
                <a:solidFill>
                  <a:srgbClr val="20567E"/>
                </a:solidFill>
                <a:latin typeface="游ゴシック"/>
                <a:ea typeface="游ゴシック"/>
              </a:rPr>
              <a:t>色覚異常と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"/>
                <a:ea typeface="游ゴシック"/>
              </a:rPr>
              <a:t>Web</a:t>
            </a:r>
            <a:r>
              <a:rPr lang="en-US" altLang="ja-JP" dirty="0" err="1">
                <a:solidFill>
                  <a:srgbClr val="20567E"/>
                </a:solidFill>
                <a:latin typeface="游ゴシック"/>
                <a:ea typeface="游ゴシック"/>
              </a:rPr>
              <a:t>デザイン</a:t>
            </a:r>
            <a:endParaRPr lang="ja-JP" altLang="en-US" sz="1800" b="0" i="0" u="none" strike="noStrike" kern="1200" cap="none" spc="0" normalizeH="0" baseline="0" noProof="0" dirty="0" err="1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游ゴシック"/>
              <a:ea typeface="游ゴシック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567E"/>
                </a:solidFill>
                <a:latin typeface="游ゴシック"/>
                <a:ea typeface="游ゴシック"/>
              </a:rPr>
              <a:t>人間の視覚的特性と</a:t>
            </a:r>
            <a:r>
              <a:rPr kumimoji="1" lang="en-US" altLang="ja-JP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"/>
                <a:ea typeface="游ゴシック"/>
              </a:rPr>
              <a:t>Web</a:t>
            </a:r>
            <a:r>
              <a:rPr lang="en-US" altLang="ja-JP" dirty="0" err="1">
                <a:solidFill>
                  <a:srgbClr val="20567E"/>
                </a:solidFill>
                <a:latin typeface="游ゴシック"/>
                <a:ea typeface="游ゴシック"/>
              </a:rPr>
              <a:t>デザイン</a:t>
            </a:r>
            <a:endParaRPr lang="ja-JP" altLang="en-US" dirty="0" err="1">
              <a:solidFill>
                <a:srgbClr val="20567E"/>
              </a:solidFill>
              <a:latin typeface="游ゴシック"/>
              <a:ea typeface="游ゴシック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7E9216-D395-8743-B157-4088849F735E}"/>
              </a:ext>
            </a:extLst>
          </p:cNvPr>
          <p:cNvSpPr txBox="1"/>
          <p:nvPr/>
        </p:nvSpPr>
        <p:spPr>
          <a:xfrm>
            <a:off x="1470905" y="3344994"/>
            <a:ext cx="6094902" cy="467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567E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色覚異常とは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567E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92554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1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22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73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6" grpId="0" animBg="1"/>
      <p:bldP spid="4" grpId="0"/>
      <p:bldP spid="9" grpId="0"/>
      <p:bldP spid="26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F9788-6C03-86DD-6A52-09756D7BF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D196A2D-6051-7E8E-A483-AA4563341EFA}"/>
              </a:ext>
            </a:extLst>
          </p:cNvPr>
          <p:cNvSpPr txBox="1"/>
          <p:nvPr/>
        </p:nvSpPr>
        <p:spPr>
          <a:xfrm>
            <a:off x="358105" y="175014"/>
            <a:ext cx="8470131" cy="76065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ja-JP" altLang="en-US" sz="3200" b="1" dirty="0">
                <a:solidFill>
                  <a:srgbClr val="20567E"/>
                </a:solidFill>
              </a:rPr>
              <a:t>色覚</a:t>
            </a:r>
            <a:r>
              <a:rPr lang="ja-JP" altLang="en-US" sz="3200" b="1" dirty="0">
                <a:solidFill>
                  <a:srgbClr val="20567E"/>
                </a:solidFill>
              </a:rPr>
              <a:t>異常</a:t>
            </a:r>
            <a:r>
              <a:rPr kumimoji="1" lang="ja-JP" altLang="en-US" sz="3200" b="1" dirty="0">
                <a:solidFill>
                  <a:srgbClr val="20567E"/>
                </a:solidFill>
              </a:rPr>
              <a:t>とは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BA8240-EE96-3CA3-9602-6B20F650283E}"/>
              </a:ext>
            </a:extLst>
          </p:cNvPr>
          <p:cNvSpPr txBox="1"/>
          <p:nvPr/>
        </p:nvSpPr>
        <p:spPr>
          <a:xfrm>
            <a:off x="1004628" y="1045142"/>
            <a:ext cx="10507158" cy="19913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  <a:cs typeface="+mn-cs"/>
              </a:rPr>
              <a:t>症状</a:t>
            </a:r>
            <a:endParaRPr kumimoji="1" lang="en-US" altLang="ja-JP" sz="2400" b="0" i="0" u="none" strike="noStrike" kern="1200" cap="none" spc="0" normalizeH="0" baseline="0" noProof="0" dirty="0">
              <a:ln>
                <a:noFill/>
              </a:ln>
              <a:solidFill>
                <a:srgbClr val="0876BA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  <a:cs typeface="+mn-cs"/>
              </a:rPr>
              <a:t>色覚異常とは、色の判別が難しかったり、正常な色覚とは色が異なって見えてしまう症状のこと。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2400" b="1" dirty="0">
                <a:solidFill>
                  <a:srgbClr val="0876BA"/>
                </a:solidFill>
                <a:latin typeface="+mn-ea"/>
              </a:rPr>
              <a:t>色覚異常の種類</a:t>
            </a:r>
            <a:endParaRPr lang="en-US" altLang="ja-JP" sz="2400" dirty="0">
              <a:solidFill>
                <a:srgbClr val="0876BA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代表的な色覚異常と、その色の感じ方のシミュレーション例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5CBD0F0-5BFA-BE08-2327-F89961E35930}"/>
              </a:ext>
            </a:extLst>
          </p:cNvPr>
          <p:cNvSpPr txBox="1"/>
          <p:nvPr/>
        </p:nvSpPr>
        <p:spPr>
          <a:xfrm>
            <a:off x="5933790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Ⅱ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緑色を判別しにくい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890B60F-986C-6EE0-CFE2-0F99C21BC105}"/>
              </a:ext>
            </a:extLst>
          </p:cNvPr>
          <p:cNvSpPr txBox="1"/>
          <p:nvPr/>
        </p:nvSpPr>
        <p:spPr>
          <a:xfrm>
            <a:off x="3268264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Ⅰ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赤色を判別しにくい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03E6A3A7-7A27-FBEB-C5D0-0BB8286D0E56}"/>
              </a:ext>
            </a:extLst>
          </p:cNvPr>
          <p:cNvSpPr txBox="1"/>
          <p:nvPr/>
        </p:nvSpPr>
        <p:spPr>
          <a:xfrm>
            <a:off x="8599317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Ⅲ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型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青色を判別しにくい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  <a:endParaRPr lang="en-US" altLang="ja-JP" dirty="0">
              <a:solidFill>
                <a:srgbClr val="0876BA"/>
              </a:solidFill>
              <a:latin typeface="+mn-ea"/>
            </a:endParaRPr>
          </a:p>
        </p:txBody>
      </p:sp>
      <p:grpSp>
        <p:nvGrpSpPr>
          <p:cNvPr id="48" name="グループ化 47">
            <a:extLst>
              <a:ext uri="{FF2B5EF4-FFF2-40B4-BE49-F238E27FC236}">
                <a16:creationId xmlns:a16="http://schemas.microsoft.com/office/drawing/2014/main" id="{607C4898-A221-6FAF-12E3-23E2804D963C}"/>
              </a:ext>
            </a:extLst>
          </p:cNvPr>
          <p:cNvGrpSpPr/>
          <p:nvPr/>
        </p:nvGrpSpPr>
        <p:grpSpPr>
          <a:xfrm>
            <a:off x="6439181" y="3205781"/>
            <a:ext cx="2044946" cy="1873531"/>
            <a:chOff x="4746170" y="2378041"/>
            <a:chExt cx="2699660" cy="2473364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706B60C1-6816-0449-C528-2FDD0C0B70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170" y="2378041"/>
              <a:ext cx="2699660" cy="2473364"/>
            </a:xfrm>
            <a:prstGeom prst="rect">
              <a:avLst/>
            </a:prstGeom>
          </p:spPr>
        </p:pic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EFE0971-071F-7014-37D8-C4A53F3D1E78}"/>
                </a:ext>
              </a:extLst>
            </p:cNvPr>
            <p:cNvSpPr/>
            <p:nvPr/>
          </p:nvSpPr>
          <p:spPr>
            <a:xfrm>
              <a:off x="5472885" y="2988584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599EB609-51CF-17EC-4016-75D33498BBE6}"/>
              </a:ext>
            </a:extLst>
          </p:cNvPr>
          <p:cNvGrpSpPr/>
          <p:nvPr/>
        </p:nvGrpSpPr>
        <p:grpSpPr>
          <a:xfrm>
            <a:off x="1108129" y="3205780"/>
            <a:ext cx="2044946" cy="1873532"/>
            <a:chOff x="7678887" y="-95323"/>
            <a:chExt cx="2699658" cy="2473364"/>
          </a:xfrm>
        </p:grpSpPr>
        <p:pic>
          <p:nvPicPr>
            <p:cNvPr id="36" name="図 35">
              <a:extLst>
                <a:ext uri="{FF2B5EF4-FFF2-40B4-BE49-F238E27FC236}">
                  <a16:creationId xmlns:a16="http://schemas.microsoft.com/office/drawing/2014/main" id="{142855C5-F22F-E191-4546-04D4AA8CCA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678887" y="-95323"/>
              <a:ext cx="2699658" cy="2473364"/>
            </a:xfrm>
            <a:prstGeom prst="rect">
              <a:avLst/>
            </a:prstGeom>
          </p:spPr>
        </p:pic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B517BC96-6BFC-3B18-B5A6-61FB87A1F5E6}"/>
                </a:ext>
              </a:extLst>
            </p:cNvPr>
            <p:cNvSpPr/>
            <p:nvPr/>
          </p:nvSpPr>
          <p:spPr>
            <a:xfrm>
              <a:off x="8405601" y="515220"/>
              <a:ext cx="1252279" cy="1252278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C3BBA92-92DD-1108-C52A-096741F728E4}"/>
              </a:ext>
            </a:extLst>
          </p:cNvPr>
          <p:cNvGrpSpPr/>
          <p:nvPr/>
        </p:nvGrpSpPr>
        <p:grpSpPr>
          <a:xfrm>
            <a:off x="3773656" y="3205781"/>
            <a:ext cx="2044944" cy="1873531"/>
            <a:chOff x="2857502" y="461962"/>
            <a:chExt cx="6476995" cy="5934075"/>
          </a:xfrm>
        </p:grpSpPr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3999042F-C907-6BC0-6E3B-8A9D4F4054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3C019818-C91B-71D6-8459-FC9F67506B82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/>
            </a:p>
          </p:txBody>
        </p:sp>
      </p:grp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81343377-65DA-1A2F-0157-95CDF3C04C01}"/>
              </a:ext>
            </a:extLst>
          </p:cNvPr>
          <p:cNvGrpSpPr/>
          <p:nvPr/>
        </p:nvGrpSpPr>
        <p:grpSpPr>
          <a:xfrm>
            <a:off x="9104709" y="3205781"/>
            <a:ext cx="2044944" cy="1873531"/>
            <a:chOff x="2857502" y="461962"/>
            <a:chExt cx="6476995" cy="5934075"/>
          </a:xfrm>
        </p:grpSpPr>
        <p:pic>
          <p:nvPicPr>
            <p:cNvPr id="30" name="図 29">
              <a:extLst>
                <a:ext uri="{FF2B5EF4-FFF2-40B4-BE49-F238E27FC236}">
                  <a16:creationId xmlns:a16="http://schemas.microsoft.com/office/drawing/2014/main" id="{0803DA53-D7F4-FEAB-6A1B-A11D6F92D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2857502" y="461962"/>
              <a:ext cx="6476995" cy="5934075"/>
            </a:xfrm>
            <a:prstGeom prst="rect">
              <a:avLst/>
            </a:prstGeom>
          </p:spPr>
        </p:pic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37A0D0-7B4B-D26C-CD18-9D82447CBE40}"/>
                </a:ext>
              </a:extLst>
            </p:cNvPr>
            <p:cNvSpPr/>
            <p:nvPr/>
          </p:nvSpPr>
          <p:spPr>
            <a:xfrm>
              <a:off x="4601028" y="1926771"/>
              <a:ext cx="3004456" cy="3004456"/>
            </a:xfrm>
            <a:prstGeom prst="ellipse">
              <a:avLst/>
            </a:prstGeom>
            <a:solidFill>
              <a:srgbClr val="FFFE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ja-JP" altLang="en-US" dirty="0"/>
            </a:p>
          </p:txBody>
        </p:sp>
      </p:grp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A310D74F-2675-150A-47C9-C5AD850D66A7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シミュレーション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https://nazo.main.jp/prog/image/cvsim.html</a:t>
            </a: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913AEB42-50A1-C5B9-E86E-166FA28AD992}"/>
              </a:ext>
            </a:extLst>
          </p:cNvPr>
          <p:cNvSpPr txBox="1"/>
          <p:nvPr/>
        </p:nvSpPr>
        <p:spPr>
          <a:xfrm>
            <a:off x="602738" y="5225004"/>
            <a:ext cx="2989943" cy="883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通常</a:t>
            </a:r>
            <a:endParaRPr lang="en-US" altLang="ja-JP" dirty="0">
              <a:solidFill>
                <a:srgbClr val="202028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(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全ての色を判別できる</a:t>
            </a:r>
            <a:r>
              <a:rPr lang="en-US" altLang="ja-JP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89135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59C97-CCAE-A2EF-D888-197FB0CB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F6C0191-635E-C7A6-02FB-83A7972D4713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200" b="1">
                <a:solidFill>
                  <a:srgbClr val="20567E"/>
                </a:solidFill>
                <a:ea typeface="游ゴシック"/>
              </a:rPr>
              <a:t>色覚異常</a:t>
            </a:r>
            <a:r>
              <a:rPr kumimoji="1" lang="ja-JP" altLang="en-US" sz="3200" b="1">
                <a:solidFill>
                  <a:srgbClr val="20567E"/>
                </a:solidFill>
                <a:ea typeface="游ゴシック"/>
              </a:rPr>
              <a:t>と</a:t>
            </a:r>
            <a:r>
              <a:rPr kumimoji="1" lang="en-US" altLang="ja-JP" sz="3200" b="1" dirty="0" err="1">
                <a:solidFill>
                  <a:srgbClr val="20567E"/>
                </a:solidFill>
                <a:ea typeface="游ゴシック"/>
              </a:rPr>
              <a:t>Web</a:t>
            </a:r>
            <a:r>
              <a:rPr lang="en-US" altLang="ja-JP" sz="3200" b="1" dirty="0" err="1">
                <a:solidFill>
                  <a:srgbClr val="20567E"/>
                </a:solidFill>
                <a:ea typeface="游ゴシック"/>
              </a:rPr>
              <a:t>デザイン</a:t>
            </a:r>
            <a:endParaRPr kumimoji="1" lang="en-US" altLang="ja-JP" sz="3200" b="1" dirty="0" err="1">
              <a:solidFill>
                <a:srgbClr val="20567E"/>
              </a:solidFill>
              <a:ea typeface="游ゴシック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2A224420-D35E-B814-AA98-AB185CBEC1E0}"/>
              </a:ext>
            </a:extLst>
          </p:cNvPr>
          <p:cNvSpPr txBox="1"/>
          <p:nvPr/>
        </p:nvSpPr>
        <p:spPr>
          <a:xfrm>
            <a:off x="773634" y="1283898"/>
            <a:ext cx="4414383" cy="1714380"/>
          </a:xfrm>
          <a:prstGeom prst="rect">
            <a:avLst/>
          </a:prstGeom>
          <a:noFill/>
        </p:spPr>
        <p:txBody>
          <a:bodyPr wrap="square" numCol="1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kumimoji="1" lang="ja-JP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配色</a:t>
            </a:r>
            <a:endParaRPr kumimoji="1" lang="en-US" altLang="ja-JP" sz="1800" b="1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暖色同士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や</a:t>
            </a:r>
            <a:r>
              <a:rPr lang="ja-JP" altLang="en-US" b="1" dirty="0">
                <a:solidFill>
                  <a:srgbClr val="0876BA"/>
                </a:solidFill>
                <a:latin typeface="+mn-ea"/>
              </a:rPr>
              <a:t>寒色同士、同じ明度の色同士</a:t>
            </a:r>
            <a:r>
              <a:rPr lang="ja-JP" altLang="en-US" dirty="0">
                <a:solidFill>
                  <a:srgbClr val="202028"/>
                </a:solidFill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のような</a:t>
            </a:r>
            <a:r>
              <a:rPr kumimoji="1" lang="ja-JP" altLang="en-US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、色覚障害者が見分けにくい色の組み合わせを避ける</a:t>
            </a:r>
            <a:endParaRPr kumimoji="1" lang="en-US" altLang="ja-JP" sz="1800" i="0" u="none" strike="noStrike" kern="1200" cap="none" spc="0" normalizeH="0" baseline="0" noProof="0" dirty="0">
              <a:ln>
                <a:noFill/>
              </a:ln>
              <a:solidFill>
                <a:srgbClr val="202028"/>
              </a:solidFill>
              <a:effectLst/>
              <a:uLnTx/>
              <a:uFillTx/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31173ED-97BB-37FB-5C7D-9993B58D656A}"/>
              </a:ext>
            </a:extLst>
          </p:cNvPr>
          <p:cNvSpPr txBox="1"/>
          <p:nvPr/>
        </p:nvSpPr>
        <p:spPr>
          <a:xfrm>
            <a:off x="4318014" y="6131954"/>
            <a:ext cx="7535333" cy="385298"/>
          </a:xfrm>
          <a:prstGeom prst="rect">
            <a:avLst/>
          </a:prstGeom>
          <a:noFill/>
        </p:spPr>
        <p:txBody>
          <a:bodyPr wrap="square" anchor="b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引用</a:t>
            </a:r>
            <a:r>
              <a:rPr lang="en-US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: </a:t>
            </a:r>
            <a:r>
              <a:rPr lang="pl-PL" altLang="ja-JP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https://tsutawarudesign.com/universal1.html</a:t>
            </a:r>
          </a:p>
        </p:txBody>
      </p:sp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674787C9-1B06-677E-FF29-733BC6052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96000" y="1283898"/>
            <a:ext cx="5757346" cy="1681487"/>
          </a:xfrm>
          <a:prstGeom prst="rect">
            <a:avLst/>
          </a:prstGeom>
        </p:spPr>
      </p:pic>
      <p:pic>
        <p:nvPicPr>
          <p:cNvPr id="10" name="グラフィックス 9">
            <a:extLst>
              <a:ext uri="{FF2B5EF4-FFF2-40B4-BE49-F238E27FC236}">
                <a16:creationId xmlns:a16="http://schemas.microsoft.com/office/drawing/2014/main" id="{BC3E1E4B-F964-6C15-74E9-A73F442196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41"/>
          <a:stretch/>
        </p:blipFill>
        <p:spPr>
          <a:xfrm>
            <a:off x="581246" y="3346506"/>
            <a:ext cx="2577500" cy="2873306"/>
          </a:xfrm>
          <a:prstGeom prst="rect">
            <a:avLst/>
          </a:prstGeom>
        </p:spPr>
      </p:pic>
      <p:pic>
        <p:nvPicPr>
          <p:cNvPr id="11" name="グラフィックス 10">
            <a:extLst>
              <a:ext uri="{FF2B5EF4-FFF2-40B4-BE49-F238E27FC236}">
                <a16:creationId xmlns:a16="http://schemas.microsoft.com/office/drawing/2014/main" id="{40B152AF-7D18-3D4F-9828-C9F4D5C1B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9260" r="-575"/>
          <a:stretch/>
        </p:blipFill>
        <p:spPr>
          <a:xfrm>
            <a:off x="3410899" y="3346506"/>
            <a:ext cx="2685101" cy="2873306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FB56430A-42B1-B59D-C6A9-AD90606DAF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96001" y="2809030"/>
            <a:ext cx="5757346" cy="1743476"/>
          </a:xfrm>
          <a:prstGeom prst="rect">
            <a:avLst/>
          </a:prstGeom>
        </p:spPr>
      </p:pic>
      <p:pic>
        <p:nvPicPr>
          <p:cNvPr id="16" name="グラフィックス 15">
            <a:extLst>
              <a:ext uri="{FF2B5EF4-FFF2-40B4-BE49-F238E27FC236}">
                <a16:creationId xmlns:a16="http://schemas.microsoft.com/office/drawing/2014/main" id="{52C73677-8513-7A1F-5CD3-47701D43D26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096001" y="4459931"/>
            <a:ext cx="5757346" cy="172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266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EECD3-477E-D3F2-86B7-961EF428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365A55F-F8A4-3831-D8EF-523F936B09F7}"/>
              </a:ext>
            </a:extLst>
          </p:cNvPr>
          <p:cNvSpPr txBox="1"/>
          <p:nvPr/>
        </p:nvSpPr>
        <p:spPr>
          <a:xfrm>
            <a:off x="358105" y="175014"/>
            <a:ext cx="7727576" cy="7606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200" b="1" dirty="0" err="1">
                <a:solidFill>
                  <a:srgbClr val="20567E"/>
                </a:solidFill>
                <a:ea typeface="游ゴシック"/>
              </a:rPr>
              <a:t>人間の視覚的特性とWebデザイン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CE16FC7-4525-57DB-2943-01E622C974AB}"/>
              </a:ext>
            </a:extLst>
          </p:cNvPr>
          <p:cNvGrpSpPr/>
          <p:nvPr/>
        </p:nvGrpSpPr>
        <p:grpSpPr>
          <a:xfrm>
            <a:off x="8009676" y="2024764"/>
            <a:ext cx="3150872" cy="3380294"/>
            <a:chOff x="359019" y="1893745"/>
            <a:chExt cx="3150872" cy="3380294"/>
          </a:xfrm>
        </p:grpSpPr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6AA8F915-EA39-C504-EEA6-3E2051F24CBE}"/>
                </a:ext>
              </a:extLst>
            </p:cNvPr>
            <p:cNvSpPr txBox="1"/>
            <p:nvPr/>
          </p:nvSpPr>
          <p:spPr>
            <a:xfrm>
              <a:off x="415463" y="1893745"/>
              <a:ext cx="3041368" cy="1298882"/>
            </a:xfrm>
            <a:prstGeom prst="rect">
              <a:avLst/>
            </a:prstGeom>
            <a:noFill/>
          </p:spPr>
          <p:txBody>
            <a:bodyPr wrap="square" lIns="91440" tIns="45720" rIns="91440" bIns="45720" numCol="1" anchor="t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ja-JP" b="1" dirty="0" err="1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WCAGのガイドライン</a:t>
              </a:r>
            </a:p>
            <a:p>
              <a:pPr>
                <a:lnSpc>
                  <a:spcPct val="150000"/>
                </a:lnSpc>
                <a:defRPr/>
              </a:pPr>
              <a:r>
                <a:rPr kumimoji="1" lang="en-US" altLang="ja-JP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876BA"/>
                  </a:solidFill>
                  <a:effectLst/>
                  <a:uLnTx/>
                  <a:uFillTx/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4.5 : 1 </a:t>
              </a:r>
              <a:r>
                <a:rPr kumimoji="1" lang="ja-JP" altLang="en-US" sz="1800" i="0" u="none" strike="noStrike" kern="1200" cap="none" spc="0" normalizeH="0" baseline="0" noProof="0" dirty="0">
                  <a:ln>
                    <a:noFill/>
                  </a:ln>
                  <a:solidFill>
                    <a:srgbClr val="202028"/>
                  </a:solidFill>
                  <a:effectLst/>
                  <a:uLnTx/>
                  <a:uFillTx/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以上のコントラスト比を確保する</a:t>
              </a:r>
              <a:endParaRPr lang="en-US" altLang="ja-JP" sz="1800" i="0" u="none" strike="noStrike" kern="1200" cap="none" spc="0" normalizeH="0" baseline="0" noProof="0" dirty="0">
                <a:ln>
                  <a:noFill/>
                </a:ln>
                <a:solidFill>
                  <a:srgbClr val="202028"/>
                </a:solidFill>
                <a:effectLst/>
                <a:uLnTx/>
                <a:uFillTx/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</p:txBody>
        </p: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807AD483-A582-D345-35C8-BEFC9FBD545D}"/>
                </a:ext>
              </a:extLst>
            </p:cNvPr>
            <p:cNvGrpSpPr/>
            <p:nvPr/>
          </p:nvGrpSpPr>
          <p:grpSpPr>
            <a:xfrm>
              <a:off x="359019" y="3459855"/>
              <a:ext cx="3150872" cy="1814184"/>
              <a:chOff x="8309777" y="4150692"/>
              <a:chExt cx="3150872" cy="1814184"/>
            </a:xfrm>
          </p:grpSpPr>
          <p:sp>
            <p:nvSpPr>
              <p:cNvPr id="57" name="正方形/長方形 56">
                <a:extLst>
                  <a:ext uri="{FF2B5EF4-FFF2-40B4-BE49-F238E27FC236}">
                    <a16:creationId xmlns:a16="http://schemas.microsoft.com/office/drawing/2014/main" id="{A84E5FEA-5C24-5199-945E-EFD1F45B6C9A}"/>
                  </a:ext>
                </a:extLst>
              </p:cNvPr>
              <p:cNvSpPr/>
              <p:nvPr/>
            </p:nvSpPr>
            <p:spPr>
              <a:xfrm>
                <a:off x="8507737" y="4150692"/>
                <a:ext cx="1179516" cy="880533"/>
              </a:xfrm>
              <a:prstGeom prst="rect">
                <a:avLst/>
              </a:prstGeom>
              <a:solidFill>
                <a:srgbClr val="FFFEFF"/>
              </a:solidFill>
              <a:ln w="25400">
                <a:solidFill>
                  <a:srgbClr val="39393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>
                  <a:solidFill>
                    <a:srgbClr val="0876BA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58" name="正方形/長方形 57">
                <a:extLst>
                  <a:ext uri="{FF2B5EF4-FFF2-40B4-BE49-F238E27FC236}">
                    <a16:creationId xmlns:a16="http://schemas.microsoft.com/office/drawing/2014/main" id="{5BFC6A80-EAC0-842A-C4CC-017DBEA05CA4}"/>
                  </a:ext>
                </a:extLst>
              </p:cNvPr>
              <p:cNvSpPr/>
              <p:nvPr/>
            </p:nvSpPr>
            <p:spPr>
              <a:xfrm>
                <a:off x="10083173" y="4150692"/>
                <a:ext cx="1179516" cy="880533"/>
              </a:xfrm>
              <a:prstGeom prst="rect">
                <a:avLst/>
              </a:prstGeom>
              <a:solidFill>
                <a:srgbClr val="393939"/>
              </a:solidFill>
              <a:ln w="25400">
                <a:solidFill>
                  <a:srgbClr val="39393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91440" tIns="45720" rIns="91440" bIns="45720" rtlCol="0" anchor="ctr">
                <a:noAutofit/>
              </a:bodyPr>
              <a:lstStyle/>
              <a:p>
                <a:pPr algn="ctr"/>
                <a:endParaRPr kumimoji="1" lang="ja-JP" altLang="en-US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B5BB41D6-8252-F6E2-61B2-1B6BD4EC363D}"/>
                  </a:ext>
                </a:extLst>
              </p:cNvPr>
              <p:cNvSpPr txBox="1"/>
              <p:nvPr/>
            </p:nvSpPr>
            <p:spPr>
              <a:xfrm>
                <a:off x="8309777" y="5153187"/>
                <a:ext cx="157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明るさ </a:t>
                </a:r>
                <a:r>
                  <a:rPr kumimoji="1" lang="en-US" altLang="ja-JP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100%</a:t>
                </a:r>
                <a:endPara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60" name="テキスト ボックス 59">
                <a:extLst>
                  <a:ext uri="{FF2B5EF4-FFF2-40B4-BE49-F238E27FC236}">
                    <a16:creationId xmlns:a16="http://schemas.microsoft.com/office/drawing/2014/main" id="{CA6FF276-6758-F789-8A49-0E3A4D14781A}"/>
                  </a:ext>
                </a:extLst>
              </p:cNvPr>
              <p:cNvSpPr txBox="1"/>
              <p:nvPr/>
            </p:nvSpPr>
            <p:spPr>
              <a:xfrm>
                <a:off x="9885213" y="5153187"/>
                <a:ext cx="157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ja-JP" altLang="en-US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明るさ </a:t>
                </a:r>
                <a:r>
                  <a:rPr kumimoji="1" lang="en-US" altLang="ja-JP" dirty="0">
                    <a:solidFill>
                      <a:srgbClr val="202028"/>
                    </a:solidFill>
                    <a:latin typeface="游ゴシック Medium" panose="020B0500000000000000" pitchFamily="50" charset="-128"/>
                    <a:ea typeface="游ゴシック Medium" panose="020B0500000000000000" pitchFamily="50" charset="-128"/>
                  </a:rPr>
                  <a:t>22%</a:t>
                </a:r>
                <a:endParaRPr kumimoji="1" lang="ja-JP" altLang="en-US" dirty="0">
                  <a:solidFill>
                    <a:srgbClr val="202028"/>
                  </a:solidFill>
                  <a:latin typeface="游ゴシック Medium" panose="020B0500000000000000" pitchFamily="50" charset="-128"/>
                  <a:ea typeface="游ゴシック Medium" panose="020B0500000000000000" pitchFamily="50" charset="-128"/>
                </a:endParaRPr>
              </a:p>
            </p:txBody>
          </p:sp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948E48B9-47A2-B483-CE04-AFF28AE6A46C}"/>
                  </a:ext>
                </a:extLst>
              </p:cNvPr>
              <p:cNvSpPr txBox="1"/>
              <p:nvPr/>
            </p:nvSpPr>
            <p:spPr>
              <a:xfrm>
                <a:off x="8997506" y="5595544"/>
                <a:ext cx="157543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ja-JP" b="1" dirty="0">
                    <a:solidFill>
                      <a:srgbClr val="202028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( </a:t>
                </a:r>
                <a:r>
                  <a:rPr kumimoji="1" lang="en-US" altLang="ja-JP" b="1" dirty="0">
                    <a:solidFill>
                      <a:srgbClr val="202028"/>
                    </a:solidFill>
                    <a:latin typeface="游ゴシック" panose="020B0400000000000000" pitchFamily="50" charset="-128"/>
                    <a:ea typeface="游ゴシック" panose="020B0400000000000000" pitchFamily="50" charset="-128"/>
                  </a:rPr>
                  <a:t>4.5 : 1 )</a:t>
                </a:r>
                <a:endParaRPr kumimoji="1" lang="ja-JP" altLang="en-US" b="1" dirty="0">
                  <a:solidFill>
                    <a:srgbClr val="202028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endParaRPr>
              </a:p>
            </p:txBody>
          </p:sp>
        </p:grpSp>
      </p:grpSp>
      <p:sp>
        <p:nvSpPr>
          <p:cNvPr id="7" name="テキスト ボックス 55">
            <a:extLst>
              <a:ext uri="{FF2B5EF4-FFF2-40B4-BE49-F238E27FC236}">
                <a16:creationId xmlns:a16="http://schemas.microsoft.com/office/drawing/2014/main" id="{8358CF03-5ED6-4B15-6178-00CF74532F9C}"/>
              </a:ext>
            </a:extLst>
          </p:cNvPr>
          <p:cNvSpPr txBox="1"/>
          <p:nvPr/>
        </p:nvSpPr>
        <p:spPr>
          <a:xfrm>
            <a:off x="1031452" y="2024764"/>
            <a:ext cx="3323590" cy="2130263"/>
          </a:xfrm>
          <a:prstGeom prst="rect">
            <a:avLst/>
          </a:prstGeom>
          <a:noFill/>
        </p:spPr>
        <p:txBody>
          <a:bodyPr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CCOHSの研究結果</a:t>
            </a:r>
            <a:endParaRPr lang="en-US" altLang="ja-JP" b="1" dirty="0" err="1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kumimoji="1" lang="en-US" altLang="ja-JP" sz="1800" b="1" i="0" u="none" strike="noStrike" kern="1200" cap="none" spc="0" normalizeH="0" baseline="0" noProof="0" dirty="0">
                <a:ln>
                  <a:noFill/>
                </a:ln>
                <a:solidFill>
                  <a:srgbClr val="0876BA"/>
                </a:solidFill>
                <a:effectLst/>
                <a:uLnTx/>
                <a:uFillTx/>
                <a:latin typeface="游ゴシック" panose="020B0400000000000000" pitchFamily="50" charset="-128"/>
                <a:ea typeface="游ゴシック" panose="020B0400000000000000" pitchFamily="50" charset="-128"/>
              </a:rPr>
              <a:t> : 1 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– 20 : 1 </a:t>
            </a: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の比が</a:t>
            </a:r>
            <a:endParaRPr lang="ja-JP" altLang="en-US" b="1" dirty="0" err="1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人間が敏感な範囲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 : 1 </a:t>
            </a: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以上は変化を</a:t>
            </a:r>
            <a:endParaRPr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感じにくいという結果も</a:t>
            </a:r>
            <a:endParaRPr lang="en-US" altLang="ja-JP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7" name="テキスト ボックス 55">
            <a:extLst>
              <a:ext uri="{FF2B5EF4-FFF2-40B4-BE49-F238E27FC236}">
                <a16:creationId xmlns:a16="http://schemas.microsoft.com/office/drawing/2014/main" id="{3B87EBBD-5BD3-705C-0681-77D1453079A2}"/>
              </a:ext>
            </a:extLst>
          </p:cNvPr>
          <p:cNvSpPr txBox="1"/>
          <p:nvPr/>
        </p:nvSpPr>
        <p:spPr>
          <a:xfrm>
            <a:off x="4355042" y="2024764"/>
            <a:ext cx="3323590" cy="2130968"/>
          </a:xfrm>
          <a:prstGeom prst="rect">
            <a:avLst/>
          </a:prstGeom>
          <a:noFill/>
        </p:spPr>
        <p:txBody>
          <a:bodyPr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ja-JP" b="1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医学論文のレビュ</a:t>
            </a:r>
            <a:r>
              <a:rPr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ー</a:t>
            </a:r>
            <a:endParaRPr lang="en-US" altLang="ja-JP" b="1" dirty="0">
              <a:solidFill>
                <a:srgbClr val="000000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モニターコントラストは</a:t>
            </a:r>
          </a:p>
          <a:p>
            <a:pPr>
              <a:lnSpc>
                <a:spcPct val="150000"/>
              </a:lnSpc>
              <a:defRPr/>
            </a:pP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60% – 70% </a:t>
            </a:r>
            <a:r>
              <a:rPr lang="en-US" altLang="ja-JP" dirty="0" err="1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が快適な人が多い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→ </a:t>
            </a:r>
            <a:r>
              <a:rPr lang="en-US" altLang="ja-JP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WCAG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コントラストだと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  <a:p>
            <a:pPr>
              <a:lnSpc>
                <a:spcPct val="150000"/>
              </a:lnSpc>
              <a:defRPr/>
            </a:pP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　 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12.6 - 14.7 : 1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ぐらい</a:t>
            </a:r>
            <a:endParaRPr lang="en-US" altLang="ja-JP" b="1" dirty="0">
              <a:solidFill>
                <a:srgbClr val="4A98D2"/>
              </a:solidFill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E812ACC-4D74-F792-5E5E-122607B8F266}"/>
              </a:ext>
            </a:extLst>
          </p:cNvPr>
          <p:cNvSpPr txBox="1"/>
          <p:nvPr/>
        </p:nvSpPr>
        <p:spPr>
          <a:xfrm>
            <a:off x="1031452" y="4593369"/>
            <a:ext cx="5540298" cy="135479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/>
                <a:ea typeface="+mn-lt"/>
              </a:rPr>
              <a:t>参考</a:t>
            </a:r>
            <a:endParaRPr lang="en-US" alt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游ゴシック"/>
                <a:ea typeface="+mn-lt"/>
              </a:rPr>
              <a:t>https://waic.jp/translations/WCAG20</a:t>
            </a:r>
            <a:endParaRPr lang="ja-JP" sz="1400" dirty="0">
              <a:solidFill>
                <a:schemeClr val="tx1">
                  <a:lumMod val="65000"/>
                  <a:lumOff val="35000"/>
                </a:schemeClr>
              </a:solidFill>
              <a:latin typeface="游ゴシック"/>
              <a:ea typeface="+mn-lt"/>
            </a:endParaRPr>
          </a:p>
          <a:p>
            <a:pPr>
              <a:lnSpc>
                <a:spcPct val="150000"/>
              </a:lnSpc>
            </a:pPr>
            <a:r>
              <a:rPr lang="pl-PL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</a:rPr>
              <a:t>https://www.ccigs.ca/oshanswers/ergonomics/office/color.html</a:t>
            </a:r>
          </a:p>
          <a:p>
            <a:pPr>
              <a:lnSpc>
                <a:spcPct val="150000"/>
              </a:lnSpc>
            </a:pPr>
            <a:r>
              <a:rPr lang="ja-JP" altLang="pl-PL" sz="1400" dirty="0">
                <a:solidFill>
                  <a:schemeClr val="tx1">
                    <a:lumMod val="65000"/>
                    <a:lumOff val="35000"/>
                  </a:schemeClr>
                </a:solidFill>
                <a:ea typeface="+mn-lt"/>
              </a:rPr>
              <a:t>https://pmc.ncbi.nim.nih.gov/articles/PMC9434525/</a:t>
            </a:r>
            <a:endParaRPr lang="pl-PL" sz="1400" dirty="0">
              <a:solidFill>
                <a:schemeClr val="tx1">
                  <a:lumMod val="65000"/>
                  <a:lumOff val="35000"/>
                </a:schemeClr>
              </a:solidFill>
              <a:ea typeface="+mn-lt"/>
            </a:endParaRPr>
          </a:p>
        </p:txBody>
      </p:sp>
      <p:sp>
        <p:nvSpPr>
          <p:cNvPr id="2" name="テキスト ボックス 55">
            <a:extLst>
              <a:ext uri="{FF2B5EF4-FFF2-40B4-BE49-F238E27FC236}">
                <a16:creationId xmlns:a16="http://schemas.microsoft.com/office/drawing/2014/main" id="{26460E15-7579-6CDD-38C6-B7433B249AC2}"/>
              </a:ext>
            </a:extLst>
          </p:cNvPr>
          <p:cNvSpPr txBox="1"/>
          <p:nvPr/>
        </p:nvSpPr>
        <p:spPr>
          <a:xfrm>
            <a:off x="1031452" y="1246082"/>
            <a:ext cx="8157681" cy="468270"/>
          </a:xfrm>
          <a:prstGeom prst="rect">
            <a:avLst/>
          </a:prstGeom>
          <a:noFill/>
        </p:spPr>
        <p:txBody>
          <a:bodyPr wrap="square" lIns="91440" tIns="45720" rIns="91440" bIns="45720" numCol="1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ja-JP" altLang="en-US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コントラスト</a:t>
            </a:r>
            <a:r>
              <a:rPr lang="en-US" altLang="ja-JP" b="1" dirty="0">
                <a:solidFill>
                  <a:srgbClr val="0876BA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:</a:t>
            </a:r>
            <a:r>
              <a:rPr lang="en-US" altLang="ja-JP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</a:t>
            </a:r>
            <a:r>
              <a:rPr lang="ja-JP" altLang="en-US" dirty="0">
                <a:latin typeface="游ゴシック Medium" panose="020B0500000000000000" pitchFamily="50" charset="-128"/>
                <a:ea typeface="游ゴシック Medium" panose="020B0500000000000000" pitchFamily="50" charset="-128"/>
              </a:rPr>
              <a:t>明るい部分と暗い部分の明るさの比のこと</a:t>
            </a:r>
            <a:endParaRPr lang="en-US" altLang="ja-JP" dirty="0">
              <a:latin typeface="游ゴシック Medium" panose="020B0500000000000000" pitchFamily="50" charset="-128"/>
              <a:ea typeface="游ゴシック Medium" panose="020B05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68219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0876BA"/>
        </a:solidFill>
        <a:ln>
          <a:noFill/>
        </a:ln>
      </a:spPr>
      <a:bodyPr wrap="square" rtlCol="0" anchor="ctr">
        <a:noAutofit/>
      </a:bodyPr>
      <a:lstStyle>
        <a:defPPr algn="ctr">
          <a:defRPr kumimoji="1">
            <a:solidFill>
              <a:srgbClr val="0876BA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dirty="0" smtClean="0">
            <a:solidFill>
              <a:srgbClr val="202028"/>
            </a:solidFill>
            <a:latin typeface="游ゴシック Medium" panose="020B0500000000000000" pitchFamily="50" charset="-128"/>
            <a:ea typeface="游ゴシック Medium" panose="020B0500000000000000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2442</TotalTime>
  <Words>673</Words>
  <Application>Microsoft Office PowerPoint</Application>
  <PresentationFormat>ワイド画面</PresentationFormat>
  <Paragraphs>113</Paragraphs>
  <Slides>20</Slides>
  <Notes>12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8" baseType="lpstr">
      <vt:lpstr>Inter Medium</vt:lpstr>
      <vt:lpstr>MS UI Gothic</vt:lpstr>
      <vt:lpstr>游ゴシック</vt:lpstr>
      <vt:lpstr>游ゴシック Bold</vt:lpstr>
      <vt:lpstr>游ゴシック Light</vt:lpstr>
      <vt:lpstr>游ゴシック Medium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律希 安部</dc:creator>
  <cp:lastModifiedBy>25h13_3G24寺田 侑史</cp:lastModifiedBy>
  <cp:revision>463</cp:revision>
  <dcterms:created xsi:type="dcterms:W3CDTF">2025-02-12T05:06:10Z</dcterms:created>
  <dcterms:modified xsi:type="dcterms:W3CDTF">2025-07-08T13:12:03Z</dcterms:modified>
</cp:coreProperties>
</file>