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62" r:id="rId5"/>
    <p:sldId id="257" r:id="rId6"/>
    <p:sldId id="258" r:id="rId7"/>
    <p:sldId id="259" r:id="rId8"/>
    <p:sldId id="264" r:id="rId9"/>
    <p:sldId id="265" r:id="rId10"/>
    <p:sldId id="269" r:id="rId11"/>
    <p:sldId id="270" r:id="rId12"/>
    <p:sldId id="271" r:id="rId13"/>
    <p:sldId id="272" r:id="rId14"/>
    <p:sldId id="268" r:id="rId15"/>
    <p:sldId id="266" r:id="rId16"/>
    <p:sldId id="267" r:id="rId17"/>
  </p:sldIdLst>
  <p:sldSz cx="35999738" cy="35999738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4FE"/>
    <a:srgbClr val="7FD9FB"/>
    <a:srgbClr val="EEEEEE"/>
    <a:srgbClr val="F1F1F1"/>
    <a:srgbClr val="F3EDE5"/>
    <a:srgbClr val="CCCCCC"/>
    <a:srgbClr val="AC6C26"/>
    <a:srgbClr val="EFD4B7"/>
    <a:srgbClr val="FFCCAA"/>
    <a:srgbClr val="EBE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>
        <p:scale>
          <a:sx n="10" d="100"/>
          <a:sy n="10" d="100"/>
        </p:scale>
        <p:origin x="291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2" y="5891626"/>
            <a:ext cx="30599777" cy="1253324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8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32" indent="0" algn="ctr">
              <a:buNone/>
              <a:defRPr sz="7874"/>
            </a:lvl2pPr>
            <a:lvl3pPr marL="3600065" indent="0" algn="ctr">
              <a:buNone/>
              <a:defRPr sz="7087"/>
            </a:lvl3pPr>
            <a:lvl4pPr marL="5400097" indent="0" algn="ctr">
              <a:buNone/>
              <a:defRPr sz="6299"/>
            </a:lvl4pPr>
            <a:lvl5pPr marL="7200130" indent="0" algn="ctr">
              <a:buNone/>
              <a:defRPr sz="6299"/>
            </a:lvl5pPr>
            <a:lvl6pPr marL="9000162" indent="0" algn="ctr">
              <a:buNone/>
              <a:defRPr sz="6299"/>
            </a:lvl6pPr>
            <a:lvl7pPr marL="10800194" indent="0" algn="ctr">
              <a:buNone/>
              <a:defRPr sz="6299"/>
            </a:lvl7pPr>
            <a:lvl8pPr marL="12600227" indent="0" algn="ctr">
              <a:buNone/>
              <a:defRPr sz="6299"/>
            </a:lvl8pPr>
            <a:lvl9pPr marL="14400259" indent="0" algn="ctr">
              <a:buNone/>
              <a:defRPr sz="629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2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8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03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65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32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065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097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200130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900016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80019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600227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40025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3" y="9583265"/>
            <a:ext cx="15299889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8" y="9583265"/>
            <a:ext cx="15299889" cy="228415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8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32" indent="0">
              <a:buNone/>
              <a:defRPr sz="7874" b="1"/>
            </a:lvl2pPr>
            <a:lvl3pPr marL="3600065" indent="0">
              <a:buNone/>
              <a:defRPr sz="7087" b="1"/>
            </a:lvl3pPr>
            <a:lvl4pPr marL="5400097" indent="0">
              <a:buNone/>
              <a:defRPr sz="6299" b="1"/>
            </a:lvl4pPr>
            <a:lvl5pPr marL="7200130" indent="0">
              <a:buNone/>
              <a:defRPr sz="6299" b="1"/>
            </a:lvl5pPr>
            <a:lvl6pPr marL="9000162" indent="0">
              <a:buNone/>
              <a:defRPr sz="6299" b="1"/>
            </a:lvl6pPr>
            <a:lvl7pPr marL="10800194" indent="0">
              <a:buNone/>
              <a:defRPr sz="6299" b="1"/>
            </a:lvl7pPr>
            <a:lvl8pPr marL="12600227" indent="0">
              <a:buNone/>
              <a:defRPr sz="6299" b="1"/>
            </a:lvl8pPr>
            <a:lvl9pPr marL="14400259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5"/>
            <a:ext cx="15229574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32" indent="0">
              <a:buNone/>
              <a:defRPr sz="7874" b="1"/>
            </a:lvl2pPr>
            <a:lvl3pPr marL="3600065" indent="0">
              <a:buNone/>
              <a:defRPr sz="7087" b="1"/>
            </a:lvl3pPr>
            <a:lvl4pPr marL="5400097" indent="0">
              <a:buNone/>
              <a:defRPr sz="6299" b="1"/>
            </a:lvl4pPr>
            <a:lvl5pPr marL="7200130" indent="0">
              <a:buNone/>
              <a:defRPr sz="6299" b="1"/>
            </a:lvl5pPr>
            <a:lvl6pPr marL="9000162" indent="0">
              <a:buNone/>
              <a:defRPr sz="6299" b="1"/>
            </a:lvl6pPr>
            <a:lvl7pPr marL="10800194" indent="0">
              <a:buNone/>
              <a:defRPr sz="6299" b="1"/>
            </a:lvl7pPr>
            <a:lvl8pPr marL="12600227" indent="0">
              <a:buNone/>
              <a:defRPr sz="6299" b="1"/>
            </a:lvl8pPr>
            <a:lvl9pPr marL="14400259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5"/>
            <a:ext cx="15304578" cy="193415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1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02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3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9" y="5183305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5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800032" indent="0">
              <a:buNone/>
              <a:defRPr sz="5512"/>
            </a:lvl2pPr>
            <a:lvl3pPr marL="3600065" indent="0">
              <a:buNone/>
              <a:defRPr sz="4724"/>
            </a:lvl3pPr>
            <a:lvl4pPr marL="5400097" indent="0">
              <a:buNone/>
              <a:defRPr sz="3937"/>
            </a:lvl4pPr>
            <a:lvl5pPr marL="7200130" indent="0">
              <a:buNone/>
              <a:defRPr sz="3937"/>
            </a:lvl5pPr>
            <a:lvl6pPr marL="9000162" indent="0">
              <a:buNone/>
              <a:defRPr sz="3937"/>
            </a:lvl6pPr>
            <a:lvl7pPr marL="10800194" indent="0">
              <a:buNone/>
              <a:defRPr sz="3937"/>
            </a:lvl7pPr>
            <a:lvl8pPr marL="12600227" indent="0">
              <a:buNone/>
              <a:defRPr sz="3937"/>
            </a:lvl8pPr>
            <a:lvl9pPr marL="14400259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23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3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9" y="5183305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800032" indent="0">
              <a:buNone/>
              <a:defRPr sz="11025"/>
            </a:lvl2pPr>
            <a:lvl3pPr marL="3600065" indent="0">
              <a:buNone/>
              <a:defRPr sz="9449"/>
            </a:lvl3pPr>
            <a:lvl4pPr marL="5400097" indent="0">
              <a:buNone/>
              <a:defRPr sz="7874"/>
            </a:lvl4pPr>
            <a:lvl5pPr marL="7200130" indent="0">
              <a:buNone/>
              <a:defRPr sz="7874"/>
            </a:lvl5pPr>
            <a:lvl6pPr marL="9000162" indent="0">
              <a:buNone/>
              <a:defRPr sz="7874"/>
            </a:lvl6pPr>
            <a:lvl7pPr marL="10800194" indent="0">
              <a:buNone/>
              <a:defRPr sz="7874"/>
            </a:lvl7pPr>
            <a:lvl8pPr marL="12600227" indent="0">
              <a:buNone/>
              <a:defRPr sz="7874"/>
            </a:lvl8pPr>
            <a:lvl9pPr marL="14400259" indent="0">
              <a:buNone/>
              <a:defRPr sz="787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800032" indent="0">
              <a:buNone/>
              <a:defRPr sz="5512"/>
            </a:lvl2pPr>
            <a:lvl3pPr marL="3600065" indent="0">
              <a:buNone/>
              <a:defRPr sz="4724"/>
            </a:lvl3pPr>
            <a:lvl4pPr marL="5400097" indent="0">
              <a:buNone/>
              <a:defRPr sz="3937"/>
            </a:lvl4pPr>
            <a:lvl5pPr marL="7200130" indent="0">
              <a:buNone/>
              <a:defRPr sz="3937"/>
            </a:lvl5pPr>
            <a:lvl6pPr marL="9000162" indent="0">
              <a:buNone/>
              <a:defRPr sz="3937"/>
            </a:lvl6pPr>
            <a:lvl7pPr marL="10800194" indent="0">
              <a:buNone/>
              <a:defRPr sz="3937"/>
            </a:lvl7pPr>
            <a:lvl8pPr marL="12600227" indent="0">
              <a:buNone/>
              <a:defRPr sz="3937"/>
            </a:lvl8pPr>
            <a:lvl9pPr marL="14400259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3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3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3" y="9583265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3" y="33366433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3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6" y="33366433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0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065" rtl="0" eaLnBrk="1" latinLnBrk="0" hangingPunct="1">
        <a:lnSpc>
          <a:spcPct val="90000"/>
        </a:lnSpc>
        <a:spcBef>
          <a:spcPct val="0"/>
        </a:spcBef>
        <a:buNone/>
        <a:defRPr kumimoji="1"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16" indent="-900016" algn="l" defTabSz="3600065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kumimoji="1" sz="11025" kern="1200">
          <a:solidFill>
            <a:schemeClr val="tx1"/>
          </a:solidFill>
          <a:latin typeface="+mn-lt"/>
          <a:ea typeface="+mn-ea"/>
          <a:cs typeface="+mn-cs"/>
        </a:defRPr>
      </a:lvl1pPr>
      <a:lvl2pPr marL="2700049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081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113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146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178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211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243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275" indent="-900016" algn="l" defTabSz="3600065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32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065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097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130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162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194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227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259" algn="l" defTabSz="3600065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4367779" y="7874944"/>
            <a:ext cx="27264183" cy="2024985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10342898" y="13788184"/>
            <a:ext cx="499215" cy="33327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11038987" y="16192853"/>
            <a:ext cx="2707011" cy="11496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11158516" y="14188950"/>
            <a:ext cx="2587478" cy="794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16924102" y="16192853"/>
            <a:ext cx="1483583" cy="506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16087389" y="10884298"/>
            <a:ext cx="2643727" cy="104765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10518670" y="11988187"/>
            <a:ext cx="8036657" cy="1050462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16924098" y="20487764"/>
            <a:ext cx="660934" cy="1553895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79E0BA-946C-50BC-CA1E-5ABFD4115C75}"/>
              </a:ext>
            </a:extLst>
          </p:cNvPr>
          <p:cNvSpPr/>
          <p:nvPr/>
        </p:nvSpPr>
        <p:spPr>
          <a:xfrm>
            <a:off x="5481553" y="10484924"/>
            <a:ext cx="17768279" cy="293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D90B9-D8EC-0C9C-9551-96DAFE727D97}"/>
              </a:ext>
            </a:extLst>
          </p:cNvPr>
          <p:cNvSpPr/>
          <p:nvPr/>
        </p:nvSpPr>
        <p:spPr>
          <a:xfrm rot="16200000">
            <a:off x="835320" y="16776442"/>
            <a:ext cx="18302206" cy="499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522A1E-7FE8-F736-1DAD-50CC2465A14C}"/>
              </a:ext>
            </a:extLst>
          </p:cNvPr>
          <p:cNvSpPr/>
          <p:nvPr/>
        </p:nvSpPr>
        <p:spPr>
          <a:xfrm>
            <a:off x="5481552" y="17545473"/>
            <a:ext cx="4432442" cy="13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4AF57-B94F-3386-F982-3C0631A4BF45}"/>
              </a:ext>
            </a:extLst>
          </p:cNvPr>
          <p:cNvSpPr/>
          <p:nvPr/>
        </p:nvSpPr>
        <p:spPr>
          <a:xfrm rot="16200000">
            <a:off x="3946244" y="13935504"/>
            <a:ext cx="7060536" cy="159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D0BD9-A4F5-3DE6-C987-B29A8F06E6C3}"/>
              </a:ext>
            </a:extLst>
          </p:cNvPr>
          <p:cNvSpPr/>
          <p:nvPr/>
        </p:nvSpPr>
        <p:spPr>
          <a:xfrm rot="16200000">
            <a:off x="16888339" y="6809793"/>
            <a:ext cx="7060536" cy="877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E9ED7A-6F0A-FBC6-F683-1E2FFD1363C5}"/>
              </a:ext>
            </a:extLst>
          </p:cNvPr>
          <p:cNvSpPr/>
          <p:nvPr/>
        </p:nvSpPr>
        <p:spPr>
          <a:xfrm>
            <a:off x="5481554" y="24683967"/>
            <a:ext cx="16440788" cy="431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10429032" y="19045425"/>
            <a:ext cx="8175523" cy="161377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10889572" y="20316848"/>
            <a:ext cx="2462679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15848326" y="18862616"/>
            <a:ext cx="2756231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16980347" y="18623559"/>
            <a:ext cx="773434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028EB7-8591-070D-F2DF-F5A7B1FA48FD}"/>
              </a:ext>
            </a:extLst>
          </p:cNvPr>
          <p:cNvGrpSpPr/>
          <p:nvPr/>
        </p:nvGrpSpPr>
        <p:grpSpPr>
          <a:xfrm>
            <a:off x="10429036" y="17301249"/>
            <a:ext cx="2921458" cy="1496249"/>
            <a:chOff x="3746723" y="4493060"/>
            <a:chExt cx="1033519" cy="52932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EE6F048-2DC9-AAC1-B77E-B009BCC53B8E}"/>
                </a:ext>
              </a:extLst>
            </p:cNvPr>
            <p:cNvSpPr/>
            <p:nvPr/>
          </p:nvSpPr>
          <p:spPr>
            <a:xfrm>
              <a:off x="3746723" y="4493060"/>
              <a:ext cx="1033519" cy="411811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DC97885C-4734-0D15-3311-24D69C852DB4}"/>
                </a:ext>
              </a:extLst>
            </p:cNvPr>
            <p:cNvSpPr/>
            <p:nvPr/>
          </p:nvSpPr>
          <p:spPr>
            <a:xfrm>
              <a:off x="4051756" y="4722345"/>
              <a:ext cx="728483" cy="30004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16751827" y="16784452"/>
            <a:ext cx="1792959" cy="66056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14208291" y="17953765"/>
            <a:ext cx="1045895" cy="8437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13914742" y="16189349"/>
            <a:ext cx="393749" cy="310962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10273713" y="14965747"/>
            <a:ext cx="8271073" cy="160417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10071355" y="15152371"/>
            <a:ext cx="1697991" cy="59150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17535814" y="14397219"/>
            <a:ext cx="464052" cy="56853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10889571" y="13470928"/>
            <a:ext cx="2460919" cy="124689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13862012" y="12528033"/>
            <a:ext cx="499209" cy="255389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14208288" y="14055838"/>
            <a:ext cx="845174" cy="94874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13769310" y="10546074"/>
            <a:ext cx="727683" cy="394615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10889572" y="11059798"/>
            <a:ext cx="7391549" cy="161706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14153810" y="10659028"/>
            <a:ext cx="722450" cy="4851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8993575" y="13312404"/>
            <a:ext cx="513278" cy="573302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10536259" y="22129668"/>
            <a:ext cx="4717924" cy="3148638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13893647" y="20230187"/>
            <a:ext cx="618736" cy="2055365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15848325" y="9069075"/>
            <a:ext cx="3164153" cy="125938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22239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3EC92CB-4193-2733-D139-D31F1AC0FA3B}"/>
              </a:ext>
            </a:extLst>
          </p:cNvPr>
          <p:cNvGrpSpPr/>
          <p:nvPr/>
        </p:nvGrpSpPr>
        <p:grpSpPr>
          <a:xfrm>
            <a:off x="0" y="1"/>
            <a:ext cx="35999738" cy="35999738"/>
            <a:chOff x="4712563" y="4712565"/>
            <a:chExt cx="26574607" cy="2657460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8DAF2BD-4A15-6F69-6751-C570A5CDA43A}"/>
                </a:ext>
              </a:extLst>
            </p:cNvPr>
            <p:cNvSpPr/>
            <p:nvPr/>
          </p:nvSpPr>
          <p:spPr>
            <a:xfrm>
              <a:off x="4712563" y="4712565"/>
              <a:ext cx="26574607" cy="26574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53E2E6CB-5D6C-F0BB-16DA-0799CAC1EFED}"/>
                </a:ext>
              </a:extLst>
            </p:cNvPr>
            <p:cNvGrpSpPr/>
            <p:nvPr/>
          </p:nvGrpSpPr>
          <p:grpSpPr>
            <a:xfrm>
              <a:off x="11187079" y="6679280"/>
              <a:ext cx="13851606" cy="22436919"/>
              <a:chOff x="3978156" y="774968"/>
              <a:chExt cx="4925667" cy="7978628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88C1EF17-6F43-3206-6854-2BC1071E6C8D}"/>
                  </a:ext>
                </a:extLst>
              </p:cNvPr>
              <p:cNvGrpSpPr/>
              <p:nvPr/>
            </p:nvGrpSpPr>
            <p:grpSpPr>
              <a:xfrm>
                <a:off x="3978156" y="774968"/>
                <a:ext cx="4925667" cy="7978628"/>
                <a:chOff x="3978156" y="774968"/>
                <a:chExt cx="4925667" cy="7978626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4ACC00FC-D7FB-DED9-61C6-1C34D058404E}"/>
                    </a:ext>
                  </a:extLst>
                </p:cNvPr>
                <p:cNvSpPr/>
                <p:nvPr/>
              </p:nvSpPr>
              <p:spPr>
                <a:xfrm>
                  <a:off x="7791736" y="4570405"/>
                  <a:ext cx="882014" cy="324951"/>
                </a:xfrm>
                <a:prstGeom prst="rect">
                  <a:avLst/>
                </a:prstGeom>
                <a:solidFill>
                  <a:srgbClr val="EEEEEE"/>
                </a:solidFill>
                <a:ln w="3175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6A00F42D-30FA-DFC2-70F1-4390531763FA}"/>
                    </a:ext>
                  </a:extLst>
                </p:cNvPr>
                <p:cNvSpPr/>
                <p:nvPr/>
              </p:nvSpPr>
              <p:spPr>
                <a:xfrm>
                  <a:off x="4607540" y="2940379"/>
                  <a:ext cx="1510971" cy="613386"/>
                </a:xfrm>
                <a:prstGeom prst="rect">
                  <a:avLst/>
                </a:prstGeom>
                <a:solidFill>
                  <a:srgbClr val="EEEEEE"/>
                </a:solidFill>
                <a:ln w="3175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0F39940D-BCF8-FF73-BF94-6BCF4A1933FC}"/>
                    </a:ext>
                  </a:extLst>
                </p:cNvPr>
                <p:cNvSpPr/>
                <p:nvPr/>
              </p:nvSpPr>
              <p:spPr>
                <a:xfrm>
                  <a:off x="3978156" y="2867189"/>
                  <a:ext cx="252498" cy="2820254"/>
                </a:xfrm>
                <a:prstGeom prst="rect">
                  <a:avLst/>
                </a:prstGeom>
                <a:solidFill>
                  <a:srgbClr val="EEEEEE"/>
                </a:solidFill>
                <a:ln w="3175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04478234-5CA4-BEB9-26C0-3D5EB4F05736}"/>
                    </a:ext>
                  </a:extLst>
                </p:cNvPr>
                <p:cNvSpPr/>
                <p:nvPr/>
              </p:nvSpPr>
              <p:spPr>
                <a:xfrm flipH="1">
                  <a:off x="4508351" y="1424420"/>
                  <a:ext cx="4197751" cy="7329174"/>
                </a:xfrm>
                <a:custGeom>
                  <a:avLst/>
                  <a:gdLst>
                    <a:gd name="connsiteX0" fmla="*/ 1616327 w 3034428"/>
                    <a:gd name="connsiteY0" fmla="*/ 0 h 5298040"/>
                    <a:gd name="connsiteX1" fmla="*/ 1519880 w 3034428"/>
                    <a:gd name="connsiteY1" fmla="*/ 0 h 5298040"/>
                    <a:gd name="connsiteX2" fmla="*/ 1519880 w 3034428"/>
                    <a:gd name="connsiteY2" fmla="*/ 99387 h 5298040"/>
                    <a:gd name="connsiteX3" fmla="*/ 1325792 w 3034428"/>
                    <a:gd name="connsiteY3" fmla="*/ 99387 h 5298040"/>
                    <a:gd name="connsiteX4" fmla="*/ 1325792 w 3034428"/>
                    <a:gd name="connsiteY4" fmla="*/ 241902 h 5298040"/>
                    <a:gd name="connsiteX5" fmla="*/ 115014 w 3034428"/>
                    <a:gd name="connsiteY5" fmla="*/ 241902 h 5298040"/>
                    <a:gd name="connsiteX6" fmla="*/ 115014 w 3034428"/>
                    <a:gd name="connsiteY6" fmla="*/ 816934 h 5298040"/>
                    <a:gd name="connsiteX7" fmla="*/ 1508941 w 3034428"/>
                    <a:gd name="connsiteY7" fmla="*/ 816934 h 5298040"/>
                    <a:gd name="connsiteX8" fmla="*/ 1508941 w 3034428"/>
                    <a:gd name="connsiteY8" fmla="*/ 1307301 h 5298040"/>
                    <a:gd name="connsiteX9" fmla="*/ 1262778 w 3034428"/>
                    <a:gd name="connsiteY9" fmla="*/ 1307301 h 5298040"/>
                    <a:gd name="connsiteX10" fmla="*/ 1262778 w 3034428"/>
                    <a:gd name="connsiteY10" fmla="*/ 1630867 h 5298040"/>
                    <a:gd name="connsiteX11" fmla="*/ 380047 w 3034428"/>
                    <a:gd name="connsiteY11" fmla="*/ 1630867 h 5298040"/>
                    <a:gd name="connsiteX12" fmla="*/ 380047 w 3034428"/>
                    <a:gd name="connsiteY12" fmla="*/ 1428697 h 5298040"/>
                    <a:gd name="connsiteX13" fmla="*/ 215029 w 3034428"/>
                    <a:gd name="connsiteY13" fmla="*/ 1428697 h 5298040"/>
                    <a:gd name="connsiteX14" fmla="*/ 215029 w 3034428"/>
                    <a:gd name="connsiteY14" fmla="*/ 1630867 h 5298040"/>
                    <a:gd name="connsiteX15" fmla="*/ 21255 w 3034428"/>
                    <a:gd name="connsiteY15" fmla="*/ 1630867 h 5298040"/>
                    <a:gd name="connsiteX16" fmla="*/ 21255 w 3034428"/>
                    <a:gd name="connsiteY16" fmla="*/ 2201314 h 5298040"/>
                    <a:gd name="connsiteX17" fmla="*/ 1527692 w 3034428"/>
                    <a:gd name="connsiteY17" fmla="*/ 2201314 h 5298040"/>
                    <a:gd name="connsiteX18" fmla="*/ 1527692 w 3034428"/>
                    <a:gd name="connsiteY18" fmla="*/ 2693414 h 5298040"/>
                    <a:gd name="connsiteX19" fmla="*/ 1191401 w 3034428"/>
                    <a:gd name="connsiteY19" fmla="*/ 2693414 h 5298040"/>
                    <a:gd name="connsiteX20" fmla="*/ 1191401 w 3034428"/>
                    <a:gd name="connsiteY20" fmla="*/ 2993448 h 5298040"/>
                    <a:gd name="connsiteX21" fmla="*/ 1527692 w 3034428"/>
                    <a:gd name="connsiteY21" fmla="*/ 2993448 h 5298040"/>
                    <a:gd name="connsiteX22" fmla="*/ 1527692 w 3034428"/>
                    <a:gd name="connsiteY22" fmla="*/ 3081611 h 5298040"/>
                    <a:gd name="connsiteX23" fmla="*/ 980123 w 3034428"/>
                    <a:gd name="connsiteY23" fmla="*/ 3081611 h 5298040"/>
                    <a:gd name="connsiteX24" fmla="*/ 980123 w 3034428"/>
                    <a:gd name="connsiteY24" fmla="*/ 3016603 h 5298040"/>
                    <a:gd name="connsiteX25" fmla="*/ 577573 w 3034428"/>
                    <a:gd name="connsiteY25" fmla="*/ 3016603 h 5298040"/>
                    <a:gd name="connsiteX26" fmla="*/ 577573 w 3034428"/>
                    <a:gd name="connsiteY26" fmla="*/ 2931594 h 5298040"/>
                    <a:gd name="connsiteX27" fmla="*/ 302538 w 3034428"/>
                    <a:gd name="connsiteY27" fmla="*/ 2931594 h 5298040"/>
                    <a:gd name="connsiteX28" fmla="*/ 302538 w 3034428"/>
                    <a:gd name="connsiteY28" fmla="*/ 3016603 h 5298040"/>
                    <a:gd name="connsiteX29" fmla="*/ 0 w 3034428"/>
                    <a:gd name="connsiteY29" fmla="*/ 3016603 h 5298040"/>
                    <a:gd name="connsiteX30" fmla="*/ 0 w 3034428"/>
                    <a:gd name="connsiteY30" fmla="*/ 3209126 h 5298040"/>
                    <a:gd name="connsiteX31" fmla="*/ 1 w 3034428"/>
                    <a:gd name="connsiteY31" fmla="*/ 3209126 h 5298040"/>
                    <a:gd name="connsiteX32" fmla="*/ 1 w 3034428"/>
                    <a:gd name="connsiteY32" fmla="*/ 3655474 h 5298040"/>
                    <a:gd name="connsiteX33" fmla="*/ 1519199 w 3034428"/>
                    <a:gd name="connsiteY33" fmla="*/ 3655474 h 5298040"/>
                    <a:gd name="connsiteX34" fmla="*/ 1461323 w 3034428"/>
                    <a:gd name="connsiteY34" fmla="*/ 4178376 h 5298040"/>
                    <a:gd name="connsiteX35" fmla="*/ 1429553 w 3034428"/>
                    <a:gd name="connsiteY35" fmla="*/ 4178376 h 5298040"/>
                    <a:gd name="connsiteX36" fmla="*/ 1429553 w 3034428"/>
                    <a:gd name="connsiteY36" fmla="*/ 4346666 h 5298040"/>
                    <a:gd name="connsiteX37" fmla="*/ 1287661 w 3034428"/>
                    <a:gd name="connsiteY37" fmla="*/ 4346666 h 5298040"/>
                    <a:gd name="connsiteX38" fmla="*/ 1287661 w 3034428"/>
                    <a:gd name="connsiteY38" fmla="*/ 4611698 h 5298040"/>
                    <a:gd name="connsiteX39" fmla="*/ 1191401 w 3034428"/>
                    <a:gd name="connsiteY39" fmla="*/ 4611698 h 5298040"/>
                    <a:gd name="connsiteX40" fmla="*/ 1191401 w 3034428"/>
                    <a:gd name="connsiteY40" fmla="*/ 4767973 h 5298040"/>
                    <a:gd name="connsiteX41" fmla="*/ 1287661 w 3034428"/>
                    <a:gd name="connsiteY41" fmla="*/ 4767973 h 5298040"/>
                    <a:gd name="connsiteX42" fmla="*/ 1384549 w 3034428"/>
                    <a:gd name="connsiteY42" fmla="*/ 4767973 h 5298040"/>
                    <a:gd name="connsiteX43" fmla="*/ 1430178 w 3034428"/>
                    <a:gd name="connsiteY43" fmla="*/ 4767973 h 5298040"/>
                    <a:gd name="connsiteX44" fmla="*/ 1430178 w 3034428"/>
                    <a:gd name="connsiteY44" fmla="*/ 5298040 h 5298040"/>
                    <a:gd name="connsiteX45" fmla="*/ 2869107 w 3034428"/>
                    <a:gd name="connsiteY45" fmla="*/ 5298040 h 5298040"/>
                    <a:gd name="connsiteX46" fmla="*/ 2869107 w 3034428"/>
                    <a:gd name="connsiteY46" fmla="*/ 4510920 h 5298040"/>
                    <a:gd name="connsiteX47" fmla="*/ 2869107 w 3034428"/>
                    <a:gd name="connsiteY47" fmla="*/ 4346667 h 5298040"/>
                    <a:gd name="connsiteX48" fmla="*/ 2869107 w 3034428"/>
                    <a:gd name="connsiteY48" fmla="*/ 4210880 h 5298040"/>
                    <a:gd name="connsiteX49" fmla="*/ 2682835 w 3034428"/>
                    <a:gd name="connsiteY49" fmla="*/ 4210880 h 5298040"/>
                    <a:gd name="connsiteX50" fmla="*/ 2682835 w 3034428"/>
                    <a:gd name="connsiteY50" fmla="*/ 4346667 h 5298040"/>
                    <a:gd name="connsiteX51" fmla="*/ 1622702 w 3034428"/>
                    <a:gd name="connsiteY51" fmla="*/ 4346667 h 5298040"/>
                    <a:gd name="connsiteX52" fmla="*/ 1622702 w 3034428"/>
                    <a:gd name="connsiteY52" fmla="*/ 4178376 h 5298040"/>
                    <a:gd name="connsiteX53" fmla="*/ 1600449 w 3034428"/>
                    <a:gd name="connsiteY53" fmla="*/ 4178376 h 5298040"/>
                    <a:gd name="connsiteX54" fmla="*/ 1658325 w 3034428"/>
                    <a:gd name="connsiteY54" fmla="*/ 3655474 h 5298040"/>
                    <a:gd name="connsiteX55" fmla="*/ 1867734 w 3034428"/>
                    <a:gd name="connsiteY55" fmla="*/ 3655474 h 5298040"/>
                    <a:gd name="connsiteX56" fmla="*/ 1867734 w 3034428"/>
                    <a:gd name="connsiteY56" fmla="*/ 3726255 h 5298040"/>
                    <a:gd name="connsiteX57" fmla="*/ 2743469 w 3034428"/>
                    <a:gd name="connsiteY57" fmla="*/ 3726255 h 5298040"/>
                    <a:gd name="connsiteX58" fmla="*/ 2743469 w 3034428"/>
                    <a:gd name="connsiteY58" fmla="*/ 3655474 h 5298040"/>
                    <a:gd name="connsiteX59" fmla="*/ 2907238 w 3034428"/>
                    <a:gd name="connsiteY59" fmla="*/ 3655474 h 5298040"/>
                    <a:gd name="connsiteX60" fmla="*/ 2907238 w 3034428"/>
                    <a:gd name="connsiteY60" fmla="*/ 3081611 h 5298040"/>
                    <a:gd name="connsiteX61" fmla="*/ 1667710 w 3034428"/>
                    <a:gd name="connsiteY61" fmla="*/ 3081611 h 5298040"/>
                    <a:gd name="connsiteX62" fmla="*/ 1667710 w 3034428"/>
                    <a:gd name="connsiteY62" fmla="*/ 2201314 h 5298040"/>
                    <a:gd name="connsiteX63" fmla="*/ 2962470 w 3034428"/>
                    <a:gd name="connsiteY63" fmla="*/ 2201314 h 5298040"/>
                    <a:gd name="connsiteX64" fmla="*/ 2962470 w 3034428"/>
                    <a:gd name="connsiteY64" fmla="*/ 1907572 h 5298040"/>
                    <a:gd name="connsiteX65" fmla="*/ 3034428 w 3034428"/>
                    <a:gd name="connsiteY65" fmla="*/ 1907572 h 5298040"/>
                    <a:gd name="connsiteX66" fmla="*/ 3034428 w 3034428"/>
                    <a:gd name="connsiteY66" fmla="*/ 1697231 h 5298040"/>
                    <a:gd name="connsiteX67" fmla="*/ 2962470 w 3034428"/>
                    <a:gd name="connsiteY67" fmla="*/ 1697231 h 5298040"/>
                    <a:gd name="connsiteX68" fmla="*/ 2962470 w 3034428"/>
                    <a:gd name="connsiteY68" fmla="*/ 1630867 h 5298040"/>
                    <a:gd name="connsiteX69" fmla="*/ 1686461 w 3034428"/>
                    <a:gd name="connsiteY69" fmla="*/ 1630867 h 5298040"/>
                    <a:gd name="connsiteX70" fmla="*/ 1686461 w 3034428"/>
                    <a:gd name="connsiteY70" fmla="*/ 816934 h 5298040"/>
                    <a:gd name="connsiteX71" fmla="*/ 2743468 w 3034428"/>
                    <a:gd name="connsiteY71" fmla="*/ 816934 h 5298040"/>
                    <a:gd name="connsiteX72" fmla="*/ 2743468 w 3034428"/>
                    <a:gd name="connsiteY72" fmla="*/ 241902 h 5298040"/>
                    <a:gd name="connsiteX73" fmla="*/ 1657347 w 3034428"/>
                    <a:gd name="connsiteY73" fmla="*/ 241902 h 529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034428" h="5298040">
                      <a:moveTo>
                        <a:pt x="1616327" y="0"/>
                      </a:moveTo>
                      <a:lnTo>
                        <a:pt x="1519880" y="0"/>
                      </a:lnTo>
                      <a:lnTo>
                        <a:pt x="1519880" y="99387"/>
                      </a:lnTo>
                      <a:lnTo>
                        <a:pt x="1325792" y="99387"/>
                      </a:lnTo>
                      <a:lnTo>
                        <a:pt x="1325792" y="241902"/>
                      </a:lnTo>
                      <a:lnTo>
                        <a:pt x="115014" y="241902"/>
                      </a:lnTo>
                      <a:lnTo>
                        <a:pt x="115014" y="816934"/>
                      </a:lnTo>
                      <a:lnTo>
                        <a:pt x="1508941" y="816934"/>
                      </a:lnTo>
                      <a:lnTo>
                        <a:pt x="1508941" y="1307301"/>
                      </a:lnTo>
                      <a:lnTo>
                        <a:pt x="1262778" y="1307301"/>
                      </a:lnTo>
                      <a:lnTo>
                        <a:pt x="1262778" y="1630867"/>
                      </a:lnTo>
                      <a:lnTo>
                        <a:pt x="380047" y="1630867"/>
                      </a:lnTo>
                      <a:lnTo>
                        <a:pt x="380047" y="1428697"/>
                      </a:lnTo>
                      <a:lnTo>
                        <a:pt x="215029" y="1428697"/>
                      </a:lnTo>
                      <a:lnTo>
                        <a:pt x="215029" y="1630867"/>
                      </a:lnTo>
                      <a:lnTo>
                        <a:pt x="21255" y="1630867"/>
                      </a:lnTo>
                      <a:lnTo>
                        <a:pt x="21255" y="2201314"/>
                      </a:lnTo>
                      <a:lnTo>
                        <a:pt x="1527692" y="2201314"/>
                      </a:lnTo>
                      <a:lnTo>
                        <a:pt x="1527692" y="2693414"/>
                      </a:lnTo>
                      <a:lnTo>
                        <a:pt x="1191401" y="2693414"/>
                      </a:lnTo>
                      <a:lnTo>
                        <a:pt x="1191401" y="2993448"/>
                      </a:lnTo>
                      <a:lnTo>
                        <a:pt x="1527692" y="2993448"/>
                      </a:lnTo>
                      <a:lnTo>
                        <a:pt x="1527692" y="3081611"/>
                      </a:lnTo>
                      <a:lnTo>
                        <a:pt x="980123" y="3081611"/>
                      </a:lnTo>
                      <a:lnTo>
                        <a:pt x="980123" y="3016603"/>
                      </a:lnTo>
                      <a:lnTo>
                        <a:pt x="577573" y="3016603"/>
                      </a:lnTo>
                      <a:lnTo>
                        <a:pt x="577573" y="2931594"/>
                      </a:lnTo>
                      <a:lnTo>
                        <a:pt x="302538" y="2931594"/>
                      </a:lnTo>
                      <a:lnTo>
                        <a:pt x="302538" y="3016603"/>
                      </a:lnTo>
                      <a:lnTo>
                        <a:pt x="0" y="3016603"/>
                      </a:lnTo>
                      <a:lnTo>
                        <a:pt x="0" y="3209126"/>
                      </a:lnTo>
                      <a:lnTo>
                        <a:pt x="1" y="3209126"/>
                      </a:lnTo>
                      <a:lnTo>
                        <a:pt x="1" y="3655474"/>
                      </a:lnTo>
                      <a:lnTo>
                        <a:pt x="1519199" y="3655474"/>
                      </a:lnTo>
                      <a:lnTo>
                        <a:pt x="1461323" y="4178376"/>
                      </a:lnTo>
                      <a:lnTo>
                        <a:pt x="1429553" y="4178376"/>
                      </a:lnTo>
                      <a:lnTo>
                        <a:pt x="1429553" y="4346666"/>
                      </a:lnTo>
                      <a:lnTo>
                        <a:pt x="1287661" y="4346666"/>
                      </a:lnTo>
                      <a:lnTo>
                        <a:pt x="1287661" y="4611698"/>
                      </a:lnTo>
                      <a:lnTo>
                        <a:pt x="1191401" y="4611698"/>
                      </a:lnTo>
                      <a:lnTo>
                        <a:pt x="1191401" y="4767973"/>
                      </a:lnTo>
                      <a:lnTo>
                        <a:pt x="1287661" y="4767973"/>
                      </a:lnTo>
                      <a:lnTo>
                        <a:pt x="1384549" y="4767973"/>
                      </a:lnTo>
                      <a:lnTo>
                        <a:pt x="1430178" y="4767973"/>
                      </a:lnTo>
                      <a:lnTo>
                        <a:pt x="1430178" y="5298040"/>
                      </a:lnTo>
                      <a:lnTo>
                        <a:pt x="2869107" y="5298040"/>
                      </a:lnTo>
                      <a:lnTo>
                        <a:pt x="2869107" y="4510920"/>
                      </a:lnTo>
                      <a:lnTo>
                        <a:pt x="2869107" y="4346667"/>
                      </a:lnTo>
                      <a:lnTo>
                        <a:pt x="2869107" y="4210880"/>
                      </a:lnTo>
                      <a:lnTo>
                        <a:pt x="2682835" y="4210880"/>
                      </a:lnTo>
                      <a:lnTo>
                        <a:pt x="2682835" y="4346667"/>
                      </a:lnTo>
                      <a:lnTo>
                        <a:pt x="1622702" y="4346667"/>
                      </a:lnTo>
                      <a:lnTo>
                        <a:pt x="1622702" y="4178376"/>
                      </a:lnTo>
                      <a:lnTo>
                        <a:pt x="1600449" y="4178376"/>
                      </a:lnTo>
                      <a:lnTo>
                        <a:pt x="1658325" y="3655474"/>
                      </a:lnTo>
                      <a:lnTo>
                        <a:pt x="1867734" y="3655474"/>
                      </a:lnTo>
                      <a:lnTo>
                        <a:pt x="1867734" y="3726255"/>
                      </a:lnTo>
                      <a:lnTo>
                        <a:pt x="2743469" y="3726255"/>
                      </a:lnTo>
                      <a:lnTo>
                        <a:pt x="2743469" y="3655474"/>
                      </a:lnTo>
                      <a:lnTo>
                        <a:pt x="2907238" y="3655474"/>
                      </a:lnTo>
                      <a:lnTo>
                        <a:pt x="2907238" y="3081611"/>
                      </a:lnTo>
                      <a:lnTo>
                        <a:pt x="1667710" y="3081611"/>
                      </a:lnTo>
                      <a:lnTo>
                        <a:pt x="1667710" y="2201314"/>
                      </a:lnTo>
                      <a:lnTo>
                        <a:pt x="2962470" y="2201314"/>
                      </a:lnTo>
                      <a:lnTo>
                        <a:pt x="2962470" y="1907572"/>
                      </a:lnTo>
                      <a:lnTo>
                        <a:pt x="3034428" y="1907572"/>
                      </a:lnTo>
                      <a:lnTo>
                        <a:pt x="3034428" y="1697231"/>
                      </a:lnTo>
                      <a:lnTo>
                        <a:pt x="2962470" y="1697231"/>
                      </a:lnTo>
                      <a:lnTo>
                        <a:pt x="2962470" y="1630867"/>
                      </a:lnTo>
                      <a:lnTo>
                        <a:pt x="1686461" y="1630867"/>
                      </a:lnTo>
                      <a:lnTo>
                        <a:pt x="1686461" y="816934"/>
                      </a:lnTo>
                      <a:lnTo>
                        <a:pt x="2743468" y="816934"/>
                      </a:lnTo>
                      <a:lnTo>
                        <a:pt x="2743468" y="241902"/>
                      </a:lnTo>
                      <a:lnTo>
                        <a:pt x="1657347" y="241902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 w="3175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ja-JP" altLang="en-US" sz="6251"/>
                </a:p>
              </p:txBody>
            </p:sp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B13D7FD5-6FEA-AD7E-7286-DFB827DE4433}"/>
                    </a:ext>
                  </a:extLst>
                </p:cNvPr>
                <p:cNvSpPr/>
                <p:nvPr/>
              </p:nvSpPr>
              <p:spPr>
                <a:xfrm>
                  <a:off x="7347276" y="774968"/>
                  <a:ext cx="1556547" cy="619533"/>
                </a:xfrm>
                <a:custGeom>
                  <a:avLst/>
                  <a:gdLst>
                    <a:gd name="connsiteX0" fmla="*/ 768247 w 907842"/>
                    <a:gd name="connsiteY0" fmla="*/ 0 h 361337"/>
                    <a:gd name="connsiteX1" fmla="*/ 907842 w 907842"/>
                    <a:gd name="connsiteY1" fmla="*/ 0 h 361337"/>
                    <a:gd name="connsiteX2" fmla="*/ 907842 w 907842"/>
                    <a:gd name="connsiteY2" fmla="*/ 223222 h 361337"/>
                    <a:gd name="connsiteX3" fmla="*/ 784916 w 907842"/>
                    <a:gd name="connsiteY3" fmla="*/ 223222 h 361337"/>
                    <a:gd name="connsiteX4" fmla="*/ 784916 w 907842"/>
                    <a:gd name="connsiteY4" fmla="*/ 324735 h 361337"/>
                    <a:gd name="connsiteX5" fmla="*/ 784916 w 907842"/>
                    <a:gd name="connsiteY5" fmla="*/ 361337 h 361337"/>
                    <a:gd name="connsiteX6" fmla="*/ 415530 w 907842"/>
                    <a:gd name="connsiteY6" fmla="*/ 361337 h 361337"/>
                    <a:gd name="connsiteX7" fmla="*/ 415530 w 907842"/>
                    <a:gd name="connsiteY7" fmla="*/ 324735 h 361337"/>
                    <a:gd name="connsiteX8" fmla="*/ 69055 w 907842"/>
                    <a:gd name="connsiteY8" fmla="*/ 324735 h 361337"/>
                    <a:gd name="connsiteX9" fmla="*/ 69055 w 907842"/>
                    <a:gd name="connsiteY9" fmla="*/ 270847 h 361337"/>
                    <a:gd name="connsiteX10" fmla="*/ 0 w 907842"/>
                    <a:gd name="connsiteY10" fmla="*/ 270847 h 361337"/>
                    <a:gd name="connsiteX11" fmla="*/ 0 w 907842"/>
                    <a:gd name="connsiteY11" fmla="*/ 127089 h 361337"/>
                    <a:gd name="connsiteX12" fmla="*/ 69055 w 907842"/>
                    <a:gd name="connsiteY12" fmla="*/ 127089 h 361337"/>
                    <a:gd name="connsiteX13" fmla="*/ 69055 w 907842"/>
                    <a:gd name="connsiteY13" fmla="*/ 55653 h 361337"/>
                    <a:gd name="connsiteX14" fmla="*/ 768247 w 907842"/>
                    <a:gd name="connsiteY14" fmla="*/ 55653 h 361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07842" h="361337">
                      <a:moveTo>
                        <a:pt x="768247" y="0"/>
                      </a:moveTo>
                      <a:lnTo>
                        <a:pt x="907842" y="0"/>
                      </a:lnTo>
                      <a:lnTo>
                        <a:pt x="907842" y="223222"/>
                      </a:lnTo>
                      <a:lnTo>
                        <a:pt x="784916" y="223222"/>
                      </a:lnTo>
                      <a:lnTo>
                        <a:pt x="784916" y="324735"/>
                      </a:lnTo>
                      <a:lnTo>
                        <a:pt x="784916" y="361337"/>
                      </a:lnTo>
                      <a:lnTo>
                        <a:pt x="415530" y="361337"/>
                      </a:lnTo>
                      <a:lnTo>
                        <a:pt x="415530" y="324735"/>
                      </a:lnTo>
                      <a:lnTo>
                        <a:pt x="69055" y="324735"/>
                      </a:lnTo>
                      <a:lnTo>
                        <a:pt x="69055" y="270847"/>
                      </a:lnTo>
                      <a:lnTo>
                        <a:pt x="0" y="270847"/>
                      </a:lnTo>
                      <a:lnTo>
                        <a:pt x="0" y="127089"/>
                      </a:lnTo>
                      <a:lnTo>
                        <a:pt x="69055" y="127089"/>
                      </a:lnTo>
                      <a:lnTo>
                        <a:pt x="69055" y="55653"/>
                      </a:lnTo>
                      <a:lnTo>
                        <a:pt x="768247" y="55653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 w="3175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ja-JP" altLang="en-US" sz="6251"/>
                </a:p>
              </p:txBody>
            </p:sp>
          </p:grpSp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8FC1ED0-C964-FF99-7DE9-F26BA5DB6A46}"/>
                  </a:ext>
                </a:extLst>
              </p:cNvPr>
              <p:cNvSpPr/>
              <p:nvPr/>
            </p:nvSpPr>
            <p:spPr>
              <a:xfrm>
                <a:off x="4508351" y="4829428"/>
                <a:ext cx="1613112" cy="736052"/>
              </a:xfrm>
              <a:custGeom>
                <a:avLst/>
                <a:gdLst>
                  <a:gd name="connsiteX0" fmla="*/ 0 w 1038878"/>
                  <a:gd name="connsiteY0" fmla="*/ 0 h 532070"/>
                  <a:gd name="connsiteX1" fmla="*/ 1038878 w 1038878"/>
                  <a:gd name="connsiteY1" fmla="*/ 0 h 532070"/>
                  <a:gd name="connsiteX2" fmla="*/ 1038878 w 1038878"/>
                  <a:gd name="connsiteY2" fmla="*/ 413947 h 532070"/>
                  <a:gd name="connsiteX3" fmla="*/ 1038875 w 1038878"/>
                  <a:gd name="connsiteY3" fmla="*/ 413947 h 532070"/>
                  <a:gd name="connsiteX4" fmla="*/ 1038875 w 1038878"/>
                  <a:gd name="connsiteY4" fmla="*/ 532070 h 532070"/>
                  <a:gd name="connsiteX5" fmla="*/ 306615 w 1038878"/>
                  <a:gd name="connsiteY5" fmla="*/ 532070 h 532070"/>
                  <a:gd name="connsiteX6" fmla="*/ 306615 w 1038878"/>
                  <a:gd name="connsiteY6" fmla="*/ 413947 h 532070"/>
                  <a:gd name="connsiteX7" fmla="*/ 0 w 1038878"/>
                  <a:gd name="connsiteY7" fmla="*/ 413947 h 53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8878" h="532070">
                    <a:moveTo>
                      <a:pt x="0" y="0"/>
                    </a:moveTo>
                    <a:lnTo>
                      <a:pt x="1038878" y="0"/>
                    </a:lnTo>
                    <a:lnTo>
                      <a:pt x="1038878" y="413947"/>
                    </a:lnTo>
                    <a:lnTo>
                      <a:pt x="1038875" y="413947"/>
                    </a:lnTo>
                    <a:lnTo>
                      <a:pt x="1038875" y="532070"/>
                    </a:lnTo>
                    <a:lnTo>
                      <a:pt x="306615" y="532070"/>
                    </a:lnTo>
                    <a:lnTo>
                      <a:pt x="306615" y="413947"/>
                    </a:lnTo>
                    <a:lnTo>
                      <a:pt x="0" y="413947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6251"/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1EDC7CD-BE68-D552-550E-C60ED7BE36F2}"/>
                </a:ext>
              </a:extLst>
            </p:cNvPr>
            <p:cNvSpPr/>
            <p:nvPr/>
          </p:nvSpPr>
          <p:spPr>
            <a:xfrm>
              <a:off x="12560895" y="18176326"/>
              <a:ext cx="4536276" cy="2069872"/>
            </a:xfrm>
            <a:custGeom>
              <a:avLst/>
              <a:gdLst>
                <a:gd name="connsiteX0" fmla="*/ 0 w 1038878"/>
                <a:gd name="connsiteY0" fmla="*/ 0 h 532070"/>
                <a:gd name="connsiteX1" fmla="*/ 1038878 w 1038878"/>
                <a:gd name="connsiteY1" fmla="*/ 0 h 532070"/>
                <a:gd name="connsiteX2" fmla="*/ 1038878 w 1038878"/>
                <a:gd name="connsiteY2" fmla="*/ 413947 h 532070"/>
                <a:gd name="connsiteX3" fmla="*/ 1038875 w 1038878"/>
                <a:gd name="connsiteY3" fmla="*/ 413947 h 532070"/>
                <a:gd name="connsiteX4" fmla="*/ 1038875 w 1038878"/>
                <a:gd name="connsiteY4" fmla="*/ 532070 h 532070"/>
                <a:gd name="connsiteX5" fmla="*/ 306615 w 1038878"/>
                <a:gd name="connsiteY5" fmla="*/ 532070 h 532070"/>
                <a:gd name="connsiteX6" fmla="*/ 306615 w 1038878"/>
                <a:gd name="connsiteY6" fmla="*/ 413947 h 532070"/>
                <a:gd name="connsiteX7" fmla="*/ 0 w 1038878"/>
                <a:gd name="connsiteY7" fmla="*/ 413947 h 5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878" h="532070">
                  <a:moveTo>
                    <a:pt x="0" y="0"/>
                  </a:moveTo>
                  <a:lnTo>
                    <a:pt x="1038878" y="0"/>
                  </a:lnTo>
                  <a:lnTo>
                    <a:pt x="1038878" y="413947"/>
                  </a:lnTo>
                  <a:lnTo>
                    <a:pt x="1038875" y="413947"/>
                  </a:lnTo>
                  <a:lnTo>
                    <a:pt x="1038875" y="532070"/>
                  </a:lnTo>
                  <a:lnTo>
                    <a:pt x="306615" y="532070"/>
                  </a:lnTo>
                  <a:lnTo>
                    <a:pt x="306615" y="413947"/>
                  </a:lnTo>
                  <a:lnTo>
                    <a:pt x="0" y="413947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B29A2D9E-1201-4FE3-0326-2583B9CA58A4}"/>
                </a:ext>
              </a:extLst>
            </p:cNvPr>
            <p:cNvSpPr/>
            <p:nvPr/>
          </p:nvSpPr>
          <p:spPr>
            <a:xfrm>
              <a:off x="21802486" y="17461406"/>
              <a:ext cx="2480336" cy="913804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BC778960-5731-766F-9C74-D1FC62A05A5B}"/>
                </a:ext>
              </a:extLst>
            </p:cNvPr>
            <p:cNvSpPr/>
            <p:nvPr/>
          </p:nvSpPr>
          <p:spPr>
            <a:xfrm>
              <a:off x="12848121" y="12877563"/>
              <a:ext cx="4249043" cy="172492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E7391F7E-0C65-93DC-8ED2-E470B48BF7E7}"/>
                </a:ext>
              </a:extLst>
            </p:cNvPr>
            <p:cNvSpPr/>
            <p:nvPr/>
          </p:nvSpPr>
          <p:spPr>
            <a:xfrm>
              <a:off x="11069917" y="12658263"/>
              <a:ext cx="710057" cy="7930914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1294EC13-0290-8DFB-6FB3-77E81984072B}"/>
                </a:ext>
              </a:extLst>
            </p:cNvPr>
            <p:cNvSpPr/>
            <p:nvPr/>
          </p:nvSpPr>
          <p:spPr>
            <a:xfrm flipH="1">
              <a:off x="12560895" y="8601010"/>
              <a:ext cx="11804612" cy="20610576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FBD0E819-8797-2760-D5B6-1564ACFB3F76}"/>
                </a:ext>
              </a:extLst>
            </p:cNvPr>
            <p:cNvSpPr/>
            <p:nvPr/>
          </p:nvSpPr>
          <p:spPr>
            <a:xfrm>
              <a:off x="20552610" y="6788150"/>
              <a:ext cx="4377209" cy="1742205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2C5691C-00B9-05BC-D5B3-A25E4F79DF3A}"/>
                </a:ext>
              </a:extLst>
            </p:cNvPr>
            <p:cNvSpPr txBox="1"/>
            <p:nvPr/>
          </p:nvSpPr>
          <p:spPr>
            <a:xfrm>
              <a:off x="18232010" y="10209212"/>
              <a:ext cx="1178133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1</a:t>
              </a:r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棟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7F9DF22-881F-596C-CDC9-A1FD746EE9F8}"/>
                </a:ext>
              </a:extLst>
            </p:cNvPr>
            <p:cNvSpPr txBox="1"/>
            <p:nvPr/>
          </p:nvSpPr>
          <p:spPr>
            <a:xfrm>
              <a:off x="17999868" y="15844764"/>
              <a:ext cx="1178133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2</a:t>
              </a:r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棟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70E5E06-FED8-09F2-AD33-6844B18E63EC}"/>
                </a:ext>
              </a:extLst>
            </p:cNvPr>
            <p:cNvSpPr txBox="1"/>
            <p:nvPr/>
          </p:nvSpPr>
          <p:spPr>
            <a:xfrm>
              <a:off x="17858698" y="21480315"/>
              <a:ext cx="1551446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3</a:t>
              </a:r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棟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A7DD3DF-BEEC-C6B9-72BB-4666E38DB676}"/>
                </a:ext>
              </a:extLst>
            </p:cNvPr>
            <p:cNvSpPr txBox="1"/>
            <p:nvPr/>
          </p:nvSpPr>
          <p:spPr>
            <a:xfrm>
              <a:off x="15186925" y="27103562"/>
              <a:ext cx="1910240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体育館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946B79E-680D-79D1-3A6E-44EBDAA5412E}"/>
                </a:ext>
              </a:extLst>
            </p:cNvPr>
            <p:cNvSpPr txBox="1"/>
            <p:nvPr/>
          </p:nvSpPr>
          <p:spPr>
            <a:xfrm>
              <a:off x="21616053" y="7400417"/>
              <a:ext cx="2666771" cy="63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0" dirty="0">
                  <a:solidFill>
                    <a:schemeClr val="bg1">
                      <a:lumMod val="50000"/>
                    </a:schemeClr>
                  </a:solidFill>
                  <a:latin typeface="Noto Sans JP Medium" panose="020B0600000000000000" pitchFamily="34" charset="-128"/>
                  <a:ea typeface="Noto Sans JP Medium" panose="020B0600000000000000" pitchFamily="34" charset="-128"/>
                </a:rPr>
                <a:t>同窓会館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95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8C1EF17-6F43-3206-6854-2BC1071E6C8D}"/>
              </a:ext>
            </a:extLst>
          </p:cNvPr>
          <p:cNvGrpSpPr/>
          <p:nvPr/>
        </p:nvGrpSpPr>
        <p:grpSpPr>
          <a:xfrm>
            <a:off x="10784276" y="2659325"/>
            <a:ext cx="16755769" cy="30376286"/>
            <a:chOff x="4466687" y="813683"/>
            <a:chExt cx="4398421" cy="797383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ACC00FC-D7FB-DED9-61C6-1C34D058404E}"/>
                </a:ext>
              </a:extLst>
            </p:cNvPr>
            <p:cNvSpPr/>
            <p:nvPr/>
          </p:nvSpPr>
          <p:spPr>
            <a:xfrm>
              <a:off x="7753021" y="4609121"/>
              <a:ext cx="882014" cy="324951"/>
            </a:xfrm>
            <a:prstGeom prst="rect">
              <a:avLst/>
            </a:prstGeom>
            <a:solidFill>
              <a:srgbClr val="EEEEEE"/>
            </a:solidFill>
            <a:ln w="3175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04478234-5CA4-BEB9-26C0-3D5EB4F05736}"/>
                </a:ext>
              </a:extLst>
            </p:cNvPr>
            <p:cNvSpPr/>
            <p:nvPr/>
          </p:nvSpPr>
          <p:spPr>
            <a:xfrm flipH="1">
              <a:off x="4466687" y="1458341"/>
              <a:ext cx="4197751" cy="7329175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B13D7FD5-6FEA-AD7E-7286-DFB827DE4433}"/>
                </a:ext>
              </a:extLst>
            </p:cNvPr>
            <p:cNvSpPr/>
            <p:nvPr/>
          </p:nvSpPr>
          <p:spPr>
            <a:xfrm>
              <a:off x="7308561" y="813683"/>
              <a:ext cx="1556547" cy="619533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23151151" y="17270430"/>
            <a:ext cx="3360029" cy="123790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10631875" y="5267546"/>
            <a:ext cx="15991317" cy="27920464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21457986" y="2811725"/>
            <a:ext cx="5929659" cy="2360108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C9FC2C-2F36-7486-B7BD-91C2D49B4BFE}"/>
              </a:ext>
            </a:extLst>
          </p:cNvPr>
          <p:cNvSpPr txBox="1"/>
          <p:nvPr/>
        </p:nvSpPr>
        <p:spPr>
          <a:xfrm>
            <a:off x="18314346" y="7446126"/>
            <a:ext cx="1595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4F16F11-4BC9-5CE9-AB72-2461CE19D8CA}"/>
              </a:ext>
            </a:extLst>
          </p:cNvPr>
          <p:cNvSpPr txBox="1"/>
          <p:nvPr/>
        </p:nvSpPr>
        <p:spPr>
          <a:xfrm>
            <a:off x="17999871" y="15080421"/>
            <a:ext cx="1595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A6D5FC-0545-A496-836D-B491F12B10D3}"/>
              </a:ext>
            </a:extLst>
          </p:cNvPr>
          <p:cNvSpPr txBox="1"/>
          <p:nvPr/>
        </p:nvSpPr>
        <p:spPr>
          <a:xfrm>
            <a:off x="17808633" y="22714715"/>
            <a:ext cx="2101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BC2621-4920-F010-78E3-516F10EA283D}"/>
              </a:ext>
            </a:extLst>
          </p:cNvPr>
          <p:cNvSpPr txBox="1"/>
          <p:nvPr/>
        </p:nvSpPr>
        <p:spPr>
          <a:xfrm>
            <a:off x="14189271" y="30332341"/>
            <a:ext cx="25877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AD02C5A-E920-E24E-DCD6-806280A5C7FA}"/>
              </a:ext>
            </a:extLst>
          </p:cNvPr>
          <p:cNvSpPr txBox="1"/>
          <p:nvPr/>
        </p:nvSpPr>
        <p:spPr>
          <a:xfrm>
            <a:off x="22898597" y="3641145"/>
            <a:ext cx="3612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同窓会館</a:t>
            </a:r>
          </a:p>
        </p:txBody>
      </p:sp>
    </p:spTree>
    <p:extLst>
      <p:ext uri="{BB962C8B-B14F-4D97-AF65-F5344CB8AC3E}">
        <p14:creationId xmlns:p14="http://schemas.microsoft.com/office/powerpoint/2010/main" val="60365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1" y="0"/>
            <a:ext cx="35999738" cy="3599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636746F-A829-1E9C-181F-6AB2A6F6B136}"/>
              </a:ext>
            </a:extLst>
          </p:cNvPr>
          <p:cNvSpPr/>
          <p:nvPr/>
        </p:nvSpPr>
        <p:spPr>
          <a:xfrm flipH="1">
            <a:off x="12308057" y="5097005"/>
            <a:ext cx="13851850" cy="4305211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8CE9EAC9-F7AC-B6DE-8183-9735D59F57F1}"/>
              </a:ext>
            </a:extLst>
          </p:cNvPr>
          <p:cNvSpPr/>
          <p:nvPr/>
        </p:nvSpPr>
        <p:spPr>
          <a:xfrm flipH="1">
            <a:off x="10774707" y="11986435"/>
            <a:ext cx="15879301" cy="4711413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D0AA6042-47BB-F7BB-861F-BF62D68E94F2}"/>
              </a:ext>
            </a:extLst>
          </p:cNvPr>
          <p:cNvSpPr/>
          <p:nvPr/>
        </p:nvSpPr>
        <p:spPr>
          <a:xfrm flipH="1">
            <a:off x="11444996" y="20546388"/>
            <a:ext cx="15321027" cy="4187833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D75DCF22-719C-31BD-E70E-C361073A78A2}"/>
              </a:ext>
            </a:extLst>
          </p:cNvPr>
          <p:cNvSpPr/>
          <p:nvPr/>
        </p:nvSpPr>
        <p:spPr>
          <a:xfrm flipH="1">
            <a:off x="11645942" y="27109335"/>
            <a:ext cx="8841445" cy="5908136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623 w 2320896"/>
              <a:gd name="connsiteY2" fmla="*/ 0 h 1550897"/>
              <a:gd name="connsiteX3" fmla="*/ 373403 w 2320896"/>
              <a:gd name="connsiteY3" fmla="*/ 1982 h 1550897"/>
              <a:gd name="connsiteX4" fmla="*/ 329453 w 2320896"/>
              <a:gd name="connsiteY4" fmla="*/ 1982 h 1550897"/>
              <a:gd name="connsiteX5" fmla="*/ 329453 w 2320896"/>
              <a:gd name="connsiteY5" fmla="*/ 234790 h 1550897"/>
              <a:gd name="connsiteX6" fmla="*/ 133163 w 2320896"/>
              <a:gd name="connsiteY6" fmla="*/ 234790 h 1550897"/>
              <a:gd name="connsiteX7" fmla="*/ 133163 w 2320896"/>
              <a:gd name="connsiteY7" fmla="*/ 601429 h 1550897"/>
              <a:gd name="connsiteX8" fmla="*/ 0 w 2320896"/>
              <a:gd name="connsiteY8" fmla="*/ 601429 h 1550897"/>
              <a:gd name="connsiteX9" fmla="*/ 0 w 2320896"/>
              <a:gd name="connsiteY9" fmla="*/ 817616 h 1550897"/>
              <a:gd name="connsiteX10" fmla="*/ 133163 w 2320896"/>
              <a:gd name="connsiteY10" fmla="*/ 817616 h 1550897"/>
              <a:gd name="connsiteX11" fmla="*/ 267196 w 2320896"/>
              <a:gd name="connsiteY11" fmla="*/ 817616 h 1550897"/>
              <a:gd name="connsiteX12" fmla="*/ 330318 w 2320896"/>
              <a:gd name="connsiteY12" fmla="*/ 817616 h 1550897"/>
              <a:gd name="connsiteX13" fmla="*/ 330318 w 2320896"/>
              <a:gd name="connsiteY13" fmla="*/ 1550897 h 1550897"/>
              <a:gd name="connsiteX14" fmla="*/ 2320896 w 2320896"/>
              <a:gd name="connsiteY14" fmla="*/ 1550897 h 1550897"/>
              <a:gd name="connsiteX15" fmla="*/ 2320896 w 2320896"/>
              <a:gd name="connsiteY15" fmla="*/ 462015 h 1550897"/>
              <a:gd name="connsiteX16" fmla="*/ 2320896 w 2320896"/>
              <a:gd name="connsiteY16" fmla="*/ 234792 h 1550897"/>
              <a:gd name="connsiteX17" fmla="*/ 2320896 w 2320896"/>
              <a:gd name="connsiteY17" fmla="*/ 46948 h 1550897"/>
              <a:gd name="connsiteX18" fmla="*/ 2063212 w 2320896"/>
              <a:gd name="connsiteY18" fmla="*/ 46948 h 1550897"/>
              <a:gd name="connsiteX19" fmla="*/ 2063212 w 2320896"/>
              <a:gd name="connsiteY19" fmla="*/ 234792 h 1550897"/>
              <a:gd name="connsiteX20" fmla="*/ 596651 w 2320896"/>
              <a:gd name="connsiteY20" fmla="*/ 234792 h 1550897"/>
              <a:gd name="connsiteX21" fmla="*/ 596651 w 2320896"/>
              <a:gd name="connsiteY21" fmla="*/ 1982 h 1550897"/>
              <a:gd name="connsiteX22" fmla="*/ 565867 w 2320896"/>
              <a:gd name="connsiteY22" fmla="*/ 1982 h 1550897"/>
              <a:gd name="connsiteX23" fmla="*/ 566087 w 2320896"/>
              <a:gd name="connsiteY23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32DE7260-1CB0-8637-0A2A-613DC8BF6E1F}"/>
              </a:ext>
            </a:extLst>
          </p:cNvPr>
          <p:cNvSpPr/>
          <p:nvPr/>
        </p:nvSpPr>
        <p:spPr>
          <a:xfrm flipH="1">
            <a:off x="12155657" y="5249405"/>
            <a:ext cx="13851850" cy="4305211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EF9D2D9B-F6B9-84AA-1ADC-BC7300637CC5}"/>
              </a:ext>
            </a:extLst>
          </p:cNvPr>
          <p:cNvSpPr/>
          <p:nvPr/>
        </p:nvSpPr>
        <p:spPr>
          <a:xfrm flipH="1">
            <a:off x="10622307" y="12138835"/>
            <a:ext cx="15879301" cy="4711413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E5C70865-7FBC-369B-9F6F-D697801BFF68}"/>
              </a:ext>
            </a:extLst>
          </p:cNvPr>
          <p:cNvSpPr/>
          <p:nvPr/>
        </p:nvSpPr>
        <p:spPr>
          <a:xfrm flipH="1">
            <a:off x="11292596" y="20698788"/>
            <a:ext cx="15321027" cy="4187833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6A0FF9F-B7A6-E8F8-AD6B-4F97D8F08C04}"/>
              </a:ext>
            </a:extLst>
          </p:cNvPr>
          <p:cNvSpPr/>
          <p:nvPr/>
        </p:nvSpPr>
        <p:spPr>
          <a:xfrm flipH="1">
            <a:off x="11493542" y="27261735"/>
            <a:ext cx="8841445" cy="5908136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403 w 2320896"/>
              <a:gd name="connsiteY2" fmla="*/ 1982 h 1550897"/>
              <a:gd name="connsiteX3" fmla="*/ 329453 w 2320896"/>
              <a:gd name="connsiteY3" fmla="*/ 1982 h 1550897"/>
              <a:gd name="connsiteX4" fmla="*/ 329453 w 2320896"/>
              <a:gd name="connsiteY4" fmla="*/ 234790 h 1550897"/>
              <a:gd name="connsiteX5" fmla="*/ 133163 w 2320896"/>
              <a:gd name="connsiteY5" fmla="*/ 234790 h 1550897"/>
              <a:gd name="connsiteX6" fmla="*/ 133163 w 2320896"/>
              <a:gd name="connsiteY6" fmla="*/ 601429 h 1550897"/>
              <a:gd name="connsiteX7" fmla="*/ 0 w 2320896"/>
              <a:gd name="connsiteY7" fmla="*/ 601429 h 1550897"/>
              <a:gd name="connsiteX8" fmla="*/ 0 w 2320896"/>
              <a:gd name="connsiteY8" fmla="*/ 817616 h 1550897"/>
              <a:gd name="connsiteX9" fmla="*/ 133163 w 2320896"/>
              <a:gd name="connsiteY9" fmla="*/ 817616 h 1550897"/>
              <a:gd name="connsiteX10" fmla="*/ 267196 w 2320896"/>
              <a:gd name="connsiteY10" fmla="*/ 817616 h 1550897"/>
              <a:gd name="connsiteX11" fmla="*/ 330318 w 2320896"/>
              <a:gd name="connsiteY11" fmla="*/ 817616 h 1550897"/>
              <a:gd name="connsiteX12" fmla="*/ 330318 w 2320896"/>
              <a:gd name="connsiteY12" fmla="*/ 1550897 h 1550897"/>
              <a:gd name="connsiteX13" fmla="*/ 2320896 w 2320896"/>
              <a:gd name="connsiteY13" fmla="*/ 1550897 h 1550897"/>
              <a:gd name="connsiteX14" fmla="*/ 2320896 w 2320896"/>
              <a:gd name="connsiteY14" fmla="*/ 462015 h 1550897"/>
              <a:gd name="connsiteX15" fmla="*/ 2320896 w 2320896"/>
              <a:gd name="connsiteY15" fmla="*/ 234792 h 1550897"/>
              <a:gd name="connsiteX16" fmla="*/ 2320896 w 2320896"/>
              <a:gd name="connsiteY16" fmla="*/ 46948 h 1550897"/>
              <a:gd name="connsiteX17" fmla="*/ 2063212 w 2320896"/>
              <a:gd name="connsiteY17" fmla="*/ 46948 h 1550897"/>
              <a:gd name="connsiteX18" fmla="*/ 2063212 w 2320896"/>
              <a:gd name="connsiteY18" fmla="*/ 234792 h 1550897"/>
              <a:gd name="connsiteX19" fmla="*/ 596651 w 2320896"/>
              <a:gd name="connsiteY19" fmla="*/ 234792 h 1550897"/>
              <a:gd name="connsiteX20" fmla="*/ 596651 w 2320896"/>
              <a:gd name="connsiteY20" fmla="*/ 1982 h 1550897"/>
              <a:gd name="connsiteX21" fmla="*/ 565867 w 2320896"/>
              <a:gd name="connsiteY21" fmla="*/ 1982 h 1550897"/>
              <a:gd name="connsiteX22" fmla="*/ 566087 w 2320896"/>
              <a:gd name="connsiteY22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4947FC-1AF8-3C94-846C-F407F5721C47}"/>
              </a:ext>
            </a:extLst>
          </p:cNvPr>
          <p:cNvSpPr txBox="1"/>
          <p:nvPr/>
        </p:nvSpPr>
        <p:spPr>
          <a:xfrm>
            <a:off x="18314346" y="7446126"/>
            <a:ext cx="1595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ACA872-A0B6-4F6B-63BD-8252966AF1AD}"/>
              </a:ext>
            </a:extLst>
          </p:cNvPr>
          <p:cNvSpPr txBox="1"/>
          <p:nvPr/>
        </p:nvSpPr>
        <p:spPr>
          <a:xfrm>
            <a:off x="17999871" y="15080421"/>
            <a:ext cx="1595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3D2D1C-7DB6-1A70-9A4F-083D90B58F08}"/>
              </a:ext>
            </a:extLst>
          </p:cNvPr>
          <p:cNvSpPr txBox="1"/>
          <p:nvPr/>
        </p:nvSpPr>
        <p:spPr>
          <a:xfrm>
            <a:off x="17808633" y="22714715"/>
            <a:ext cx="2101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CE6E1B-24CE-B49A-21C7-0AFBF210C3DE}"/>
              </a:ext>
            </a:extLst>
          </p:cNvPr>
          <p:cNvSpPr txBox="1"/>
          <p:nvPr/>
        </p:nvSpPr>
        <p:spPr>
          <a:xfrm>
            <a:off x="14189271" y="30332341"/>
            <a:ext cx="25877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</p:spTree>
    <p:extLst>
      <p:ext uri="{BB962C8B-B14F-4D97-AF65-F5344CB8AC3E}">
        <p14:creationId xmlns:p14="http://schemas.microsoft.com/office/powerpoint/2010/main" val="27894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D36E60-5C55-C8C1-6A1E-2BC5D2B7AEC8}"/>
              </a:ext>
            </a:extLst>
          </p:cNvPr>
          <p:cNvSpPr/>
          <p:nvPr/>
        </p:nvSpPr>
        <p:spPr>
          <a:xfrm>
            <a:off x="8218691" y="6187455"/>
            <a:ext cx="19562357" cy="23624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10948841" y="9384330"/>
            <a:ext cx="14102051" cy="18776179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A8C216A-D0BF-BB08-4C1F-A7AF07D40C87}"/>
              </a:ext>
            </a:extLst>
          </p:cNvPr>
          <p:cNvSpPr/>
          <p:nvPr/>
        </p:nvSpPr>
        <p:spPr>
          <a:xfrm>
            <a:off x="10948846" y="9384330"/>
            <a:ext cx="14102051" cy="18776179"/>
          </a:xfrm>
          <a:custGeom>
            <a:avLst/>
            <a:gdLst>
              <a:gd name="connsiteX0" fmla="*/ 357543 w 3082884"/>
              <a:gd name="connsiteY0" fmla="*/ 1855242 h 4545410"/>
              <a:gd name="connsiteX1" fmla="*/ 1312662 w 3082884"/>
              <a:gd name="connsiteY1" fmla="*/ 1855242 h 4545410"/>
              <a:gd name="connsiteX2" fmla="*/ 1312662 w 3082884"/>
              <a:gd name="connsiteY2" fmla="*/ 2155282 h 4545410"/>
              <a:gd name="connsiteX3" fmla="*/ 1312661 w 3082884"/>
              <a:gd name="connsiteY3" fmla="*/ 2155282 h 4545410"/>
              <a:gd name="connsiteX4" fmla="*/ 1312661 w 3082884"/>
              <a:gd name="connsiteY4" fmla="*/ 2272795 h 4545410"/>
              <a:gd name="connsiteX5" fmla="*/ 642616 w 3082884"/>
              <a:gd name="connsiteY5" fmla="*/ 2272795 h 4545410"/>
              <a:gd name="connsiteX6" fmla="*/ 642616 w 3082884"/>
              <a:gd name="connsiteY6" fmla="*/ 2155282 h 4545410"/>
              <a:gd name="connsiteX7" fmla="*/ 357543 w 3082884"/>
              <a:gd name="connsiteY7" fmla="*/ 2155282 h 4545410"/>
              <a:gd name="connsiteX8" fmla="*/ 2451554 w 3082884"/>
              <a:gd name="connsiteY8" fmla="*/ 1733875 h 4545410"/>
              <a:gd name="connsiteX9" fmla="*/ 2974120 w 3082884"/>
              <a:gd name="connsiteY9" fmla="*/ 1733875 h 4545410"/>
              <a:gd name="connsiteX10" fmla="*/ 2974120 w 3082884"/>
              <a:gd name="connsiteY10" fmla="*/ 1926398 h 4545410"/>
              <a:gd name="connsiteX11" fmla="*/ 2451554 w 3082884"/>
              <a:gd name="connsiteY11" fmla="*/ 1926398 h 4545410"/>
              <a:gd name="connsiteX12" fmla="*/ 433802 w 3082884"/>
              <a:gd name="connsiteY12" fmla="*/ 935056 h 4545410"/>
              <a:gd name="connsiteX13" fmla="*/ 1308911 w 3082884"/>
              <a:gd name="connsiteY13" fmla="*/ 935056 h 4545410"/>
              <a:gd name="connsiteX14" fmla="*/ 1308911 w 3082884"/>
              <a:gd name="connsiteY14" fmla="*/ 1208837 h 4545410"/>
              <a:gd name="connsiteX15" fmla="*/ 433802 w 3082884"/>
              <a:gd name="connsiteY15" fmla="*/ 1208837 h 4545410"/>
              <a:gd name="connsiteX16" fmla="*/ 0 w 3082884"/>
              <a:gd name="connsiteY16" fmla="*/ 838632 h 4545410"/>
              <a:gd name="connsiteX17" fmla="*/ 177520 w 3082884"/>
              <a:gd name="connsiteY17" fmla="*/ 838632 h 4545410"/>
              <a:gd name="connsiteX18" fmla="*/ 177520 w 3082884"/>
              <a:gd name="connsiteY18" fmla="*/ 2030025 h 4545410"/>
              <a:gd name="connsiteX19" fmla="*/ 0 w 3082884"/>
              <a:gd name="connsiteY19" fmla="*/ 2030025 h 4545410"/>
              <a:gd name="connsiteX20" fmla="*/ 1466558 w 3082884"/>
              <a:gd name="connsiteY20" fmla="*/ 0 h 4545410"/>
              <a:gd name="connsiteX21" fmla="*/ 1563004 w 3082884"/>
              <a:gd name="connsiteY21" fmla="*/ 0 h 4545410"/>
              <a:gd name="connsiteX22" fmla="*/ 1563004 w 3082884"/>
              <a:gd name="connsiteY22" fmla="*/ 99387 h 4545410"/>
              <a:gd name="connsiteX23" fmla="*/ 1757092 w 3082884"/>
              <a:gd name="connsiteY23" fmla="*/ 99387 h 4545410"/>
              <a:gd name="connsiteX24" fmla="*/ 1757092 w 3082884"/>
              <a:gd name="connsiteY24" fmla="*/ 241902 h 4545410"/>
              <a:gd name="connsiteX25" fmla="*/ 2967869 w 3082884"/>
              <a:gd name="connsiteY25" fmla="*/ 241902 h 4545410"/>
              <a:gd name="connsiteX26" fmla="*/ 2967869 w 3082884"/>
              <a:gd name="connsiteY26" fmla="*/ 663207 h 4545410"/>
              <a:gd name="connsiteX27" fmla="*/ 1573943 w 3082884"/>
              <a:gd name="connsiteY27" fmla="*/ 663207 h 4545410"/>
              <a:gd name="connsiteX28" fmla="*/ 1573943 w 3082884"/>
              <a:gd name="connsiteY28" fmla="*/ 1006772 h 4545410"/>
              <a:gd name="connsiteX29" fmla="*/ 1781472 w 3082884"/>
              <a:gd name="connsiteY29" fmla="*/ 1006772 h 4545410"/>
              <a:gd name="connsiteX30" fmla="*/ 1781472 w 3082884"/>
              <a:gd name="connsiteY30" fmla="*/ 1272432 h 4545410"/>
              <a:gd name="connsiteX31" fmla="*/ 2712837 w 3082884"/>
              <a:gd name="connsiteY31" fmla="*/ 1272432 h 4545410"/>
              <a:gd name="connsiteX32" fmla="*/ 2712837 w 3082884"/>
              <a:gd name="connsiteY32" fmla="*/ 1099910 h 4545410"/>
              <a:gd name="connsiteX33" fmla="*/ 2825351 w 3082884"/>
              <a:gd name="connsiteY33" fmla="*/ 1099910 h 4545410"/>
              <a:gd name="connsiteX34" fmla="*/ 2825351 w 3082884"/>
              <a:gd name="connsiteY34" fmla="*/ 1272432 h 4545410"/>
              <a:gd name="connsiteX35" fmla="*/ 3061629 w 3082884"/>
              <a:gd name="connsiteY35" fmla="*/ 1272432 h 4545410"/>
              <a:gd name="connsiteX36" fmla="*/ 3061629 w 3082884"/>
              <a:gd name="connsiteY36" fmla="*/ 1693738 h 4545410"/>
              <a:gd name="connsiteX37" fmla="*/ 1555192 w 3082884"/>
              <a:gd name="connsiteY37" fmla="*/ 1693738 h 4545410"/>
              <a:gd name="connsiteX38" fmla="*/ 1555192 w 3082884"/>
              <a:gd name="connsiteY38" fmla="*/ 1985909 h 4545410"/>
              <a:gd name="connsiteX39" fmla="*/ 2025252 w 3082884"/>
              <a:gd name="connsiteY39" fmla="*/ 1985909 h 4545410"/>
              <a:gd name="connsiteX40" fmla="*/ 2025252 w 3082884"/>
              <a:gd name="connsiteY40" fmla="*/ 2285943 h 4545410"/>
              <a:gd name="connsiteX41" fmla="*/ 1555192 w 3082884"/>
              <a:gd name="connsiteY41" fmla="*/ 2285943 h 4545410"/>
              <a:gd name="connsiteX42" fmla="*/ 1555192 w 3082884"/>
              <a:gd name="connsiteY42" fmla="*/ 2415819 h 4545410"/>
              <a:gd name="connsiteX43" fmla="*/ 2102761 w 3082884"/>
              <a:gd name="connsiteY43" fmla="*/ 2415819 h 4545410"/>
              <a:gd name="connsiteX44" fmla="*/ 2102761 w 3082884"/>
              <a:gd name="connsiteY44" fmla="*/ 2350811 h 4545410"/>
              <a:gd name="connsiteX45" fmla="*/ 2505311 w 3082884"/>
              <a:gd name="connsiteY45" fmla="*/ 2350811 h 4545410"/>
              <a:gd name="connsiteX46" fmla="*/ 2505311 w 3082884"/>
              <a:gd name="connsiteY46" fmla="*/ 2265802 h 4545410"/>
              <a:gd name="connsiteX47" fmla="*/ 2780346 w 3082884"/>
              <a:gd name="connsiteY47" fmla="*/ 2265802 h 4545410"/>
              <a:gd name="connsiteX48" fmla="*/ 2780346 w 3082884"/>
              <a:gd name="connsiteY48" fmla="*/ 2350811 h 4545410"/>
              <a:gd name="connsiteX49" fmla="*/ 3082884 w 3082884"/>
              <a:gd name="connsiteY49" fmla="*/ 2350811 h 4545410"/>
              <a:gd name="connsiteX50" fmla="*/ 3082884 w 3082884"/>
              <a:gd name="connsiteY50" fmla="*/ 2543334 h 4545410"/>
              <a:gd name="connsiteX51" fmla="*/ 3082883 w 3082884"/>
              <a:gd name="connsiteY51" fmla="*/ 2543334 h 4545410"/>
              <a:gd name="connsiteX52" fmla="*/ 3082883 w 3082884"/>
              <a:gd name="connsiteY52" fmla="*/ 2837126 h 4545410"/>
              <a:gd name="connsiteX53" fmla="*/ 1546800 w 3082884"/>
              <a:gd name="connsiteY53" fmla="*/ 2837126 h 4545410"/>
              <a:gd name="connsiteX54" fmla="*/ 1624470 w 3082884"/>
              <a:gd name="connsiteY54" fmla="*/ 3425746 h 4545410"/>
              <a:gd name="connsiteX55" fmla="*/ 1653331 w 3082884"/>
              <a:gd name="connsiteY55" fmla="*/ 3425746 h 4545410"/>
              <a:gd name="connsiteX56" fmla="*/ 1653331 w 3082884"/>
              <a:gd name="connsiteY56" fmla="*/ 3594036 h 4545410"/>
              <a:gd name="connsiteX57" fmla="*/ 1795223 w 3082884"/>
              <a:gd name="connsiteY57" fmla="*/ 3594036 h 4545410"/>
              <a:gd name="connsiteX58" fmla="*/ 1795223 w 3082884"/>
              <a:gd name="connsiteY58" fmla="*/ 3859068 h 4545410"/>
              <a:gd name="connsiteX59" fmla="*/ 1891483 w 3082884"/>
              <a:gd name="connsiteY59" fmla="*/ 3859068 h 4545410"/>
              <a:gd name="connsiteX60" fmla="*/ 1891483 w 3082884"/>
              <a:gd name="connsiteY60" fmla="*/ 4015343 h 4545410"/>
              <a:gd name="connsiteX61" fmla="*/ 1795223 w 3082884"/>
              <a:gd name="connsiteY61" fmla="*/ 4015343 h 4545410"/>
              <a:gd name="connsiteX62" fmla="*/ 1698335 w 3082884"/>
              <a:gd name="connsiteY62" fmla="*/ 4015343 h 4545410"/>
              <a:gd name="connsiteX63" fmla="*/ 1652706 w 3082884"/>
              <a:gd name="connsiteY63" fmla="*/ 4015343 h 4545410"/>
              <a:gd name="connsiteX64" fmla="*/ 1652706 w 3082884"/>
              <a:gd name="connsiteY64" fmla="*/ 4545410 h 4545410"/>
              <a:gd name="connsiteX65" fmla="*/ 213777 w 3082884"/>
              <a:gd name="connsiteY65" fmla="*/ 4545410 h 4545410"/>
              <a:gd name="connsiteX66" fmla="*/ 213777 w 3082884"/>
              <a:gd name="connsiteY66" fmla="*/ 3758290 h 4545410"/>
              <a:gd name="connsiteX67" fmla="*/ 213777 w 3082884"/>
              <a:gd name="connsiteY67" fmla="*/ 3594037 h 4545410"/>
              <a:gd name="connsiteX68" fmla="*/ 213777 w 3082884"/>
              <a:gd name="connsiteY68" fmla="*/ 3458250 h 4545410"/>
              <a:gd name="connsiteX69" fmla="*/ 400049 w 3082884"/>
              <a:gd name="connsiteY69" fmla="*/ 3458250 h 4545410"/>
              <a:gd name="connsiteX70" fmla="*/ 400049 w 3082884"/>
              <a:gd name="connsiteY70" fmla="*/ 3594037 h 4545410"/>
              <a:gd name="connsiteX71" fmla="*/ 1460182 w 3082884"/>
              <a:gd name="connsiteY71" fmla="*/ 3594037 h 4545410"/>
              <a:gd name="connsiteX72" fmla="*/ 1460182 w 3082884"/>
              <a:gd name="connsiteY72" fmla="*/ 3425746 h 4545410"/>
              <a:gd name="connsiteX73" fmla="*/ 1485344 w 3082884"/>
              <a:gd name="connsiteY73" fmla="*/ 3425746 h 4545410"/>
              <a:gd name="connsiteX74" fmla="*/ 1407674 w 3082884"/>
              <a:gd name="connsiteY74" fmla="*/ 2837126 h 4545410"/>
              <a:gd name="connsiteX75" fmla="*/ 1215150 w 3082884"/>
              <a:gd name="connsiteY75" fmla="*/ 2837126 h 4545410"/>
              <a:gd name="connsiteX76" fmla="*/ 1215150 w 3082884"/>
              <a:gd name="connsiteY76" fmla="*/ 2894389 h 4545410"/>
              <a:gd name="connsiteX77" fmla="*/ 527564 w 3082884"/>
              <a:gd name="connsiteY77" fmla="*/ 2894389 h 4545410"/>
              <a:gd name="connsiteX78" fmla="*/ 527564 w 3082884"/>
              <a:gd name="connsiteY78" fmla="*/ 2837126 h 4545410"/>
              <a:gd name="connsiteX79" fmla="*/ 395047 w 3082884"/>
              <a:gd name="connsiteY79" fmla="*/ 2837126 h 4545410"/>
              <a:gd name="connsiteX80" fmla="*/ 395047 w 3082884"/>
              <a:gd name="connsiteY80" fmla="*/ 2415819 h 4545410"/>
              <a:gd name="connsiteX81" fmla="*/ 1415174 w 3082884"/>
              <a:gd name="connsiteY81" fmla="*/ 2415819 h 4545410"/>
              <a:gd name="connsiteX82" fmla="*/ 1415174 w 3082884"/>
              <a:gd name="connsiteY82" fmla="*/ 1693738 h 4545410"/>
              <a:gd name="connsiteX83" fmla="*/ 395047 w 3082884"/>
              <a:gd name="connsiteY83" fmla="*/ 1693738 h 4545410"/>
              <a:gd name="connsiteX84" fmla="*/ 395047 w 3082884"/>
              <a:gd name="connsiteY84" fmla="*/ 1486950 h 4545410"/>
              <a:gd name="connsiteX85" fmla="*/ 365043 w 3082884"/>
              <a:gd name="connsiteY85" fmla="*/ 1486950 h 4545410"/>
              <a:gd name="connsiteX86" fmla="*/ 365043 w 3082884"/>
              <a:gd name="connsiteY86" fmla="*/ 1326350 h 4545410"/>
              <a:gd name="connsiteX87" fmla="*/ 395047 w 3082884"/>
              <a:gd name="connsiteY87" fmla="*/ 1326350 h 4545410"/>
              <a:gd name="connsiteX88" fmla="*/ 395047 w 3082884"/>
              <a:gd name="connsiteY88" fmla="*/ 1272432 h 4545410"/>
              <a:gd name="connsiteX89" fmla="*/ 1396423 w 3082884"/>
              <a:gd name="connsiteY89" fmla="*/ 1272432 h 4545410"/>
              <a:gd name="connsiteX90" fmla="*/ 1396423 w 3082884"/>
              <a:gd name="connsiteY90" fmla="*/ 663207 h 4545410"/>
              <a:gd name="connsiteX91" fmla="*/ 433802 w 3082884"/>
              <a:gd name="connsiteY91" fmla="*/ 663207 h 4545410"/>
              <a:gd name="connsiteX92" fmla="*/ 433802 w 3082884"/>
              <a:gd name="connsiteY92" fmla="*/ 241902 h 4545410"/>
              <a:gd name="connsiteX93" fmla="*/ 1425538 w 3082884"/>
              <a:gd name="connsiteY93" fmla="*/ 241902 h 454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082884" h="4545410">
                <a:moveTo>
                  <a:pt x="357543" y="1855242"/>
                </a:moveTo>
                <a:lnTo>
                  <a:pt x="1312662" y="1855242"/>
                </a:lnTo>
                <a:lnTo>
                  <a:pt x="1312662" y="2155282"/>
                </a:lnTo>
                <a:lnTo>
                  <a:pt x="1312661" y="2155282"/>
                </a:lnTo>
                <a:lnTo>
                  <a:pt x="1312661" y="2272795"/>
                </a:lnTo>
                <a:lnTo>
                  <a:pt x="642616" y="2272795"/>
                </a:lnTo>
                <a:lnTo>
                  <a:pt x="642616" y="2155282"/>
                </a:lnTo>
                <a:lnTo>
                  <a:pt x="357543" y="2155282"/>
                </a:lnTo>
                <a:close/>
                <a:moveTo>
                  <a:pt x="2451554" y="1733875"/>
                </a:moveTo>
                <a:lnTo>
                  <a:pt x="2974120" y="1733875"/>
                </a:lnTo>
                <a:lnTo>
                  <a:pt x="2974120" y="1926398"/>
                </a:lnTo>
                <a:lnTo>
                  <a:pt x="2451554" y="1926398"/>
                </a:lnTo>
                <a:close/>
                <a:moveTo>
                  <a:pt x="433802" y="935056"/>
                </a:moveTo>
                <a:lnTo>
                  <a:pt x="1308911" y="935056"/>
                </a:lnTo>
                <a:lnTo>
                  <a:pt x="1308911" y="1208837"/>
                </a:lnTo>
                <a:lnTo>
                  <a:pt x="433802" y="1208837"/>
                </a:lnTo>
                <a:close/>
                <a:moveTo>
                  <a:pt x="0" y="838632"/>
                </a:moveTo>
                <a:lnTo>
                  <a:pt x="177520" y="838632"/>
                </a:lnTo>
                <a:lnTo>
                  <a:pt x="177520" y="2030025"/>
                </a:lnTo>
                <a:lnTo>
                  <a:pt x="0" y="2030025"/>
                </a:lnTo>
                <a:close/>
                <a:moveTo>
                  <a:pt x="1466558" y="0"/>
                </a:moveTo>
                <a:lnTo>
                  <a:pt x="1563004" y="0"/>
                </a:lnTo>
                <a:lnTo>
                  <a:pt x="1563004" y="99387"/>
                </a:lnTo>
                <a:lnTo>
                  <a:pt x="1757092" y="99387"/>
                </a:lnTo>
                <a:lnTo>
                  <a:pt x="1757092" y="241902"/>
                </a:lnTo>
                <a:lnTo>
                  <a:pt x="2967869" y="241902"/>
                </a:lnTo>
                <a:lnTo>
                  <a:pt x="2967869" y="663207"/>
                </a:lnTo>
                <a:lnTo>
                  <a:pt x="1573943" y="663207"/>
                </a:lnTo>
                <a:lnTo>
                  <a:pt x="1573943" y="1006772"/>
                </a:lnTo>
                <a:lnTo>
                  <a:pt x="1781472" y="1006772"/>
                </a:lnTo>
                <a:lnTo>
                  <a:pt x="1781472" y="1272432"/>
                </a:lnTo>
                <a:lnTo>
                  <a:pt x="2712837" y="1272432"/>
                </a:lnTo>
                <a:lnTo>
                  <a:pt x="2712837" y="1099910"/>
                </a:lnTo>
                <a:lnTo>
                  <a:pt x="2825351" y="1099910"/>
                </a:lnTo>
                <a:lnTo>
                  <a:pt x="2825351" y="1272432"/>
                </a:lnTo>
                <a:lnTo>
                  <a:pt x="3061629" y="1272432"/>
                </a:lnTo>
                <a:lnTo>
                  <a:pt x="3061629" y="1693738"/>
                </a:lnTo>
                <a:lnTo>
                  <a:pt x="1555192" y="1693738"/>
                </a:lnTo>
                <a:lnTo>
                  <a:pt x="1555192" y="1985909"/>
                </a:lnTo>
                <a:lnTo>
                  <a:pt x="2025252" y="1985909"/>
                </a:lnTo>
                <a:lnTo>
                  <a:pt x="2025252" y="2285943"/>
                </a:lnTo>
                <a:lnTo>
                  <a:pt x="1555192" y="2285943"/>
                </a:lnTo>
                <a:lnTo>
                  <a:pt x="1555192" y="2415819"/>
                </a:lnTo>
                <a:lnTo>
                  <a:pt x="2102761" y="2415819"/>
                </a:lnTo>
                <a:lnTo>
                  <a:pt x="2102761" y="2350811"/>
                </a:lnTo>
                <a:lnTo>
                  <a:pt x="2505311" y="2350811"/>
                </a:lnTo>
                <a:lnTo>
                  <a:pt x="2505311" y="2265802"/>
                </a:lnTo>
                <a:lnTo>
                  <a:pt x="2780346" y="2265802"/>
                </a:lnTo>
                <a:lnTo>
                  <a:pt x="2780346" y="2350811"/>
                </a:lnTo>
                <a:lnTo>
                  <a:pt x="3082884" y="2350811"/>
                </a:lnTo>
                <a:lnTo>
                  <a:pt x="3082884" y="2543334"/>
                </a:lnTo>
                <a:lnTo>
                  <a:pt x="3082883" y="2543334"/>
                </a:lnTo>
                <a:lnTo>
                  <a:pt x="3082883" y="2837126"/>
                </a:lnTo>
                <a:lnTo>
                  <a:pt x="1546800" y="2837126"/>
                </a:lnTo>
                <a:lnTo>
                  <a:pt x="1624470" y="3425746"/>
                </a:lnTo>
                <a:lnTo>
                  <a:pt x="1653331" y="3425746"/>
                </a:lnTo>
                <a:lnTo>
                  <a:pt x="1653331" y="3594036"/>
                </a:lnTo>
                <a:lnTo>
                  <a:pt x="1795223" y="3594036"/>
                </a:lnTo>
                <a:lnTo>
                  <a:pt x="1795223" y="3859068"/>
                </a:lnTo>
                <a:lnTo>
                  <a:pt x="1891483" y="3859068"/>
                </a:lnTo>
                <a:lnTo>
                  <a:pt x="1891483" y="4015343"/>
                </a:lnTo>
                <a:lnTo>
                  <a:pt x="1795223" y="4015343"/>
                </a:lnTo>
                <a:lnTo>
                  <a:pt x="1698335" y="4015343"/>
                </a:lnTo>
                <a:lnTo>
                  <a:pt x="1652706" y="4015343"/>
                </a:lnTo>
                <a:lnTo>
                  <a:pt x="1652706" y="4545410"/>
                </a:lnTo>
                <a:lnTo>
                  <a:pt x="213777" y="4545410"/>
                </a:lnTo>
                <a:lnTo>
                  <a:pt x="213777" y="3758290"/>
                </a:lnTo>
                <a:lnTo>
                  <a:pt x="213777" y="3594037"/>
                </a:lnTo>
                <a:lnTo>
                  <a:pt x="213777" y="3458250"/>
                </a:lnTo>
                <a:lnTo>
                  <a:pt x="400049" y="3458250"/>
                </a:lnTo>
                <a:lnTo>
                  <a:pt x="400049" y="3594037"/>
                </a:lnTo>
                <a:lnTo>
                  <a:pt x="1460182" y="3594037"/>
                </a:lnTo>
                <a:lnTo>
                  <a:pt x="1460182" y="3425746"/>
                </a:lnTo>
                <a:lnTo>
                  <a:pt x="1485344" y="3425746"/>
                </a:lnTo>
                <a:lnTo>
                  <a:pt x="1407674" y="2837126"/>
                </a:lnTo>
                <a:lnTo>
                  <a:pt x="1215150" y="2837126"/>
                </a:lnTo>
                <a:lnTo>
                  <a:pt x="1215150" y="2894389"/>
                </a:lnTo>
                <a:lnTo>
                  <a:pt x="527564" y="2894389"/>
                </a:lnTo>
                <a:lnTo>
                  <a:pt x="527564" y="2837126"/>
                </a:lnTo>
                <a:lnTo>
                  <a:pt x="395047" y="2837126"/>
                </a:lnTo>
                <a:lnTo>
                  <a:pt x="395047" y="2415819"/>
                </a:lnTo>
                <a:lnTo>
                  <a:pt x="1415174" y="2415819"/>
                </a:lnTo>
                <a:lnTo>
                  <a:pt x="1415174" y="1693738"/>
                </a:lnTo>
                <a:lnTo>
                  <a:pt x="395047" y="1693738"/>
                </a:lnTo>
                <a:lnTo>
                  <a:pt x="395047" y="1486950"/>
                </a:lnTo>
                <a:lnTo>
                  <a:pt x="365043" y="1486950"/>
                </a:lnTo>
                <a:lnTo>
                  <a:pt x="365043" y="1326350"/>
                </a:lnTo>
                <a:lnTo>
                  <a:pt x="395047" y="1326350"/>
                </a:lnTo>
                <a:lnTo>
                  <a:pt x="395047" y="1272432"/>
                </a:lnTo>
                <a:lnTo>
                  <a:pt x="1396423" y="1272432"/>
                </a:lnTo>
                <a:lnTo>
                  <a:pt x="1396423" y="663207"/>
                </a:lnTo>
                <a:lnTo>
                  <a:pt x="433802" y="663207"/>
                </a:lnTo>
                <a:lnTo>
                  <a:pt x="433802" y="241902"/>
                </a:lnTo>
                <a:lnTo>
                  <a:pt x="1425538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A6AF16E-E894-403F-7ECA-3B969F7CFF70}"/>
              </a:ext>
            </a:extLst>
          </p:cNvPr>
          <p:cNvSpPr/>
          <p:nvPr/>
        </p:nvSpPr>
        <p:spPr>
          <a:xfrm>
            <a:off x="20838160" y="7839230"/>
            <a:ext cx="3164153" cy="125938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6119E95-023D-042C-1666-70D8B150D0CE}"/>
              </a:ext>
            </a:extLst>
          </p:cNvPr>
          <p:cNvSpPr/>
          <p:nvPr/>
        </p:nvSpPr>
        <p:spPr>
          <a:xfrm>
            <a:off x="20838160" y="7839230"/>
            <a:ext cx="3164153" cy="125938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85808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6785664" y="6714237"/>
            <a:ext cx="24428396" cy="22928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9214220" y="9535646"/>
            <a:ext cx="18437332" cy="17705228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</p:grp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8E9A4F8-4C2E-3D62-C2C3-B52B63FD1871}"/>
              </a:ext>
            </a:extLst>
          </p:cNvPr>
          <p:cNvSpPr/>
          <p:nvPr/>
        </p:nvSpPr>
        <p:spPr>
          <a:xfrm>
            <a:off x="15678281" y="10343948"/>
            <a:ext cx="2472859" cy="9842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810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10006854" y="11880103"/>
            <a:ext cx="7997551" cy="11791607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019B030B-9E06-2EE8-5A44-2FDADDACBF3E}"/>
              </a:ext>
            </a:extLst>
          </p:cNvPr>
          <p:cNvSpPr/>
          <p:nvPr/>
        </p:nvSpPr>
        <p:spPr>
          <a:xfrm>
            <a:off x="18882217" y="11880103"/>
            <a:ext cx="8296092" cy="9142875"/>
          </a:xfrm>
          <a:custGeom>
            <a:avLst/>
            <a:gdLst>
              <a:gd name="connsiteX0" fmla="*/ 0 w 2950112"/>
              <a:gd name="connsiteY0" fmla="*/ 0 h 3251230"/>
              <a:gd name="connsiteX1" fmla="*/ 610770 w 2950112"/>
              <a:gd name="connsiteY1" fmla="*/ 0 h 3251230"/>
              <a:gd name="connsiteX2" fmla="*/ 650654 w 2950112"/>
              <a:gd name="connsiteY2" fmla="*/ 0 h 3251230"/>
              <a:gd name="connsiteX3" fmla="*/ 2950112 w 2950112"/>
              <a:gd name="connsiteY3" fmla="*/ 0 h 3251230"/>
              <a:gd name="connsiteX4" fmla="*/ 2950112 w 2950112"/>
              <a:gd name="connsiteY4" fmla="*/ 2377824 h 3251230"/>
              <a:gd name="connsiteX5" fmla="*/ 1629035 w 2950112"/>
              <a:gd name="connsiteY5" fmla="*/ 2377824 h 3251230"/>
              <a:gd name="connsiteX6" fmla="*/ 1629035 w 2950112"/>
              <a:gd name="connsiteY6" fmla="*/ 3251230 h 3251230"/>
              <a:gd name="connsiteX7" fmla="*/ 650654 w 2950112"/>
              <a:gd name="connsiteY7" fmla="*/ 3251230 h 3251230"/>
              <a:gd name="connsiteX8" fmla="*/ 610770 w 2950112"/>
              <a:gd name="connsiteY8" fmla="*/ 3251230 h 3251230"/>
              <a:gd name="connsiteX9" fmla="*/ 0 w 2950112"/>
              <a:gd name="connsiteY9" fmla="*/ 3251230 h 3251230"/>
              <a:gd name="connsiteX10" fmla="*/ 0 w 2950112"/>
              <a:gd name="connsiteY10" fmla="*/ 2377824 h 3251230"/>
              <a:gd name="connsiteX11" fmla="*/ 0 w 2950112"/>
              <a:gd name="connsiteY11" fmla="*/ 776961 h 325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0112" h="3251230">
                <a:moveTo>
                  <a:pt x="0" y="0"/>
                </a:moveTo>
                <a:lnTo>
                  <a:pt x="610770" y="0"/>
                </a:lnTo>
                <a:lnTo>
                  <a:pt x="650654" y="0"/>
                </a:lnTo>
                <a:lnTo>
                  <a:pt x="2950112" y="0"/>
                </a:lnTo>
                <a:lnTo>
                  <a:pt x="2950112" y="2377824"/>
                </a:lnTo>
                <a:lnTo>
                  <a:pt x="1629035" y="2377824"/>
                </a:lnTo>
                <a:lnTo>
                  <a:pt x="1629035" y="3251230"/>
                </a:lnTo>
                <a:lnTo>
                  <a:pt x="650654" y="3251230"/>
                </a:lnTo>
                <a:lnTo>
                  <a:pt x="610770" y="3251230"/>
                </a:lnTo>
                <a:lnTo>
                  <a:pt x="0" y="3251230"/>
                </a:lnTo>
                <a:lnTo>
                  <a:pt x="0" y="2377824"/>
                </a:lnTo>
                <a:lnTo>
                  <a:pt x="0" y="776961"/>
                </a:lnTo>
                <a:close/>
              </a:path>
            </a:pathLst>
          </a:custGeom>
          <a:solidFill>
            <a:srgbClr val="F3EDE5"/>
          </a:solidFill>
          <a:ln w="127000" cap="rnd">
            <a:solidFill>
              <a:srgbClr val="F3EDE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5F8405B-14BE-0C64-80BF-C099C0D911BA}"/>
              </a:ext>
            </a:extLst>
          </p:cNvPr>
          <p:cNvGrpSpPr/>
          <p:nvPr/>
        </p:nvGrpSpPr>
        <p:grpSpPr>
          <a:xfrm>
            <a:off x="10006855" y="10343951"/>
            <a:ext cx="8144288" cy="13327757"/>
            <a:chOff x="3558463" y="2078135"/>
            <a:chExt cx="2896130" cy="47393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58463" y="2624394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75238" y="2078135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135575-672A-6F0E-AC89-1D5BF00B24FF}"/>
              </a:ext>
            </a:extLst>
          </p:cNvPr>
          <p:cNvSpPr/>
          <p:nvPr/>
        </p:nvSpPr>
        <p:spPr>
          <a:xfrm>
            <a:off x="24220843" y="19379792"/>
            <a:ext cx="2957467" cy="1487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7E893054-FC9C-CD65-7BA0-566C38500739}"/>
              </a:ext>
            </a:extLst>
          </p:cNvPr>
          <p:cNvSpPr/>
          <p:nvPr/>
        </p:nvSpPr>
        <p:spPr>
          <a:xfrm>
            <a:off x="9565949" y="12321582"/>
            <a:ext cx="124532" cy="6957342"/>
          </a:xfrm>
          <a:custGeom>
            <a:avLst/>
            <a:gdLst>
              <a:gd name="connsiteX0" fmla="*/ 0 w 44284"/>
              <a:gd name="connsiteY0" fmla="*/ 0 h 2474049"/>
              <a:gd name="connsiteX1" fmla="*/ 44284 w 44284"/>
              <a:gd name="connsiteY1" fmla="*/ 0 h 2474049"/>
              <a:gd name="connsiteX2" fmla="*/ 44284 w 44284"/>
              <a:gd name="connsiteY2" fmla="*/ 2474049 h 2474049"/>
              <a:gd name="connsiteX3" fmla="*/ 0 w 44284"/>
              <a:gd name="connsiteY3" fmla="*/ 2474049 h 2474049"/>
              <a:gd name="connsiteX4" fmla="*/ 0 w 44284"/>
              <a:gd name="connsiteY4" fmla="*/ 0 h 24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4" h="2474049">
                <a:moveTo>
                  <a:pt x="0" y="0"/>
                </a:moveTo>
                <a:lnTo>
                  <a:pt x="44284" y="0"/>
                </a:lnTo>
                <a:lnTo>
                  <a:pt x="44284" y="2474049"/>
                </a:lnTo>
                <a:lnTo>
                  <a:pt x="0" y="2474049"/>
                </a:lnTo>
                <a:lnTo>
                  <a:pt x="0" y="0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6268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4B489B7-223E-E4EF-D8D6-A65D10AC612E}"/>
              </a:ext>
            </a:extLst>
          </p:cNvPr>
          <p:cNvSpPr/>
          <p:nvPr/>
        </p:nvSpPr>
        <p:spPr>
          <a:xfrm>
            <a:off x="9565941" y="9792026"/>
            <a:ext cx="18166999" cy="17134360"/>
          </a:xfrm>
          <a:custGeom>
            <a:avLst/>
            <a:gdLst>
              <a:gd name="connsiteX0" fmla="*/ 0 w 6460232"/>
              <a:gd name="connsiteY0" fmla="*/ 0 h 6093023"/>
              <a:gd name="connsiteX1" fmla="*/ 6460232 w 6460232"/>
              <a:gd name="connsiteY1" fmla="*/ 0 h 6093023"/>
              <a:gd name="connsiteX2" fmla="*/ 6460232 w 6460232"/>
              <a:gd name="connsiteY2" fmla="*/ 45721 h 6093023"/>
              <a:gd name="connsiteX3" fmla="*/ 6460230 w 6460232"/>
              <a:gd name="connsiteY3" fmla="*/ 45721 h 6093023"/>
              <a:gd name="connsiteX4" fmla="*/ 6460230 w 6460232"/>
              <a:gd name="connsiteY4" fmla="*/ 5340070 h 6093023"/>
              <a:gd name="connsiteX5" fmla="*/ 6460231 w 6460232"/>
              <a:gd name="connsiteY5" fmla="*/ 5340070 h 6093023"/>
              <a:gd name="connsiteX6" fmla="*/ 6460231 w 6460232"/>
              <a:gd name="connsiteY6" fmla="*/ 5385791 h 6093023"/>
              <a:gd name="connsiteX7" fmla="*/ 6460230 w 6460232"/>
              <a:gd name="connsiteY7" fmla="*/ 5385791 h 6093023"/>
              <a:gd name="connsiteX8" fmla="*/ 6414511 w 6460232"/>
              <a:gd name="connsiteY8" fmla="*/ 5385791 h 6093023"/>
              <a:gd name="connsiteX9" fmla="*/ 4395978 w 6460232"/>
              <a:gd name="connsiteY9" fmla="*/ 5385791 h 6093023"/>
              <a:gd name="connsiteX10" fmla="*/ 4395978 w 6460232"/>
              <a:gd name="connsiteY10" fmla="*/ 6093023 h 6093023"/>
              <a:gd name="connsiteX11" fmla="*/ 4350259 w 6460232"/>
              <a:gd name="connsiteY11" fmla="*/ 6093023 h 6093023"/>
              <a:gd name="connsiteX12" fmla="*/ 4350259 w 6460232"/>
              <a:gd name="connsiteY12" fmla="*/ 6093022 h 6093023"/>
              <a:gd name="connsiteX13" fmla="*/ 45720 w 6460232"/>
              <a:gd name="connsiteY13" fmla="*/ 6093022 h 6093023"/>
              <a:gd name="connsiteX14" fmla="*/ 45720 w 6460232"/>
              <a:gd name="connsiteY14" fmla="*/ 6093023 h 6093023"/>
              <a:gd name="connsiteX15" fmla="*/ 0 w 6460232"/>
              <a:gd name="connsiteY15" fmla="*/ 6093023 h 6093023"/>
              <a:gd name="connsiteX16" fmla="*/ 0 w 6460232"/>
              <a:gd name="connsiteY16" fmla="*/ 6093022 h 6093023"/>
              <a:gd name="connsiteX17" fmla="*/ 0 w 6460232"/>
              <a:gd name="connsiteY17" fmla="*/ 6047299 h 6093023"/>
              <a:gd name="connsiteX18" fmla="*/ 0 w 6460232"/>
              <a:gd name="connsiteY18" fmla="*/ 4004516 h 6093023"/>
              <a:gd name="connsiteX19" fmla="*/ 45720 w 6460232"/>
              <a:gd name="connsiteY19" fmla="*/ 4004516 h 6093023"/>
              <a:gd name="connsiteX20" fmla="*/ 45720 w 6460232"/>
              <a:gd name="connsiteY20" fmla="*/ 6047299 h 6093023"/>
              <a:gd name="connsiteX21" fmla="*/ 4350259 w 6460232"/>
              <a:gd name="connsiteY21" fmla="*/ 6047299 h 6093023"/>
              <a:gd name="connsiteX22" fmla="*/ 4350259 w 6460232"/>
              <a:gd name="connsiteY22" fmla="*/ 5340070 h 6093023"/>
              <a:gd name="connsiteX23" fmla="*/ 4350260 w 6460232"/>
              <a:gd name="connsiteY23" fmla="*/ 5340070 h 6093023"/>
              <a:gd name="connsiteX24" fmla="*/ 4395978 w 6460232"/>
              <a:gd name="connsiteY24" fmla="*/ 5340070 h 6093023"/>
              <a:gd name="connsiteX25" fmla="*/ 6414511 w 6460232"/>
              <a:gd name="connsiteY25" fmla="*/ 5340070 h 6093023"/>
              <a:gd name="connsiteX26" fmla="*/ 6414511 w 6460232"/>
              <a:gd name="connsiteY26" fmla="*/ 45721 h 6093023"/>
              <a:gd name="connsiteX27" fmla="*/ 45720 w 6460232"/>
              <a:gd name="connsiteY27" fmla="*/ 45721 h 6093023"/>
              <a:gd name="connsiteX28" fmla="*/ 45720 w 6460232"/>
              <a:gd name="connsiteY28" fmla="*/ 244674 h 6093023"/>
              <a:gd name="connsiteX29" fmla="*/ 2 w 6460232"/>
              <a:gd name="connsiteY29" fmla="*/ 244674 h 6093023"/>
              <a:gd name="connsiteX30" fmla="*/ 2 w 6460232"/>
              <a:gd name="connsiteY30" fmla="*/ 45721 h 6093023"/>
              <a:gd name="connsiteX31" fmla="*/ 0 w 6460232"/>
              <a:gd name="connsiteY31" fmla="*/ 45721 h 60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60232" h="6093023">
                <a:moveTo>
                  <a:pt x="0" y="0"/>
                </a:moveTo>
                <a:lnTo>
                  <a:pt x="6460232" y="0"/>
                </a:lnTo>
                <a:lnTo>
                  <a:pt x="6460232" y="45721"/>
                </a:lnTo>
                <a:lnTo>
                  <a:pt x="6460230" y="45721"/>
                </a:lnTo>
                <a:lnTo>
                  <a:pt x="6460230" y="5340070"/>
                </a:lnTo>
                <a:lnTo>
                  <a:pt x="6460231" y="5340070"/>
                </a:lnTo>
                <a:lnTo>
                  <a:pt x="6460231" y="5385791"/>
                </a:lnTo>
                <a:lnTo>
                  <a:pt x="6460230" y="5385791"/>
                </a:lnTo>
                <a:lnTo>
                  <a:pt x="6414511" y="5385791"/>
                </a:lnTo>
                <a:lnTo>
                  <a:pt x="4395978" y="5385791"/>
                </a:lnTo>
                <a:lnTo>
                  <a:pt x="4395978" y="6093023"/>
                </a:lnTo>
                <a:lnTo>
                  <a:pt x="4350259" y="6093023"/>
                </a:lnTo>
                <a:lnTo>
                  <a:pt x="4350259" y="6093022"/>
                </a:lnTo>
                <a:lnTo>
                  <a:pt x="45720" y="6093022"/>
                </a:lnTo>
                <a:lnTo>
                  <a:pt x="45720" y="6093023"/>
                </a:lnTo>
                <a:lnTo>
                  <a:pt x="0" y="6093023"/>
                </a:lnTo>
                <a:lnTo>
                  <a:pt x="0" y="6093022"/>
                </a:lnTo>
                <a:lnTo>
                  <a:pt x="0" y="6047299"/>
                </a:lnTo>
                <a:lnTo>
                  <a:pt x="0" y="4004516"/>
                </a:lnTo>
                <a:lnTo>
                  <a:pt x="45720" y="4004516"/>
                </a:lnTo>
                <a:lnTo>
                  <a:pt x="45720" y="6047299"/>
                </a:lnTo>
                <a:lnTo>
                  <a:pt x="4350259" y="6047299"/>
                </a:lnTo>
                <a:lnTo>
                  <a:pt x="4350259" y="5340070"/>
                </a:lnTo>
                <a:lnTo>
                  <a:pt x="4350260" y="5340070"/>
                </a:lnTo>
                <a:lnTo>
                  <a:pt x="4395978" y="5340070"/>
                </a:lnTo>
                <a:lnTo>
                  <a:pt x="6414511" y="5340070"/>
                </a:lnTo>
                <a:lnTo>
                  <a:pt x="6414511" y="45721"/>
                </a:lnTo>
                <a:lnTo>
                  <a:pt x="45720" y="45721"/>
                </a:lnTo>
                <a:lnTo>
                  <a:pt x="45720" y="244674"/>
                </a:lnTo>
                <a:lnTo>
                  <a:pt x="2" y="244674"/>
                </a:lnTo>
                <a:lnTo>
                  <a:pt x="2" y="45721"/>
                </a:lnTo>
                <a:lnTo>
                  <a:pt x="0" y="45721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6268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9DDBB6F8-B165-2D2B-0F29-90EE69127C7A}"/>
              </a:ext>
            </a:extLst>
          </p:cNvPr>
          <p:cNvSpPr/>
          <p:nvPr/>
        </p:nvSpPr>
        <p:spPr>
          <a:xfrm rot="8100000">
            <a:off x="3043287" y="3229286"/>
            <a:ext cx="30113152" cy="29379617"/>
          </a:xfrm>
          <a:custGeom>
            <a:avLst/>
            <a:gdLst>
              <a:gd name="connsiteX0" fmla="*/ 2568807 w 10708315"/>
              <a:gd name="connsiteY0" fmla="*/ 2052366 h 10447468"/>
              <a:gd name="connsiteX1" fmla="*/ 2933135 w 10708315"/>
              <a:gd name="connsiteY1" fmla="*/ 2416693 h 10447468"/>
              <a:gd name="connsiteX2" fmla="*/ 3086537 w 10708315"/>
              <a:gd name="connsiteY2" fmla="*/ 2414376 h 10447468"/>
              <a:gd name="connsiteX3" fmla="*/ 4212345 w 10708315"/>
              <a:gd name="connsiteY3" fmla="*/ 1288568 h 10447468"/>
              <a:gd name="connsiteX4" fmla="*/ 4212345 w 10708315"/>
              <a:gd name="connsiteY4" fmla="*/ 1188948 h 10447468"/>
              <a:gd name="connsiteX5" fmla="*/ 3822183 w 10708315"/>
              <a:gd name="connsiteY5" fmla="*/ 798786 h 10447468"/>
              <a:gd name="connsiteX6" fmla="*/ 3677681 w 10708315"/>
              <a:gd name="connsiteY6" fmla="*/ 800968 h 10447468"/>
              <a:gd name="connsiteX7" fmla="*/ 2568807 w 10708315"/>
              <a:gd name="connsiteY7" fmla="*/ 1909842 h 10447468"/>
              <a:gd name="connsiteX8" fmla="*/ 4942989 w 10708315"/>
              <a:gd name="connsiteY8" fmla="*/ 10447468 h 10447468"/>
              <a:gd name="connsiteX9" fmla="*/ 4682551 w 10708315"/>
              <a:gd name="connsiteY9" fmla="*/ 10187030 h 10447468"/>
              <a:gd name="connsiteX10" fmla="*/ 5121439 w 10708315"/>
              <a:gd name="connsiteY10" fmla="*/ 9748141 h 10447468"/>
              <a:gd name="connsiteX11" fmla="*/ 5121439 w 10708315"/>
              <a:gd name="connsiteY11" fmla="*/ 9522701 h 10447468"/>
              <a:gd name="connsiteX12" fmla="*/ 2933580 w 10708315"/>
              <a:gd name="connsiteY12" fmla="*/ 7334842 h 10447468"/>
              <a:gd name="connsiteX13" fmla="*/ 2725125 w 10708315"/>
              <a:gd name="connsiteY13" fmla="*/ 7334842 h 10447468"/>
              <a:gd name="connsiteX14" fmla="*/ 2277744 w 10708315"/>
              <a:gd name="connsiteY14" fmla="*/ 7782223 h 10447468"/>
              <a:gd name="connsiteX15" fmla="*/ 1790213 w 10708315"/>
              <a:gd name="connsiteY15" fmla="*/ 7294692 h 10447468"/>
              <a:gd name="connsiteX16" fmla="*/ 2225285 w 10708315"/>
              <a:gd name="connsiteY16" fmla="*/ 6859620 h 10447468"/>
              <a:gd name="connsiteX17" fmla="*/ 2225285 w 10708315"/>
              <a:gd name="connsiteY17" fmla="*/ 6626547 h 10447468"/>
              <a:gd name="connsiteX18" fmla="*/ 1859017 w 10708315"/>
              <a:gd name="connsiteY18" fmla="*/ 6260279 h 10447468"/>
              <a:gd name="connsiteX19" fmla="*/ 2083041 w 10708315"/>
              <a:gd name="connsiteY19" fmla="*/ 6036254 h 10447468"/>
              <a:gd name="connsiteX20" fmla="*/ 2565846 w 10708315"/>
              <a:gd name="connsiteY20" fmla="*/ 6519059 h 10447468"/>
              <a:gd name="connsiteX21" fmla="*/ 2565847 w 10708315"/>
              <a:gd name="connsiteY21" fmla="*/ 6519058 h 10447468"/>
              <a:gd name="connsiteX22" fmla="*/ 3053378 w 10708315"/>
              <a:gd name="connsiteY22" fmla="*/ 7006589 h 10447468"/>
              <a:gd name="connsiteX23" fmla="*/ 3053377 w 10708315"/>
              <a:gd name="connsiteY23" fmla="*/ 7006590 h 10447468"/>
              <a:gd name="connsiteX24" fmla="*/ 5458184 w 10708315"/>
              <a:gd name="connsiteY24" fmla="*/ 9411397 h 10447468"/>
              <a:gd name="connsiteX25" fmla="*/ 9765256 w 10708315"/>
              <a:gd name="connsiteY25" fmla="*/ 5104325 h 10447468"/>
              <a:gd name="connsiteX26" fmla="*/ 6658719 w 10708315"/>
              <a:gd name="connsiteY26" fmla="*/ 1997785 h 10447468"/>
              <a:gd name="connsiteX27" fmla="*/ 6274512 w 10708315"/>
              <a:gd name="connsiteY27" fmla="*/ 2381990 h 10447468"/>
              <a:gd name="connsiteX28" fmla="*/ 6274514 w 10708315"/>
              <a:gd name="connsiteY28" fmla="*/ 2381993 h 10447468"/>
              <a:gd name="connsiteX29" fmla="*/ 6247406 w 10708315"/>
              <a:gd name="connsiteY29" fmla="*/ 2409101 h 10447468"/>
              <a:gd name="connsiteX30" fmla="*/ 6071749 w 10708315"/>
              <a:gd name="connsiteY30" fmla="*/ 2411755 h 10447468"/>
              <a:gd name="connsiteX31" fmla="*/ 6041987 w 10708315"/>
              <a:gd name="connsiteY31" fmla="*/ 2381993 h 10447468"/>
              <a:gd name="connsiteX32" fmla="*/ 6041988 w 10708315"/>
              <a:gd name="connsiteY32" fmla="*/ 2381991 h 10447468"/>
              <a:gd name="connsiteX33" fmla="*/ 4696717 w 10708315"/>
              <a:gd name="connsiteY33" fmla="*/ 1036721 h 10447468"/>
              <a:gd name="connsiteX34" fmla="*/ 3008678 w 10708315"/>
              <a:gd name="connsiteY34" fmla="*/ 2724760 h 10447468"/>
              <a:gd name="connsiteX35" fmla="*/ 3009167 w 10708315"/>
              <a:gd name="connsiteY35" fmla="*/ 2725248 h 10447468"/>
              <a:gd name="connsiteX36" fmla="*/ 3007758 w 10708315"/>
              <a:gd name="connsiteY36" fmla="*/ 2725680 h 10447468"/>
              <a:gd name="connsiteX37" fmla="*/ 3004498 w 10708315"/>
              <a:gd name="connsiteY37" fmla="*/ 2728939 h 10447468"/>
              <a:gd name="connsiteX38" fmla="*/ 3002767 w 10708315"/>
              <a:gd name="connsiteY38" fmla="*/ 2727208 h 10447468"/>
              <a:gd name="connsiteX39" fmla="*/ 2918854 w 10708315"/>
              <a:gd name="connsiteY39" fmla="*/ 2752908 h 10447468"/>
              <a:gd name="connsiteX40" fmla="*/ 1420736 w 10708315"/>
              <a:gd name="connsiteY40" fmla="*/ 4251025 h 10447468"/>
              <a:gd name="connsiteX41" fmla="*/ 1399674 w 10708315"/>
              <a:gd name="connsiteY41" fmla="*/ 4343477 h 10447468"/>
              <a:gd name="connsiteX42" fmla="*/ 1396600 w 10708315"/>
              <a:gd name="connsiteY42" fmla="*/ 4340404 h 10447468"/>
              <a:gd name="connsiteX43" fmla="*/ 116263 w 10708315"/>
              <a:gd name="connsiteY43" fmla="*/ 5620742 h 10447468"/>
              <a:gd name="connsiteX44" fmla="*/ 0 w 10708315"/>
              <a:gd name="connsiteY44" fmla="*/ 5504479 h 10447468"/>
              <a:gd name="connsiteX45" fmla="*/ 1280338 w 10708315"/>
              <a:gd name="connsiteY45" fmla="*/ 4224142 h 10447468"/>
              <a:gd name="connsiteX46" fmla="*/ 1279846 w 10708315"/>
              <a:gd name="connsiteY46" fmla="*/ 4223649 h 10447468"/>
              <a:gd name="connsiteX47" fmla="*/ 1281266 w 10708315"/>
              <a:gd name="connsiteY47" fmla="*/ 4223214 h 10447468"/>
              <a:gd name="connsiteX48" fmla="*/ 1284515 w 10708315"/>
              <a:gd name="connsiteY48" fmla="*/ 4219965 h 10447468"/>
              <a:gd name="connsiteX49" fmla="*/ 1286240 w 10708315"/>
              <a:gd name="connsiteY49" fmla="*/ 4221690 h 10447468"/>
              <a:gd name="connsiteX50" fmla="*/ 1371413 w 10708315"/>
              <a:gd name="connsiteY50" fmla="*/ 4195606 h 10447468"/>
              <a:gd name="connsiteX51" fmla="*/ 2868019 w 10708315"/>
              <a:gd name="connsiteY51" fmla="*/ 2699000 h 10447468"/>
              <a:gd name="connsiteX52" fmla="*/ 2889338 w 10708315"/>
              <a:gd name="connsiteY52" fmla="*/ 2605420 h 10447468"/>
              <a:gd name="connsiteX53" fmla="*/ 2892416 w 10708315"/>
              <a:gd name="connsiteY53" fmla="*/ 2608497 h 10447468"/>
              <a:gd name="connsiteX54" fmla="*/ 2133354 w 10708315"/>
              <a:gd name="connsiteY54" fmla="*/ 1849434 h 10447468"/>
              <a:gd name="connsiteX55" fmla="*/ 2249614 w 10708315"/>
              <a:gd name="connsiteY55" fmla="*/ 1733173 h 10447468"/>
              <a:gd name="connsiteX56" fmla="*/ 2314654 w 10708315"/>
              <a:gd name="connsiteY56" fmla="*/ 1798212 h 10447468"/>
              <a:gd name="connsiteX57" fmla="*/ 2447914 w 10708315"/>
              <a:gd name="connsiteY57" fmla="*/ 1798212 h 10447468"/>
              <a:gd name="connsiteX58" fmla="*/ 3629913 w 10708315"/>
              <a:gd name="connsiteY58" fmla="*/ 616213 h 10447468"/>
              <a:gd name="connsiteX59" fmla="*/ 3868528 w 10708315"/>
              <a:gd name="connsiteY59" fmla="*/ 612609 h 10447468"/>
              <a:gd name="connsiteX60" fmla="*/ 4319839 w 10708315"/>
              <a:gd name="connsiteY60" fmla="*/ 1063920 h 10447468"/>
              <a:gd name="connsiteX61" fmla="*/ 4436993 w 10708315"/>
              <a:gd name="connsiteY61" fmla="*/ 1063920 h 10447468"/>
              <a:gd name="connsiteX62" fmla="*/ 4580455 w 10708315"/>
              <a:gd name="connsiteY62" fmla="*/ 920458 h 10447468"/>
              <a:gd name="connsiteX63" fmla="*/ 4634414 w 10708315"/>
              <a:gd name="connsiteY63" fmla="*/ 866499 h 10447468"/>
              <a:gd name="connsiteX64" fmla="*/ 4757167 w 10708315"/>
              <a:gd name="connsiteY64" fmla="*/ 864644 h 10447468"/>
              <a:gd name="connsiteX65" fmla="*/ 4812981 w 10708315"/>
              <a:gd name="connsiteY65" fmla="*/ 920457 h 10447468"/>
              <a:gd name="connsiteX66" fmla="*/ 4812980 w 10708315"/>
              <a:gd name="connsiteY66" fmla="*/ 920458 h 10447468"/>
              <a:gd name="connsiteX67" fmla="*/ 5527747 w 10708315"/>
              <a:gd name="connsiteY67" fmla="*/ 1635226 h 10447468"/>
              <a:gd name="connsiteX68" fmla="*/ 5631914 w 10708315"/>
              <a:gd name="connsiteY68" fmla="*/ 1635226 h 10447468"/>
              <a:gd name="connsiteX69" fmla="*/ 6204934 w 10708315"/>
              <a:gd name="connsiteY69" fmla="*/ 1062206 h 10447468"/>
              <a:gd name="connsiteX70" fmla="*/ 6203007 w 10708315"/>
              <a:gd name="connsiteY70" fmla="*/ 934616 h 10447468"/>
              <a:gd name="connsiteX71" fmla="*/ 5384651 w 10708315"/>
              <a:gd name="connsiteY71" fmla="*/ 116261 h 10447468"/>
              <a:gd name="connsiteX72" fmla="*/ 5500912 w 10708315"/>
              <a:gd name="connsiteY72" fmla="*/ 0 h 10447468"/>
              <a:gd name="connsiteX73" fmla="*/ 6403483 w 10708315"/>
              <a:gd name="connsiteY73" fmla="*/ 902571 h 10447468"/>
              <a:gd name="connsiteX74" fmla="*/ 6406364 w 10708315"/>
              <a:gd name="connsiteY74" fmla="*/ 1093301 h 10447468"/>
              <a:gd name="connsiteX75" fmla="*/ 6384028 w 10708315"/>
              <a:gd name="connsiteY75" fmla="*/ 1115637 h 10447468"/>
              <a:gd name="connsiteX76" fmla="*/ 6384026 w 10708315"/>
              <a:gd name="connsiteY76" fmla="*/ 1115636 h 10447468"/>
              <a:gd name="connsiteX77" fmla="*/ 5753364 w 10708315"/>
              <a:gd name="connsiteY77" fmla="*/ 1746298 h 10447468"/>
              <a:gd name="connsiteX78" fmla="*/ 5753364 w 10708315"/>
              <a:gd name="connsiteY78" fmla="*/ 1860842 h 10447468"/>
              <a:gd name="connsiteX79" fmla="*/ 6070379 w 10708315"/>
              <a:gd name="connsiteY79" fmla="*/ 2177857 h 10447468"/>
              <a:gd name="connsiteX80" fmla="*/ 6248817 w 10708315"/>
              <a:gd name="connsiteY80" fmla="*/ 2175162 h 10447468"/>
              <a:gd name="connsiteX81" fmla="*/ 7225076 w 10708315"/>
              <a:gd name="connsiteY81" fmla="*/ 1198905 h 10447468"/>
              <a:gd name="connsiteX82" fmla="*/ 7341338 w 10708315"/>
              <a:gd name="connsiteY82" fmla="*/ 1315167 h 10447468"/>
              <a:gd name="connsiteX83" fmla="*/ 6978691 w 10708315"/>
              <a:gd name="connsiteY83" fmla="*/ 1677813 h 10447468"/>
              <a:gd name="connsiteX84" fmla="*/ 6981634 w 10708315"/>
              <a:gd name="connsiteY84" fmla="*/ 1872651 h 10447468"/>
              <a:gd name="connsiteX85" fmla="*/ 8178174 w 10708315"/>
              <a:gd name="connsiteY85" fmla="*/ 3069192 h 10447468"/>
              <a:gd name="connsiteX86" fmla="*/ 8277859 w 10708315"/>
              <a:gd name="connsiteY86" fmla="*/ 3069192 h 10447468"/>
              <a:gd name="connsiteX87" fmla="*/ 8686611 w 10708315"/>
              <a:gd name="connsiteY87" fmla="*/ 2660440 h 10447468"/>
              <a:gd name="connsiteX88" fmla="*/ 8802873 w 10708315"/>
              <a:gd name="connsiteY88" fmla="*/ 2776702 h 10447468"/>
              <a:gd name="connsiteX89" fmla="*/ 8398751 w 10708315"/>
              <a:gd name="connsiteY89" fmla="*/ 3180824 h 10447468"/>
              <a:gd name="connsiteX90" fmla="*/ 8398750 w 10708315"/>
              <a:gd name="connsiteY90" fmla="*/ 3289768 h 10447468"/>
              <a:gd name="connsiteX91" fmla="*/ 9874789 w 10708315"/>
              <a:gd name="connsiteY91" fmla="*/ 4765807 h 10447468"/>
              <a:gd name="connsiteX92" fmla="*/ 10103774 w 10708315"/>
              <a:gd name="connsiteY92" fmla="*/ 4765807 h 10447468"/>
              <a:gd name="connsiteX93" fmla="*/ 10447876 w 10708315"/>
              <a:gd name="connsiteY93" fmla="*/ 4421705 h 10447468"/>
              <a:gd name="connsiteX94" fmla="*/ 10708315 w 10708315"/>
              <a:gd name="connsiteY94" fmla="*/ 4682144 h 10447468"/>
              <a:gd name="connsiteX95" fmla="*/ 10346604 w 10708315"/>
              <a:gd name="connsiteY95" fmla="*/ 5043854 h 10447468"/>
              <a:gd name="connsiteX96" fmla="*/ 10346605 w 10708315"/>
              <a:gd name="connsiteY96" fmla="*/ 5237624 h 10447468"/>
              <a:gd name="connsiteX97" fmla="*/ 10688380 w 10708315"/>
              <a:gd name="connsiteY97" fmla="*/ 5579399 h 10447468"/>
              <a:gd name="connsiteX98" fmla="*/ 10464355 w 10708315"/>
              <a:gd name="connsiteY98" fmla="*/ 5803424 h 10447468"/>
              <a:gd name="connsiteX99" fmla="*/ 10135792 w 10708315"/>
              <a:gd name="connsiteY99" fmla="*/ 5474860 h 10447468"/>
              <a:gd name="connsiteX100" fmla="*/ 9915599 w 10708315"/>
              <a:gd name="connsiteY100" fmla="*/ 5474860 h 10447468"/>
              <a:gd name="connsiteX101" fmla="*/ 5818143 w 10708315"/>
              <a:gd name="connsiteY101" fmla="*/ 9572315 h 10447468"/>
              <a:gd name="connsiteX102" fmla="*/ 5818143 w 10708315"/>
              <a:gd name="connsiteY102" fmla="*/ 9771355 h 10447468"/>
              <a:gd name="connsiteX103" fmla="*/ 6157283 w 10708315"/>
              <a:gd name="connsiteY103" fmla="*/ 10110496 h 10447468"/>
              <a:gd name="connsiteX104" fmla="*/ 5933259 w 10708315"/>
              <a:gd name="connsiteY104" fmla="*/ 10334520 h 10447468"/>
              <a:gd name="connsiteX105" fmla="*/ 5610585 w 10708315"/>
              <a:gd name="connsiteY105" fmla="*/ 10011847 h 10447468"/>
              <a:gd name="connsiteX106" fmla="*/ 5378611 w 10708315"/>
              <a:gd name="connsiteY106" fmla="*/ 10011848 h 104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708315" h="10447468">
                <a:moveTo>
                  <a:pt x="2568807" y="2052366"/>
                </a:moveTo>
                <a:lnTo>
                  <a:pt x="2933135" y="2416693"/>
                </a:lnTo>
                <a:lnTo>
                  <a:pt x="3086537" y="2414376"/>
                </a:lnTo>
                <a:lnTo>
                  <a:pt x="4212345" y="1288568"/>
                </a:lnTo>
                <a:lnTo>
                  <a:pt x="4212345" y="1188948"/>
                </a:lnTo>
                <a:lnTo>
                  <a:pt x="3822183" y="798786"/>
                </a:lnTo>
                <a:lnTo>
                  <a:pt x="3677681" y="800968"/>
                </a:lnTo>
                <a:lnTo>
                  <a:pt x="2568807" y="1909842"/>
                </a:lnTo>
                <a:close/>
                <a:moveTo>
                  <a:pt x="4942989" y="10447468"/>
                </a:moveTo>
                <a:lnTo>
                  <a:pt x="4682551" y="10187030"/>
                </a:lnTo>
                <a:lnTo>
                  <a:pt x="5121439" y="9748141"/>
                </a:lnTo>
                <a:lnTo>
                  <a:pt x="5121439" y="9522701"/>
                </a:lnTo>
                <a:lnTo>
                  <a:pt x="2933580" y="7334842"/>
                </a:lnTo>
                <a:lnTo>
                  <a:pt x="2725125" y="7334842"/>
                </a:lnTo>
                <a:lnTo>
                  <a:pt x="2277744" y="7782223"/>
                </a:lnTo>
                <a:lnTo>
                  <a:pt x="1790213" y="7294692"/>
                </a:lnTo>
                <a:lnTo>
                  <a:pt x="2225285" y="6859620"/>
                </a:lnTo>
                <a:lnTo>
                  <a:pt x="2225285" y="6626547"/>
                </a:lnTo>
                <a:lnTo>
                  <a:pt x="1859017" y="6260279"/>
                </a:lnTo>
                <a:lnTo>
                  <a:pt x="2083041" y="6036254"/>
                </a:lnTo>
                <a:lnTo>
                  <a:pt x="2565846" y="6519059"/>
                </a:lnTo>
                <a:lnTo>
                  <a:pt x="2565847" y="6519058"/>
                </a:lnTo>
                <a:lnTo>
                  <a:pt x="3053378" y="7006589"/>
                </a:lnTo>
                <a:lnTo>
                  <a:pt x="3053377" y="7006590"/>
                </a:lnTo>
                <a:lnTo>
                  <a:pt x="5458184" y="9411397"/>
                </a:lnTo>
                <a:lnTo>
                  <a:pt x="9765256" y="5104325"/>
                </a:lnTo>
                <a:lnTo>
                  <a:pt x="6658719" y="1997785"/>
                </a:lnTo>
                <a:lnTo>
                  <a:pt x="6274512" y="2381990"/>
                </a:lnTo>
                <a:lnTo>
                  <a:pt x="6274514" y="2381993"/>
                </a:lnTo>
                <a:lnTo>
                  <a:pt x="6247406" y="2409101"/>
                </a:lnTo>
                <a:lnTo>
                  <a:pt x="6071749" y="2411755"/>
                </a:lnTo>
                <a:lnTo>
                  <a:pt x="6041987" y="2381993"/>
                </a:lnTo>
                <a:lnTo>
                  <a:pt x="6041988" y="2381991"/>
                </a:lnTo>
                <a:lnTo>
                  <a:pt x="4696717" y="1036721"/>
                </a:lnTo>
                <a:lnTo>
                  <a:pt x="3008678" y="2724760"/>
                </a:lnTo>
                <a:lnTo>
                  <a:pt x="3009167" y="2725248"/>
                </a:lnTo>
                <a:lnTo>
                  <a:pt x="3007758" y="2725680"/>
                </a:lnTo>
                <a:lnTo>
                  <a:pt x="3004498" y="2728939"/>
                </a:lnTo>
                <a:lnTo>
                  <a:pt x="3002767" y="2727208"/>
                </a:lnTo>
                <a:lnTo>
                  <a:pt x="2918854" y="2752908"/>
                </a:lnTo>
                <a:lnTo>
                  <a:pt x="1420736" y="4251025"/>
                </a:lnTo>
                <a:lnTo>
                  <a:pt x="1399674" y="4343477"/>
                </a:lnTo>
                <a:lnTo>
                  <a:pt x="1396600" y="4340404"/>
                </a:lnTo>
                <a:lnTo>
                  <a:pt x="116263" y="5620742"/>
                </a:lnTo>
                <a:lnTo>
                  <a:pt x="0" y="5504479"/>
                </a:lnTo>
                <a:lnTo>
                  <a:pt x="1280338" y="4224142"/>
                </a:lnTo>
                <a:lnTo>
                  <a:pt x="1279846" y="4223649"/>
                </a:lnTo>
                <a:lnTo>
                  <a:pt x="1281266" y="4223214"/>
                </a:lnTo>
                <a:lnTo>
                  <a:pt x="1284515" y="4219965"/>
                </a:lnTo>
                <a:lnTo>
                  <a:pt x="1286240" y="4221690"/>
                </a:lnTo>
                <a:lnTo>
                  <a:pt x="1371413" y="4195606"/>
                </a:lnTo>
                <a:lnTo>
                  <a:pt x="2868019" y="2699000"/>
                </a:lnTo>
                <a:lnTo>
                  <a:pt x="2889338" y="2605420"/>
                </a:lnTo>
                <a:lnTo>
                  <a:pt x="2892416" y="2608497"/>
                </a:lnTo>
                <a:lnTo>
                  <a:pt x="2133354" y="1849434"/>
                </a:lnTo>
                <a:lnTo>
                  <a:pt x="2249614" y="1733173"/>
                </a:lnTo>
                <a:lnTo>
                  <a:pt x="2314654" y="1798212"/>
                </a:lnTo>
                <a:lnTo>
                  <a:pt x="2447914" y="1798212"/>
                </a:lnTo>
                <a:lnTo>
                  <a:pt x="3629913" y="616213"/>
                </a:lnTo>
                <a:lnTo>
                  <a:pt x="3868528" y="612609"/>
                </a:lnTo>
                <a:lnTo>
                  <a:pt x="4319839" y="1063920"/>
                </a:lnTo>
                <a:lnTo>
                  <a:pt x="4436993" y="1063920"/>
                </a:lnTo>
                <a:lnTo>
                  <a:pt x="4580455" y="920458"/>
                </a:lnTo>
                <a:lnTo>
                  <a:pt x="4634414" y="866499"/>
                </a:lnTo>
                <a:lnTo>
                  <a:pt x="4757167" y="864644"/>
                </a:lnTo>
                <a:lnTo>
                  <a:pt x="4812981" y="920457"/>
                </a:lnTo>
                <a:lnTo>
                  <a:pt x="4812980" y="920458"/>
                </a:lnTo>
                <a:lnTo>
                  <a:pt x="5527747" y="1635226"/>
                </a:lnTo>
                <a:lnTo>
                  <a:pt x="5631914" y="1635226"/>
                </a:lnTo>
                <a:lnTo>
                  <a:pt x="6204934" y="1062206"/>
                </a:lnTo>
                <a:lnTo>
                  <a:pt x="6203007" y="934616"/>
                </a:lnTo>
                <a:lnTo>
                  <a:pt x="5384651" y="116261"/>
                </a:lnTo>
                <a:lnTo>
                  <a:pt x="5500912" y="0"/>
                </a:lnTo>
                <a:lnTo>
                  <a:pt x="6403483" y="902571"/>
                </a:lnTo>
                <a:lnTo>
                  <a:pt x="6406364" y="1093301"/>
                </a:lnTo>
                <a:lnTo>
                  <a:pt x="6384028" y="1115637"/>
                </a:lnTo>
                <a:lnTo>
                  <a:pt x="6384026" y="1115636"/>
                </a:lnTo>
                <a:lnTo>
                  <a:pt x="5753364" y="1746298"/>
                </a:lnTo>
                <a:lnTo>
                  <a:pt x="5753364" y="1860842"/>
                </a:lnTo>
                <a:lnTo>
                  <a:pt x="6070379" y="2177857"/>
                </a:lnTo>
                <a:lnTo>
                  <a:pt x="6248817" y="2175162"/>
                </a:lnTo>
                <a:lnTo>
                  <a:pt x="7225076" y="1198905"/>
                </a:lnTo>
                <a:lnTo>
                  <a:pt x="7341338" y="1315167"/>
                </a:lnTo>
                <a:lnTo>
                  <a:pt x="6978691" y="1677813"/>
                </a:lnTo>
                <a:lnTo>
                  <a:pt x="6981634" y="1872651"/>
                </a:lnTo>
                <a:lnTo>
                  <a:pt x="8178174" y="3069192"/>
                </a:lnTo>
                <a:lnTo>
                  <a:pt x="8277859" y="3069192"/>
                </a:lnTo>
                <a:lnTo>
                  <a:pt x="8686611" y="2660440"/>
                </a:lnTo>
                <a:lnTo>
                  <a:pt x="8802873" y="2776702"/>
                </a:lnTo>
                <a:lnTo>
                  <a:pt x="8398751" y="3180824"/>
                </a:lnTo>
                <a:lnTo>
                  <a:pt x="8398750" y="3289768"/>
                </a:lnTo>
                <a:lnTo>
                  <a:pt x="9874789" y="4765807"/>
                </a:lnTo>
                <a:lnTo>
                  <a:pt x="10103774" y="4765807"/>
                </a:lnTo>
                <a:lnTo>
                  <a:pt x="10447876" y="4421705"/>
                </a:lnTo>
                <a:lnTo>
                  <a:pt x="10708315" y="4682144"/>
                </a:lnTo>
                <a:lnTo>
                  <a:pt x="10346604" y="5043854"/>
                </a:lnTo>
                <a:lnTo>
                  <a:pt x="10346605" y="5237624"/>
                </a:lnTo>
                <a:lnTo>
                  <a:pt x="10688380" y="5579399"/>
                </a:lnTo>
                <a:lnTo>
                  <a:pt x="10464355" y="5803424"/>
                </a:lnTo>
                <a:lnTo>
                  <a:pt x="10135792" y="5474860"/>
                </a:lnTo>
                <a:lnTo>
                  <a:pt x="9915599" y="5474860"/>
                </a:lnTo>
                <a:lnTo>
                  <a:pt x="5818143" y="9572315"/>
                </a:lnTo>
                <a:lnTo>
                  <a:pt x="5818143" y="9771355"/>
                </a:lnTo>
                <a:lnTo>
                  <a:pt x="6157283" y="10110496"/>
                </a:lnTo>
                <a:lnTo>
                  <a:pt x="5933259" y="10334520"/>
                </a:lnTo>
                <a:lnTo>
                  <a:pt x="5610585" y="10011847"/>
                </a:lnTo>
                <a:lnTo>
                  <a:pt x="5378611" y="1001184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6268"/>
          </a:p>
        </p:txBody>
      </p:sp>
    </p:spTree>
    <p:extLst>
      <p:ext uri="{BB962C8B-B14F-4D97-AF65-F5344CB8AC3E}">
        <p14:creationId xmlns:p14="http://schemas.microsoft.com/office/powerpoint/2010/main" val="249930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4499965" y="4499968"/>
            <a:ext cx="26999803" cy="2699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268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9214220" y="9535646"/>
            <a:ext cx="18437332" cy="17705228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268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6756706-ABBE-9CF5-5941-86AC706B476D}"/>
              </a:ext>
            </a:extLst>
          </p:cNvPr>
          <p:cNvGrpSpPr/>
          <p:nvPr/>
        </p:nvGrpSpPr>
        <p:grpSpPr>
          <a:xfrm>
            <a:off x="2788294" y="3296470"/>
            <a:ext cx="30423150" cy="29406799"/>
            <a:chOff x="951030" y="-635221"/>
            <a:chExt cx="10818551" cy="10457134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8E9A4F8-4C2E-3D62-C2C3-B52B63FD1871}"/>
                </a:ext>
              </a:extLst>
            </p:cNvPr>
            <p:cNvSpPr/>
            <p:nvPr/>
          </p:nvSpPr>
          <p:spPr>
            <a:xfrm>
              <a:off x="5534743" y="1870880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810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DA3DD244-DA29-3D58-8D5B-3EF536B9E1B4}"/>
                </a:ext>
              </a:extLst>
            </p:cNvPr>
            <p:cNvSpPr/>
            <p:nvPr/>
          </p:nvSpPr>
          <p:spPr>
            <a:xfrm flipH="1">
              <a:off x="3517969" y="2417141"/>
              <a:ext cx="2843950" cy="4193126"/>
            </a:xfrm>
            <a:custGeom>
              <a:avLst/>
              <a:gdLst>
                <a:gd name="connsiteX0" fmla="*/ 1545431 w 2936080"/>
                <a:gd name="connsiteY0" fmla="*/ 3262615 h 4328962"/>
                <a:gd name="connsiteX1" fmla="*/ 1361480 w 2936080"/>
                <a:gd name="connsiteY1" fmla="*/ 3262615 h 4328962"/>
                <a:gd name="connsiteX2" fmla="*/ 1361480 w 2936080"/>
                <a:gd name="connsiteY2" fmla="*/ 3422891 h 4328962"/>
                <a:gd name="connsiteX3" fmla="*/ 1226344 w 2936080"/>
                <a:gd name="connsiteY3" fmla="*/ 3422891 h 4328962"/>
                <a:gd name="connsiteX4" fmla="*/ 1226344 w 2936080"/>
                <a:gd name="connsiteY4" fmla="*/ 3675303 h 4328962"/>
                <a:gd name="connsiteX5" fmla="*/ 1134668 w 2936080"/>
                <a:gd name="connsiteY5" fmla="*/ 3675303 h 4328962"/>
                <a:gd name="connsiteX6" fmla="*/ 1134668 w 2936080"/>
                <a:gd name="connsiteY6" fmla="*/ 3824136 h 4328962"/>
                <a:gd name="connsiteX7" fmla="*/ 1226344 w 2936080"/>
                <a:gd name="connsiteY7" fmla="*/ 3824136 h 4328962"/>
                <a:gd name="connsiteX8" fmla="*/ 1318619 w 2936080"/>
                <a:gd name="connsiteY8" fmla="*/ 3824136 h 4328962"/>
                <a:gd name="connsiteX9" fmla="*/ 1362075 w 2936080"/>
                <a:gd name="connsiteY9" fmla="*/ 3824136 h 4328962"/>
                <a:gd name="connsiteX10" fmla="*/ 1362075 w 2936080"/>
                <a:gd name="connsiteY10" fmla="*/ 4328962 h 4328962"/>
                <a:gd name="connsiteX11" fmla="*/ 2732483 w 2936080"/>
                <a:gd name="connsiteY11" fmla="*/ 4328962 h 4328962"/>
                <a:gd name="connsiteX12" fmla="*/ 2732483 w 2936080"/>
                <a:gd name="connsiteY12" fmla="*/ 3579323 h 4328962"/>
                <a:gd name="connsiteX13" fmla="*/ 2732483 w 2936080"/>
                <a:gd name="connsiteY13" fmla="*/ 3422892 h 4328962"/>
                <a:gd name="connsiteX14" fmla="*/ 2732483 w 2936080"/>
                <a:gd name="connsiteY14" fmla="*/ 3293571 h 4328962"/>
                <a:gd name="connsiteX15" fmla="*/ 2555081 w 2936080"/>
                <a:gd name="connsiteY15" fmla="*/ 3293571 h 4328962"/>
                <a:gd name="connsiteX16" fmla="*/ 2555081 w 2936080"/>
                <a:gd name="connsiteY16" fmla="*/ 3422892 h 4328962"/>
                <a:gd name="connsiteX17" fmla="*/ 1545431 w 2936080"/>
                <a:gd name="connsiteY17" fmla="*/ 3422892 h 4328962"/>
                <a:gd name="connsiteX18" fmla="*/ 2595563 w 2936080"/>
                <a:gd name="connsiteY18" fmla="*/ 1766898 h 4328962"/>
                <a:gd name="connsiteX19" fmla="*/ 1685926 w 2936080"/>
                <a:gd name="connsiteY19" fmla="*/ 1766898 h 4328962"/>
                <a:gd name="connsiteX20" fmla="*/ 1685926 w 2936080"/>
                <a:gd name="connsiteY20" fmla="*/ 1878815 h 4328962"/>
                <a:gd name="connsiteX21" fmla="*/ 1685926 w 2936080"/>
                <a:gd name="connsiteY21" fmla="*/ 2052650 h 4328962"/>
                <a:gd name="connsiteX22" fmla="*/ 1685926 w 2936080"/>
                <a:gd name="connsiteY22" fmla="*/ 2164567 h 4328962"/>
                <a:gd name="connsiteX23" fmla="*/ 2324064 w 2936080"/>
                <a:gd name="connsiteY23" fmla="*/ 2164567 h 4328962"/>
                <a:gd name="connsiteX24" fmla="*/ 2324064 w 2936080"/>
                <a:gd name="connsiteY24" fmla="*/ 2052650 h 4328962"/>
                <a:gd name="connsiteX25" fmla="*/ 2595563 w 2936080"/>
                <a:gd name="connsiteY25" fmla="*/ 2052650 h 4328962"/>
                <a:gd name="connsiteX26" fmla="*/ 601266 w 2936080"/>
                <a:gd name="connsiteY26" fmla="*/ 1651310 h 4328962"/>
                <a:gd name="connsiteX27" fmla="*/ 103584 w 2936080"/>
                <a:gd name="connsiteY27" fmla="*/ 1651310 h 4328962"/>
                <a:gd name="connsiteX28" fmla="*/ 103584 w 2936080"/>
                <a:gd name="connsiteY28" fmla="*/ 1834665 h 4328962"/>
                <a:gd name="connsiteX29" fmla="*/ 601266 w 2936080"/>
                <a:gd name="connsiteY29" fmla="*/ 1834665 h 4328962"/>
                <a:gd name="connsiteX30" fmla="*/ 2522935 w 2936080"/>
                <a:gd name="connsiteY30" fmla="*/ 890530 h 4328962"/>
                <a:gd name="connsiteX31" fmla="*/ 1689498 w 2936080"/>
                <a:gd name="connsiteY31" fmla="*/ 890530 h 4328962"/>
                <a:gd name="connsiteX32" fmla="*/ 1689498 w 2936080"/>
                <a:gd name="connsiteY32" fmla="*/ 1151274 h 4328962"/>
                <a:gd name="connsiteX33" fmla="*/ 2522935 w 2936080"/>
                <a:gd name="connsiteY33" fmla="*/ 1151274 h 4328962"/>
                <a:gd name="connsiteX34" fmla="*/ 2936080 w 2936080"/>
                <a:gd name="connsiteY34" fmla="*/ 798698 h 4328962"/>
                <a:gd name="connsiteX35" fmla="*/ 2767013 w 2936080"/>
                <a:gd name="connsiteY35" fmla="*/ 798698 h 4328962"/>
                <a:gd name="connsiteX36" fmla="*/ 2767013 w 2936080"/>
                <a:gd name="connsiteY36" fmla="*/ 1933358 h 4328962"/>
                <a:gd name="connsiteX37" fmla="*/ 2936080 w 2936080"/>
                <a:gd name="connsiteY37" fmla="*/ 1933358 h 4328962"/>
                <a:gd name="connsiteX38" fmla="*/ 1606153 w 2936080"/>
                <a:gd name="connsiteY38" fmla="*/ 633631 h 4328962"/>
                <a:gd name="connsiteX39" fmla="*/ 1437086 w 2936080"/>
                <a:gd name="connsiteY39" fmla="*/ 633631 h 4328962"/>
                <a:gd name="connsiteX40" fmla="*/ 1437086 w 2936080"/>
                <a:gd name="connsiteY40" fmla="*/ 958832 h 4328962"/>
                <a:gd name="connsiteX41" fmla="*/ 1239441 w 2936080"/>
                <a:gd name="connsiteY41" fmla="*/ 958832 h 4328962"/>
                <a:gd name="connsiteX42" fmla="*/ 1239441 w 2936080"/>
                <a:gd name="connsiteY42" fmla="*/ 1211840 h 4328962"/>
                <a:gd name="connsiteX43" fmla="*/ 352425 w 2936080"/>
                <a:gd name="connsiteY43" fmla="*/ 1211840 h 4328962"/>
                <a:gd name="connsiteX44" fmla="*/ 352425 w 2936080"/>
                <a:gd name="connsiteY44" fmla="*/ 1047533 h 4328962"/>
                <a:gd name="connsiteX45" fmla="*/ 245269 w 2936080"/>
                <a:gd name="connsiteY45" fmla="*/ 1047533 h 4328962"/>
                <a:gd name="connsiteX46" fmla="*/ 245269 w 2936080"/>
                <a:gd name="connsiteY46" fmla="*/ 1211840 h 4328962"/>
                <a:gd name="connsiteX47" fmla="*/ 20242 w 2936080"/>
                <a:gd name="connsiteY47" fmla="*/ 1211840 h 4328962"/>
                <a:gd name="connsiteX48" fmla="*/ 20242 w 2936080"/>
                <a:gd name="connsiteY48" fmla="*/ 1613084 h 4328962"/>
                <a:gd name="connsiteX49" fmla="*/ 1454944 w 2936080"/>
                <a:gd name="connsiteY49" fmla="*/ 1613084 h 4328962"/>
                <a:gd name="connsiteX50" fmla="*/ 1454944 w 2936080"/>
                <a:gd name="connsiteY50" fmla="*/ 1891342 h 4328962"/>
                <a:gd name="connsiteX51" fmla="*/ 1007269 w 2936080"/>
                <a:gd name="connsiteY51" fmla="*/ 1891342 h 4328962"/>
                <a:gd name="connsiteX52" fmla="*/ 1007269 w 2936080"/>
                <a:gd name="connsiteY52" fmla="*/ 2177089 h 4328962"/>
                <a:gd name="connsiteX53" fmla="*/ 1454944 w 2936080"/>
                <a:gd name="connsiteY53" fmla="*/ 2177089 h 4328962"/>
                <a:gd name="connsiteX54" fmla="*/ 1454944 w 2936080"/>
                <a:gd name="connsiteY54" fmla="*/ 2300780 h 4328962"/>
                <a:gd name="connsiteX55" fmla="*/ 933450 w 2936080"/>
                <a:gd name="connsiteY55" fmla="*/ 2300780 h 4328962"/>
                <a:gd name="connsiteX56" fmla="*/ 933450 w 2936080"/>
                <a:gd name="connsiteY56" fmla="*/ 2238868 h 4328962"/>
                <a:gd name="connsiteX57" fmla="*/ 550069 w 2936080"/>
                <a:gd name="connsiteY57" fmla="*/ 2238868 h 4328962"/>
                <a:gd name="connsiteX58" fmla="*/ 550069 w 2936080"/>
                <a:gd name="connsiteY58" fmla="*/ 2157907 h 4328962"/>
                <a:gd name="connsiteX59" fmla="*/ 288131 w 2936080"/>
                <a:gd name="connsiteY59" fmla="*/ 2157907 h 4328962"/>
                <a:gd name="connsiteX60" fmla="*/ 288131 w 2936080"/>
                <a:gd name="connsiteY60" fmla="*/ 2238868 h 4328962"/>
                <a:gd name="connsiteX61" fmla="*/ 0 w 2936080"/>
                <a:gd name="connsiteY61" fmla="*/ 2238868 h 4328962"/>
                <a:gd name="connsiteX62" fmla="*/ 0 w 2936080"/>
                <a:gd name="connsiteY62" fmla="*/ 2300780 h 4328962"/>
                <a:gd name="connsiteX63" fmla="*/ 0 w 2936080"/>
                <a:gd name="connsiteY63" fmla="*/ 2422223 h 4328962"/>
                <a:gd name="connsiteX64" fmla="*/ 0 w 2936080"/>
                <a:gd name="connsiteY64" fmla="*/ 2702025 h 4328962"/>
                <a:gd name="connsiteX65" fmla="*/ 1462936 w 2936080"/>
                <a:gd name="connsiteY65" fmla="*/ 2702025 h 4328962"/>
                <a:gd name="connsiteX66" fmla="*/ 1385890 w 2936080"/>
                <a:gd name="connsiteY66" fmla="*/ 3262614 h 4328962"/>
                <a:gd name="connsiteX67" fmla="*/ 1518391 w 2936080"/>
                <a:gd name="connsiteY67" fmla="*/ 3262614 h 4328962"/>
                <a:gd name="connsiteX68" fmla="*/ 1595437 w 2936080"/>
                <a:gd name="connsiteY68" fmla="*/ 2702025 h 4328962"/>
                <a:gd name="connsiteX69" fmla="*/ 1778794 w 2936080"/>
                <a:gd name="connsiteY69" fmla="*/ 2702025 h 4328962"/>
                <a:gd name="connsiteX70" fmla="*/ 1778794 w 2936080"/>
                <a:gd name="connsiteY70" fmla="*/ 2756561 h 4328962"/>
                <a:gd name="connsiteX71" fmla="*/ 2433638 w 2936080"/>
                <a:gd name="connsiteY71" fmla="*/ 2756561 h 4328962"/>
                <a:gd name="connsiteX72" fmla="*/ 2433638 w 2936080"/>
                <a:gd name="connsiteY72" fmla="*/ 2702025 h 4328962"/>
                <a:gd name="connsiteX73" fmla="*/ 2559844 w 2936080"/>
                <a:gd name="connsiteY73" fmla="*/ 2702025 h 4328962"/>
                <a:gd name="connsiteX74" fmla="*/ 2559844 w 2936080"/>
                <a:gd name="connsiteY74" fmla="*/ 2300780 h 4328962"/>
                <a:gd name="connsiteX75" fmla="*/ 1588294 w 2936080"/>
                <a:gd name="connsiteY75" fmla="*/ 2300780 h 4328962"/>
                <a:gd name="connsiteX76" fmla="*/ 1588294 w 2936080"/>
                <a:gd name="connsiteY76" fmla="*/ 1613084 h 4328962"/>
                <a:gd name="connsiteX77" fmla="*/ 2559844 w 2936080"/>
                <a:gd name="connsiteY77" fmla="*/ 1613084 h 4328962"/>
                <a:gd name="connsiteX78" fmla="*/ 2559844 w 2936080"/>
                <a:gd name="connsiteY78" fmla="*/ 1416143 h 4328962"/>
                <a:gd name="connsiteX79" fmla="*/ 2588419 w 2936080"/>
                <a:gd name="connsiteY79" fmla="*/ 1416143 h 4328962"/>
                <a:gd name="connsiteX80" fmla="*/ 2588419 w 2936080"/>
                <a:gd name="connsiteY80" fmla="*/ 1263191 h 4328962"/>
                <a:gd name="connsiteX81" fmla="*/ 2559844 w 2936080"/>
                <a:gd name="connsiteY81" fmla="*/ 1263191 h 4328962"/>
                <a:gd name="connsiteX82" fmla="*/ 2559844 w 2936080"/>
                <a:gd name="connsiteY82" fmla="*/ 1211840 h 4328962"/>
                <a:gd name="connsiteX83" fmla="*/ 1437086 w 2936080"/>
                <a:gd name="connsiteY83" fmla="*/ 1211840 h 4328962"/>
                <a:gd name="connsiteX84" fmla="*/ 1437086 w 2936080"/>
                <a:gd name="connsiteY84" fmla="*/ 1211839 h 4328962"/>
                <a:gd name="connsiteX85" fmla="*/ 1606153 w 2936080"/>
                <a:gd name="connsiteY85" fmla="*/ 1211839 h 4328962"/>
                <a:gd name="connsiteX86" fmla="*/ 1539358 w 2936080"/>
                <a:gd name="connsiteY86" fmla="*/ 0 h 4328962"/>
                <a:gd name="connsiteX87" fmla="*/ 1447504 w 2936080"/>
                <a:gd name="connsiteY87" fmla="*/ 0 h 4328962"/>
                <a:gd name="connsiteX88" fmla="*/ 1447504 w 2936080"/>
                <a:gd name="connsiteY88" fmla="*/ 94654 h 4328962"/>
                <a:gd name="connsiteX89" fmla="*/ 1262659 w 2936080"/>
                <a:gd name="connsiteY89" fmla="*/ 94654 h 4328962"/>
                <a:gd name="connsiteX90" fmla="*/ 1262659 w 2936080"/>
                <a:gd name="connsiteY90" fmla="*/ 230383 h 4328962"/>
                <a:gd name="connsiteX91" fmla="*/ 109538 w 2936080"/>
                <a:gd name="connsiteY91" fmla="*/ 230383 h 4328962"/>
                <a:gd name="connsiteX92" fmla="*/ 109538 w 2936080"/>
                <a:gd name="connsiteY92" fmla="*/ 631626 h 4328962"/>
                <a:gd name="connsiteX93" fmla="*/ 2522935 w 2936080"/>
                <a:gd name="connsiteY93" fmla="*/ 631626 h 4328962"/>
                <a:gd name="connsiteX94" fmla="*/ 2522935 w 2936080"/>
                <a:gd name="connsiteY94" fmla="*/ 230383 h 4328962"/>
                <a:gd name="connsiteX95" fmla="*/ 1578425 w 2936080"/>
                <a:gd name="connsiteY95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36080" h="4328962">
                  <a:moveTo>
                    <a:pt x="1545431" y="3262615"/>
                  </a:move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close/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606153" y="633631"/>
                  </a:moveTo>
                  <a:lnTo>
                    <a:pt x="1437086" y="633631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6" y="2702025"/>
                  </a:lnTo>
                  <a:lnTo>
                    <a:pt x="1385890" y="3262614"/>
                  </a:lnTo>
                  <a:lnTo>
                    <a:pt x="1518391" y="3262614"/>
                  </a:lnTo>
                  <a:lnTo>
                    <a:pt x="1595437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437086" y="1211840"/>
                  </a:lnTo>
                  <a:lnTo>
                    <a:pt x="1437086" y="1211839"/>
                  </a:lnTo>
                  <a:lnTo>
                    <a:pt x="1606153" y="1211839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317500" cap="rnd" cmpd="sng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17969" y="2417140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019B030B-9E06-2EE8-5A44-2FDADDACBF3E}"/>
                </a:ext>
              </a:extLst>
            </p:cNvPr>
            <p:cNvSpPr/>
            <p:nvPr/>
          </p:nvSpPr>
          <p:spPr>
            <a:xfrm>
              <a:off x="6674071" y="2417141"/>
              <a:ext cx="2950112" cy="3251230"/>
            </a:xfrm>
            <a:custGeom>
              <a:avLst/>
              <a:gdLst>
                <a:gd name="connsiteX0" fmla="*/ 0 w 2950112"/>
                <a:gd name="connsiteY0" fmla="*/ 0 h 3251230"/>
                <a:gd name="connsiteX1" fmla="*/ 610770 w 2950112"/>
                <a:gd name="connsiteY1" fmla="*/ 0 h 3251230"/>
                <a:gd name="connsiteX2" fmla="*/ 650654 w 2950112"/>
                <a:gd name="connsiteY2" fmla="*/ 0 h 3251230"/>
                <a:gd name="connsiteX3" fmla="*/ 2950112 w 2950112"/>
                <a:gd name="connsiteY3" fmla="*/ 0 h 3251230"/>
                <a:gd name="connsiteX4" fmla="*/ 2950112 w 2950112"/>
                <a:gd name="connsiteY4" fmla="*/ 2377824 h 3251230"/>
                <a:gd name="connsiteX5" fmla="*/ 1629035 w 2950112"/>
                <a:gd name="connsiteY5" fmla="*/ 2377824 h 3251230"/>
                <a:gd name="connsiteX6" fmla="*/ 1629035 w 2950112"/>
                <a:gd name="connsiteY6" fmla="*/ 3251230 h 3251230"/>
                <a:gd name="connsiteX7" fmla="*/ 650654 w 2950112"/>
                <a:gd name="connsiteY7" fmla="*/ 3251230 h 3251230"/>
                <a:gd name="connsiteX8" fmla="*/ 610770 w 2950112"/>
                <a:gd name="connsiteY8" fmla="*/ 3251230 h 3251230"/>
                <a:gd name="connsiteX9" fmla="*/ 0 w 2950112"/>
                <a:gd name="connsiteY9" fmla="*/ 3251230 h 3251230"/>
                <a:gd name="connsiteX10" fmla="*/ 0 w 2950112"/>
                <a:gd name="connsiteY10" fmla="*/ 2377824 h 3251230"/>
                <a:gd name="connsiteX11" fmla="*/ 0 w 2950112"/>
                <a:gd name="connsiteY11" fmla="*/ 776961 h 32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0112" h="3251230">
                  <a:moveTo>
                    <a:pt x="0" y="0"/>
                  </a:moveTo>
                  <a:lnTo>
                    <a:pt x="610770" y="0"/>
                  </a:lnTo>
                  <a:lnTo>
                    <a:pt x="650654" y="0"/>
                  </a:lnTo>
                  <a:lnTo>
                    <a:pt x="2950112" y="0"/>
                  </a:lnTo>
                  <a:lnTo>
                    <a:pt x="2950112" y="2377824"/>
                  </a:lnTo>
                  <a:lnTo>
                    <a:pt x="1629035" y="2377824"/>
                  </a:lnTo>
                  <a:lnTo>
                    <a:pt x="1629035" y="3251230"/>
                  </a:lnTo>
                  <a:lnTo>
                    <a:pt x="650654" y="3251230"/>
                  </a:lnTo>
                  <a:lnTo>
                    <a:pt x="610770" y="3251230"/>
                  </a:lnTo>
                  <a:lnTo>
                    <a:pt x="0" y="3251230"/>
                  </a:lnTo>
                  <a:lnTo>
                    <a:pt x="0" y="2377824"/>
                  </a:lnTo>
                  <a:lnTo>
                    <a:pt x="0" y="776961"/>
                  </a:lnTo>
                  <a:close/>
                </a:path>
              </a:pathLst>
            </a:custGeom>
            <a:solidFill>
              <a:srgbClr val="F3EDE5"/>
            </a:solidFill>
            <a:ln w="127000" cap="rnd">
              <a:solidFill>
                <a:srgbClr val="F3EDE5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34744" y="1870881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9135575-672A-6F0E-AC89-1D5BF00B24FF}"/>
                </a:ext>
              </a:extLst>
            </p:cNvPr>
            <p:cNvSpPr/>
            <p:nvPr/>
          </p:nvSpPr>
          <p:spPr>
            <a:xfrm>
              <a:off x="8572500" y="5084050"/>
              <a:ext cx="1051683" cy="528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7E893054-FC9C-CD65-7BA0-566C38500739}"/>
                </a:ext>
              </a:extLst>
            </p:cNvPr>
            <p:cNvSpPr/>
            <p:nvPr/>
          </p:nvSpPr>
          <p:spPr>
            <a:xfrm>
              <a:off x="3361182" y="2574132"/>
              <a:ext cx="44284" cy="2474049"/>
            </a:xfrm>
            <a:custGeom>
              <a:avLst/>
              <a:gdLst>
                <a:gd name="connsiteX0" fmla="*/ 0 w 44284"/>
                <a:gd name="connsiteY0" fmla="*/ 0 h 2474049"/>
                <a:gd name="connsiteX1" fmla="*/ 44284 w 44284"/>
                <a:gd name="connsiteY1" fmla="*/ 0 h 2474049"/>
                <a:gd name="connsiteX2" fmla="*/ 44284 w 44284"/>
                <a:gd name="connsiteY2" fmla="*/ 2474049 h 2474049"/>
                <a:gd name="connsiteX3" fmla="*/ 0 w 44284"/>
                <a:gd name="connsiteY3" fmla="*/ 2474049 h 2474049"/>
                <a:gd name="connsiteX4" fmla="*/ 0 w 44284"/>
                <a:gd name="connsiteY4" fmla="*/ 0 h 247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4" h="2474049">
                  <a:moveTo>
                    <a:pt x="0" y="0"/>
                  </a:moveTo>
                  <a:lnTo>
                    <a:pt x="44284" y="0"/>
                  </a:lnTo>
                  <a:lnTo>
                    <a:pt x="44284" y="2474049"/>
                  </a:lnTo>
                  <a:lnTo>
                    <a:pt x="0" y="247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94B489B7-223E-E4EF-D8D6-A65D10AC612E}"/>
                </a:ext>
              </a:extLst>
            </p:cNvPr>
            <p:cNvSpPr/>
            <p:nvPr/>
          </p:nvSpPr>
          <p:spPr>
            <a:xfrm>
              <a:off x="3361179" y="1674615"/>
              <a:ext cx="6460232" cy="6093023"/>
            </a:xfrm>
            <a:custGeom>
              <a:avLst/>
              <a:gdLst>
                <a:gd name="connsiteX0" fmla="*/ 0 w 6460232"/>
                <a:gd name="connsiteY0" fmla="*/ 0 h 6093023"/>
                <a:gd name="connsiteX1" fmla="*/ 6460232 w 6460232"/>
                <a:gd name="connsiteY1" fmla="*/ 0 h 6093023"/>
                <a:gd name="connsiteX2" fmla="*/ 6460232 w 6460232"/>
                <a:gd name="connsiteY2" fmla="*/ 45721 h 6093023"/>
                <a:gd name="connsiteX3" fmla="*/ 6460230 w 6460232"/>
                <a:gd name="connsiteY3" fmla="*/ 45721 h 6093023"/>
                <a:gd name="connsiteX4" fmla="*/ 6460230 w 6460232"/>
                <a:gd name="connsiteY4" fmla="*/ 5340070 h 6093023"/>
                <a:gd name="connsiteX5" fmla="*/ 6460231 w 6460232"/>
                <a:gd name="connsiteY5" fmla="*/ 5340070 h 6093023"/>
                <a:gd name="connsiteX6" fmla="*/ 6460231 w 6460232"/>
                <a:gd name="connsiteY6" fmla="*/ 5385791 h 6093023"/>
                <a:gd name="connsiteX7" fmla="*/ 6460230 w 6460232"/>
                <a:gd name="connsiteY7" fmla="*/ 5385791 h 6093023"/>
                <a:gd name="connsiteX8" fmla="*/ 6414511 w 6460232"/>
                <a:gd name="connsiteY8" fmla="*/ 5385791 h 6093023"/>
                <a:gd name="connsiteX9" fmla="*/ 4395978 w 6460232"/>
                <a:gd name="connsiteY9" fmla="*/ 5385791 h 6093023"/>
                <a:gd name="connsiteX10" fmla="*/ 4395978 w 6460232"/>
                <a:gd name="connsiteY10" fmla="*/ 6093023 h 6093023"/>
                <a:gd name="connsiteX11" fmla="*/ 4350259 w 6460232"/>
                <a:gd name="connsiteY11" fmla="*/ 6093023 h 6093023"/>
                <a:gd name="connsiteX12" fmla="*/ 4350259 w 6460232"/>
                <a:gd name="connsiteY12" fmla="*/ 6093022 h 6093023"/>
                <a:gd name="connsiteX13" fmla="*/ 45720 w 6460232"/>
                <a:gd name="connsiteY13" fmla="*/ 6093022 h 6093023"/>
                <a:gd name="connsiteX14" fmla="*/ 45720 w 6460232"/>
                <a:gd name="connsiteY14" fmla="*/ 6093023 h 6093023"/>
                <a:gd name="connsiteX15" fmla="*/ 0 w 6460232"/>
                <a:gd name="connsiteY15" fmla="*/ 6093023 h 6093023"/>
                <a:gd name="connsiteX16" fmla="*/ 0 w 6460232"/>
                <a:gd name="connsiteY16" fmla="*/ 6093022 h 6093023"/>
                <a:gd name="connsiteX17" fmla="*/ 0 w 6460232"/>
                <a:gd name="connsiteY17" fmla="*/ 6047299 h 6093023"/>
                <a:gd name="connsiteX18" fmla="*/ 0 w 6460232"/>
                <a:gd name="connsiteY18" fmla="*/ 4004516 h 6093023"/>
                <a:gd name="connsiteX19" fmla="*/ 45720 w 6460232"/>
                <a:gd name="connsiteY19" fmla="*/ 4004516 h 6093023"/>
                <a:gd name="connsiteX20" fmla="*/ 45720 w 6460232"/>
                <a:gd name="connsiteY20" fmla="*/ 6047299 h 6093023"/>
                <a:gd name="connsiteX21" fmla="*/ 4350259 w 6460232"/>
                <a:gd name="connsiteY21" fmla="*/ 6047299 h 6093023"/>
                <a:gd name="connsiteX22" fmla="*/ 4350259 w 6460232"/>
                <a:gd name="connsiteY22" fmla="*/ 5340070 h 6093023"/>
                <a:gd name="connsiteX23" fmla="*/ 4350260 w 6460232"/>
                <a:gd name="connsiteY23" fmla="*/ 5340070 h 6093023"/>
                <a:gd name="connsiteX24" fmla="*/ 4395978 w 6460232"/>
                <a:gd name="connsiteY24" fmla="*/ 5340070 h 6093023"/>
                <a:gd name="connsiteX25" fmla="*/ 6414511 w 6460232"/>
                <a:gd name="connsiteY25" fmla="*/ 5340070 h 6093023"/>
                <a:gd name="connsiteX26" fmla="*/ 6414511 w 6460232"/>
                <a:gd name="connsiteY26" fmla="*/ 45721 h 6093023"/>
                <a:gd name="connsiteX27" fmla="*/ 45720 w 6460232"/>
                <a:gd name="connsiteY27" fmla="*/ 45721 h 6093023"/>
                <a:gd name="connsiteX28" fmla="*/ 45720 w 6460232"/>
                <a:gd name="connsiteY28" fmla="*/ 244674 h 6093023"/>
                <a:gd name="connsiteX29" fmla="*/ 2 w 6460232"/>
                <a:gd name="connsiteY29" fmla="*/ 244674 h 6093023"/>
                <a:gd name="connsiteX30" fmla="*/ 2 w 6460232"/>
                <a:gd name="connsiteY30" fmla="*/ 45721 h 6093023"/>
                <a:gd name="connsiteX31" fmla="*/ 0 w 6460232"/>
                <a:gd name="connsiteY31" fmla="*/ 45721 h 609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460232" h="6093023">
                  <a:moveTo>
                    <a:pt x="0" y="0"/>
                  </a:moveTo>
                  <a:lnTo>
                    <a:pt x="6460232" y="0"/>
                  </a:lnTo>
                  <a:lnTo>
                    <a:pt x="6460232" y="45721"/>
                  </a:lnTo>
                  <a:lnTo>
                    <a:pt x="6460230" y="45721"/>
                  </a:lnTo>
                  <a:lnTo>
                    <a:pt x="6460230" y="5340070"/>
                  </a:lnTo>
                  <a:lnTo>
                    <a:pt x="6460231" y="5340070"/>
                  </a:lnTo>
                  <a:lnTo>
                    <a:pt x="6460231" y="5385791"/>
                  </a:lnTo>
                  <a:lnTo>
                    <a:pt x="6460230" y="5385791"/>
                  </a:lnTo>
                  <a:lnTo>
                    <a:pt x="6414511" y="5385791"/>
                  </a:lnTo>
                  <a:lnTo>
                    <a:pt x="4395978" y="5385791"/>
                  </a:lnTo>
                  <a:lnTo>
                    <a:pt x="4395978" y="6093023"/>
                  </a:lnTo>
                  <a:lnTo>
                    <a:pt x="4350259" y="6093023"/>
                  </a:lnTo>
                  <a:lnTo>
                    <a:pt x="4350259" y="6093022"/>
                  </a:lnTo>
                  <a:lnTo>
                    <a:pt x="45720" y="6093022"/>
                  </a:lnTo>
                  <a:lnTo>
                    <a:pt x="45720" y="6093023"/>
                  </a:lnTo>
                  <a:lnTo>
                    <a:pt x="0" y="6093023"/>
                  </a:lnTo>
                  <a:lnTo>
                    <a:pt x="0" y="6093022"/>
                  </a:lnTo>
                  <a:lnTo>
                    <a:pt x="0" y="6047299"/>
                  </a:lnTo>
                  <a:lnTo>
                    <a:pt x="0" y="4004516"/>
                  </a:lnTo>
                  <a:lnTo>
                    <a:pt x="45720" y="4004516"/>
                  </a:lnTo>
                  <a:lnTo>
                    <a:pt x="45720" y="6047299"/>
                  </a:lnTo>
                  <a:lnTo>
                    <a:pt x="4350259" y="6047299"/>
                  </a:lnTo>
                  <a:lnTo>
                    <a:pt x="4350259" y="5340070"/>
                  </a:lnTo>
                  <a:lnTo>
                    <a:pt x="4350260" y="5340070"/>
                  </a:lnTo>
                  <a:lnTo>
                    <a:pt x="4395978" y="5340070"/>
                  </a:lnTo>
                  <a:lnTo>
                    <a:pt x="6414511" y="5340070"/>
                  </a:lnTo>
                  <a:lnTo>
                    <a:pt x="6414511" y="45721"/>
                  </a:lnTo>
                  <a:lnTo>
                    <a:pt x="45720" y="45721"/>
                  </a:lnTo>
                  <a:lnTo>
                    <a:pt x="45720" y="244674"/>
                  </a:lnTo>
                  <a:lnTo>
                    <a:pt x="2" y="244674"/>
                  </a:lnTo>
                  <a:lnTo>
                    <a:pt x="2" y="45721"/>
                  </a:lnTo>
                  <a:lnTo>
                    <a:pt x="0" y="45721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6268"/>
            </a:p>
          </p:txBody>
        </p:sp>
        <p:sp>
          <p:nvSpPr>
            <p:cNvPr id="137" name="フリーフォーム: 図形 136">
              <a:extLst>
                <a:ext uri="{FF2B5EF4-FFF2-40B4-BE49-F238E27FC236}">
                  <a16:creationId xmlns:a16="http://schemas.microsoft.com/office/drawing/2014/main" id="{6346B85B-F9C1-70E0-DCFE-A81F9BD4C4CA}"/>
                </a:ext>
              </a:extLst>
            </p:cNvPr>
            <p:cNvSpPr/>
            <p:nvPr/>
          </p:nvSpPr>
          <p:spPr>
            <a:xfrm rot="8100000">
              <a:off x="951030" y="-635221"/>
              <a:ext cx="10818551" cy="10457134"/>
            </a:xfrm>
            <a:custGeom>
              <a:avLst/>
              <a:gdLst>
                <a:gd name="connsiteX0" fmla="*/ 2942799 w 10818551"/>
                <a:gd name="connsiteY0" fmla="*/ 2416694 h 10457134"/>
                <a:gd name="connsiteX1" fmla="*/ 3096201 w 10818551"/>
                <a:gd name="connsiteY1" fmla="*/ 2414377 h 10457134"/>
                <a:gd name="connsiteX2" fmla="*/ 4222009 w 10818551"/>
                <a:gd name="connsiteY2" fmla="*/ 1288569 h 10457134"/>
                <a:gd name="connsiteX3" fmla="*/ 4222009 w 10818551"/>
                <a:gd name="connsiteY3" fmla="*/ 1188949 h 10457134"/>
                <a:gd name="connsiteX4" fmla="*/ 3831847 w 10818551"/>
                <a:gd name="connsiteY4" fmla="*/ 798787 h 10457134"/>
                <a:gd name="connsiteX5" fmla="*/ 3687345 w 10818551"/>
                <a:gd name="connsiteY5" fmla="*/ 800969 h 10457134"/>
                <a:gd name="connsiteX6" fmla="*/ 2578471 w 10818551"/>
                <a:gd name="connsiteY6" fmla="*/ 1909843 h 10457134"/>
                <a:gd name="connsiteX7" fmla="*/ 2578471 w 10818551"/>
                <a:gd name="connsiteY7" fmla="*/ 2052367 h 10457134"/>
                <a:gd name="connsiteX8" fmla="*/ 4942989 w 10818551"/>
                <a:gd name="connsiteY8" fmla="*/ 10457134 h 10457134"/>
                <a:gd name="connsiteX9" fmla="*/ 4682550 w 10818551"/>
                <a:gd name="connsiteY9" fmla="*/ 10196696 h 10457134"/>
                <a:gd name="connsiteX10" fmla="*/ 5131103 w 10818551"/>
                <a:gd name="connsiteY10" fmla="*/ 9748142 h 10457134"/>
                <a:gd name="connsiteX11" fmla="*/ 5131103 w 10818551"/>
                <a:gd name="connsiteY11" fmla="*/ 9522702 h 10457134"/>
                <a:gd name="connsiteX12" fmla="*/ 2943244 w 10818551"/>
                <a:gd name="connsiteY12" fmla="*/ 7334843 h 10457134"/>
                <a:gd name="connsiteX13" fmla="*/ 2734789 w 10818551"/>
                <a:gd name="connsiteY13" fmla="*/ 7334843 h 10457134"/>
                <a:gd name="connsiteX14" fmla="*/ 2277744 w 10818551"/>
                <a:gd name="connsiteY14" fmla="*/ 7791888 h 10457134"/>
                <a:gd name="connsiteX15" fmla="*/ 1790213 w 10818551"/>
                <a:gd name="connsiteY15" fmla="*/ 7304357 h 10457134"/>
                <a:gd name="connsiteX16" fmla="*/ 2234949 w 10818551"/>
                <a:gd name="connsiteY16" fmla="*/ 6859621 h 10457134"/>
                <a:gd name="connsiteX17" fmla="*/ 2234949 w 10818551"/>
                <a:gd name="connsiteY17" fmla="*/ 6626548 h 10457134"/>
                <a:gd name="connsiteX18" fmla="*/ 1868681 w 10818551"/>
                <a:gd name="connsiteY18" fmla="*/ 6260280 h 10457134"/>
                <a:gd name="connsiteX19" fmla="*/ 2092705 w 10818551"/>
                <a:gd name="connsiteY19" fmla="*/ 6036255 h 10457134"/>
                <a:gd name="connsiteX20" fmla="*/ 2575510 w 10818551"/>
                <a:gd name="connsiteY20" fmla="*/ 6519060 h 10457134"/>
                <a:gd name="connsiteX21" fmla="*/ 2575511 w 10818551"/>
                <a:gd name="connsiteY21" fmla="*/ 6519059 h 10457134"/>
                <a:gd name="connsiteX22" fmla="*/ 3063042 w 10818551"/>
                <a:gd name="connsiteY22" fmla="*/ 7006590 h 10457134"/>
                <a:gd name="connsiteX23" fmla="*/ 3063041 w 10818551"/>
                <a:gd name="connsiteY23" fmla="*/ 7006591 h 10457134"/>
                <a:gd name="connsiteX24" fmla="*/ 5467848 w 10818551"/>
                <a:gd name="connsiteY24" fmla="*/ 9411398 h 10457134"/>
                <a:gd name="connsiteX25" fmla="*/ 9774920 w 10818551"/>
                <a:gd name="connsiteY25" fmla="*/ 5104326 h 10457134"/>
                <a:gd name="connsiteX26" fmla="*/ 6668383 w 10818551"/>
                <a:gd name="connsiteY26" fmla="*/ 1997786 h 10457134"/>
                <a:gd name="connsiteX27" fmla="*/ 6284176 w 10818551"/>
                <a:gd name="connsiteY27" fmla="*/ 2381991 h 10457134"/>
                <a:gd name="connsiteX28" fmla="*/ 6284178 w 10818551"/>
                <a:gd name="connsiteY28" fmla="*/ 2381994 h 10457134"/>
                <a:gd name="connsiteX29" fmla="*/ 6257070 w 10818551"/>
                <a:gd name="connsiteY29" fmla="*/ 2409102 h 10457134"/>
                <a:gd name="connsiteX30" fmla="*/ 6081413 w 10818551"/>
                <a:gd name="connsiteY30" fmla="*/ 2411756 h 10457134"/>
                <a:gd name="connsiteX31" fmla="*/ 6051651 w 10818551"/>
                <a:gd name="connsiteY31" fmla="*/ 2381994 h 10457134"/>
                <a:gd name="connsiteX32" fmla="*/ 6051652 w 10818551"/>
                <a:gd name="connsiteY32" fmla="*/ 2381992 h 10457134"/>
                <a:gd name="connsiteX33" fmla="*/ 4706381 w 10818551"/>
                <a:gd name="connsiteY33" fmla="*/ 1036722 h 10457134"/>
                <a:gd name="connsiteX34" fmla="*/ 3018342 w 10818551"/>
                <a:gd name="connsiteY34" fmla="*/ 2724761 h 10457134"/>
                <a:gd name="connsiteX35" fmla="*/ 3018831 w 10818551"/>
                <a:gd name="connsiteY35" fmla="*/ 2725249 h 10457134"/>
                <a:gd name="connsiteX36" fmla="*/ 3017422 w 10818551"/>
                <a:gd name="connsiteY36" fmla="*/ 2725681 h 10457134"/>
                <a:gd name="connsiteX37" fmla="*/ 3014162 w 10818551"/>
                <a:gd name="connsiteY37" fmla="*/ 2728940 h 10457134"/>
                <a:gd name="connsiteX38" fmla="*/ 3012431 w 10818551"/>
                <a:gd name="connsiteY38" fmla="*/ 2727209 h 10457134"/>
                <a:gd name="connsiteX39" fmla="*/ 2928518 w 10818551"/>
                <a:gd name="connsiteY39" fmla="*/ 2752909 h 10457134"/>
                <a:gd name="connsiteX40" fmla="*/ 1430400 w 10818551"/>
                <a:gd name="connsiteY40" fmla="*/ 4251026 h 10457134"/>
                <a:gd name="connsiteX41" fmla="*/ 1409338 w 10818551"/>
                <a:gd name="connsiteY41" fmla="*/ 4343478 h 10457134"/>
                <a:gd name="connsiteX42" fmla="*/ 1406264 w 10818551"/>
                <a:gd name="connsiteY42" fmla="*/ 4340405 h 10457134"/>
                <a:gd name="connsiteX43" fmla="*/ 116262 w 10818551"/>
                <a:gd name="connsiteY43" fmla="*/ 5630407 h 10457134"/>
                <a:gd name="connsiteX44" fmla="*/ 0 w 10818551"/>
                <a:gd name="connsiteY44" fmla="*/ 5514145 h 10457134"/>
                <a:gd name="connsiteX45" fmla="*/ 1290002 w 10818551"/>
                <a:gd name="connsiteY45" fmla="*/ 4224143 h 10457134"/>
                <a:gd name="connsiteX46" fmla="*/ 1289510 w 10818551"/>
                <a:gd name="connsiteY46" fmla="*/ 4223650 h 10457134"/>
                <a:gd name="connsiteX47" fmla="*/ 1290929 w 10818551"/>
                <a:gd name="connsiteY47" fmla="*/ 4223215 h 10457134"/>
                <a:gd name="connsiteX48" fmla="*/ 1294179 w 10818551"/>
                <a:gd name="connsiteY48" fmla="*/ 4219966 h 10457134"/>
                <a:gd name="connsiteX49" fmla="*/ 1295904 w 10818551"/>
                <a:gd name="connsiteY49" fmla="*/ 4221691 h 10457134"/>
                <a:gd name="connsiteX50" fmla="*/ 1381077 w 10818551"/>
                <a:gd name="connsiteY50" fmla="*/ 4195607 h 10457134"/>
                <a:gd name="connsiteX51" fmla="*/ 2877683 w 10818551"/>
                <a:gd name="connsiteY51" fmla="*/ 2699001 h 10457134"/>
                <a:gd name="connsiteX52" fmla="*/ 2899002 w 10818551"/>
                <a:gd name="connsiteY52" fmla="*/ 2605421 h 10457134"/>
                <a:gd name="connsiteX53" fmla="*/ 2902080 w 10818551"/>
                <a:gd name="connsiteY53" fmla="*/ 2608498 h 10457134"/>
                <a:gd name="connsiteX54" fmla="*/ 2902080 w 10818551"/>
                <a:gd name="connsiteY54" fmla="*/ 2608498 h 10457134"/>
                <a:gd name="connsiteX55" fmla="*/ 2096420 w 10818551"/>
                <a:gd name="connsiteY55" fmla="*/ 1802837 h 10457134"/>
                <a:gd name="connsiteX56" fmla="*/ 2212681 w 10818551"/>
                <a:gd name="connsiteY56" fmla="*/ 1686576 h 10457134"/>
                <a:gd name="connsiteX57" fmla="*/ 2324318 w 10818551"/>
                <a:gd name="connsiteY57" fmla="*/ 1798213 h 10457134"/>
                <a:gd name="connsiteX58" fmla="*/ 2457578 w 10818551"/>
                <a:gd name="connsiteY58" fmla="*/ 1798213 h 10457134"/>
                <a:gd name="connsiteX59" fmla="*/ 3639577 w 10818551"/>
                <a:gd name="connsiteY59" fmla="*/ 616214 h 10457134"/>
                <a:gd name="connsiteX60" fmla="*/ 3878192 w 10818551"/>
                <a:gd name="connsiteY60" fmla="*/ 612610 h 10457134"/>
                <a:gd name="connsiteX61" fmla="*/ 4329503 w 10818551"/>
                <a:gd name="connsiteY61" fmla="*/ 1063921 h 10457134"/>
                <a:gd name="connsiteX62" fmla="*/ 4446657 w 10818551"/>
                <a:gd name="connsiteY62" fmla="*/ 1063921 h 10457134"/>
                <a:gd name="connsiteX63" fmla="*/ 4590119 w 10818551"/>
                <a:gd name="connsiteY63" fmla="*/ 920459 h 10457134"/>
                <a:gd name="connsiteX64" fmla="*/ 4644078 w 10818551"/>
                <a:gd name="connsiteY64" fmla="*/ 866500 h 10457134"/>
                <a:gd name="connsiteX65" fmla="*/ 4766831 w 10818551"/>
                <a:gd name="connsiteY65" fmla="*/ 864645 h 10457134"/>
                <a:gd name="connsiteX66" fmla="*/ 4822645 w 10818551"/>
                <a:gd name="connsiteY66" fmla="*/ 920458 h 10457134"/>
                <a:gd name="connsiteX67" fmla="*/ 4822644 w 10818551"/>
                <a:gd name="connsiteY67" fmla="*/ 920459 h 10457134"/>
                <a:gd name="connsiteX68" fmla="*/ 5537411 w 10818551"/>
                <a:gd name="connsiteY68" fmla="*/ 1635227 h 10457134"/>
                <a:gd name="connsiteX69" fmla="*/ 5641578 w 10818551"/>
                <a:gd name="connsiteY69" fmla="*/ 1635227 h 10457134"/>
                <a:gd name="connsiteX70" fmla="*/ 6214598 w 10818551"/>
                <a:gd name="connsiteY70" fmla="*/ 1062207 h 10457134"/>
                <a:gd name="connsiteX71" fmla="*/ 6212671 w 10818551"/>
                <a:gd name="connsiteY71" fmla="*/ 934617 h 10457134"/>
                <a:gd name="connsiteX72" fmla="*/ 5394315 w 10818551"/>
                <a:gd name="connsiteY72" fmla="*/ 116262 h 10457134"/>
                <a:gd name="connsiteX73" fmla="*/ 5510576 w 10818551"/>
                <a:gd name="connsiteY73" fmla="*/ 0 h 10457134"/>
                <a:gd name="connsiteX74" fmla="*/ 6413147 w 10818551"/>
                <a:gd name="connsiteY74" fmla="*/ 902571 h 10457134"/>
                <a:gd name="connsiteX75" fmla="*/ 6416028 w 10818551"/>
                <a:gd name="connsiteY75" fmla="*/ 1093302 h 10457134"/>
                <a:gd name="connsiteX76" fmla="*/ 6393692 w 10818551"/>
                <a:gd name="connsiteY76" fmla="*/ 1115638 h 10457134"/>
                <a:gd name="connsiteX77" fmla="*/ 6393690 w 10818551"/>
                <a:gd name="connsiteY77" fmla="*/ 1115637 h 10457134"/>
                <a:gd name="connsiteX78" fmla="*/ 5763028 w 10818551"/>
                <a:gd name="connsiteY78" fmla="*/ 1746299 h 10457134"/>
                <a:gd name="connsiteX79" fmla="*/ 5763028 w 10818551"/>
                <a:gd name="connsiteY79" fmla="*/ 1860843 h 10457134"/>
                <a:gd name="connsiteX80" fmla="*/ 6080043 w 10818551"/>
                <a:gd name="connsiteY80" fmla="*/ 2177858 h 10457134"/>
                <a:gd name="connsiteX81" fmla="*/ 6258481 w 10818551"/>
                <a:gd name="connsiteY81" fmla="*/ 2175163 h 10457134"/>
                <a:gd name="connsiteX82" fmla="*/ 7335312 w 10818551"/>
                <a:gd name="connsiteY82" fmla="*/ 1098334 h 10457134"/>
                <a:gd name="connsiteX83" fmla="*/ 7451573 w 10818551"/>
                <a:gd name="connsiteY83" fmla="*/ 1214596 h 10457134"/>
                <a:gd name="connsiteX84" fmla="*/ 6988355 w 10818551"/>
                <a:gd name="connsiteY84" fmla="*/ 1677814 h 10457134"/>
                <a:gd name="connsiteX85" fmla="*/ 6991298 w 10818551"/>
                <a:gd name="connsiteY85" fmla="*/ 1872652 h 10457134"/>
                <a:gd name="connsiteX86" fmla="*/ 8187838 w 10818551"/>
                <a:gd name="connsiteY86" fmla="*/ 3069193 h 10457134"/>
                <a:gd name="connsiteX87" fmla="*/ 8287523 w 10818551"/>
                <a:gd name="connsiteY87" fmla="*/ 3069193 h 10457134"/>
                <a:gd name="connsiteX88" fmla="*/ 8796847 w 10818551"/>
                <a:gd name="connsiteY88" fmla="*/ 2559869 h 10457134"/>
                <a:gd name="connsiteX89" fmla="*/ 8913109 w 10818551"/>
                <a:gd name="connsiteY89" fmla="*/ 2676131 h 10457134"/>
                <a:gd name="connsiteX90" fmla="*/ 8408415 w 10818551"/>
                <a:gd name="connsiteY90" fmla="*/ 3180825 h 10457134"/>
                <a:gd name="connsiteX91" fmla="*/ 8408414 w 10818551"/>
                <a:gd name="connsiteY91" fmla="*/ 3289769 h 10457134"/>
                <a:gd name="connsiteX92" fmla="*/ 9884453 w 10818551"/>
                <a:gd name="connsiteY92" fmla="*/ 4765808 h 10457134"/>
                <a:gd name="connsiteX93" fmla="*/ 10113438 w 10818551"/>
                <a:gd name="connsiteY93" fmla="*/ 4765808 h 10457134"/>
                <a:gd name="connsiteX94" fmla="*/ 10558112 w 10818551"/>
                <a:gd name="connsiteY94" fmla="*/ 4321134 h 10457134"/>
                <a:gd name="connsiteX95" fmla="*/ 10818551 w 10818551"/>
                <a:gd name="connsiteY95" fmla="*/ 4581573 h 10457134"/>
                <a:gd name="connsiteX96" fmla="*/ 10356268 w 10818551"/>
                <a:gd name="connsiteY96" fmla="*/ 5043855 h 10457134"/>
                <a:gd name="connsiteX97" fmla="*/ 10356269 w 10818551"/>
                <a:gd name="connsiteY97" fmla="*/ 5237625 h 10457134"/>
                <a:gd name="connsiteX98" fmla="*/ 10754900 w 10818551"/>
                <a:gd name="connsiteY98" fmla="*/ 5636256 h 10457134"/>
                <a:gd name="connsiteX99" fmla="*/ 10530876 w 10818551"/>
                <a:gd name="connsiteY99" fmla="*/ 5860281 h 10457134"/>
                <a:gd name="connsiteX100" fmla="*/ 10145456 w 10818551"/>
                <a:gd name="connsiteY100" fmla="*/ 5474861 h 10457134"/>
                <a:gd name="connsiteX101" fmla="*/ 9925263 w 10818551"/>
                <a:gd name="connsiteY101" fmla="*/ 5474861 h 10457134"/>
                <a:gd name="connsiteX102" fmla="*/ 5827807 w 10818551"/>
                <a:gd name="connsiteY102" fmla="*/ 9572316 h 10457134"/>
                <a:gd name="connsiteX103" fmla="*/ 5827807 w 10818551"/>
                <a:gd name="connsiteY103" fmla="*/ 9771356 h 10457134"/>
                <a:gd name="connsiteX104" fmla="*/ 6223803 w 10818551"/>
                <a:gd name="connsiteY104" fmla="*/ 10167353 h 10457134"/>
                <a:gd name="connsiteX105" fmla="*/ 5999779 w 10818551"/>
                <a:gd name="connsiteY105" fmla="*/ 10391378 h 10457134"/>
                <a:gd name="connsiteX106" fmla="*/ 5620249 w 10818551"/>
                <a:gd name="connsiteY106" fmla="*/ 10011848 h 10457134"/>
                <a:gd name="connsiteX107" fmla="*/ 5388275 w 10818551"/>
                <a:gd name="connsiteY107" fmla="*/ 10011849 h 1045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818551" h="10457134">
                  <a:moveTo>
                    <a:pt x="2942799" y="2416694"/>
                  </a:moveTo>
                  <a:lnTo>
                    <a:pt x="3096201" y="2414377"/>
                  </a:lnTo>
                  <a:lnTo>
                    <a:pt x="4222009" y="1288569"/>
                  </a:lnTo>
                  <a:lnTo>
                    <a:pt x="4222009" y="1188949"/>
                  </a:lnTo>
                  <a:lnTo>
                    <a:pt x="3831847" y="798787"/>
                  </a:lnTo>
                  <a:lnTo>
                    <a:pt x="3687345" y="800969"/>
                  </a:lnTo>
                  <a:lnTo>
                    <a:pt x="2578471" y="1909843"/>
                  </a:lnTo>
                  <a:lnTo>
                    <a:pt x="2578471" y="2052367"/>
                  </a:lnTo>
                  <a:close/>
                  <a:moveTo>
                    <a:pt x="4942989" y="10457134"/>
                  </a:moveTo>
                  <a:lnTo>
                    <a:pt x="4682550" y="10196696"/>
                  </a:lnTo>
                  <a:lnTo>
                    <a:pt x="5131103" y="9748142"/>
                  </a:lnTo>
                  <a:lnTo>
                    <a:pt x="5131103" y="9522702"/>
                  </a:lnTo>
                  <a:lnTo>
                    <a:pt x="2943244" y="7334843"/>
                  </a:lnTo>
                  <a:lnTo>
                    <a:pt x="2734789" y="7334843"/>
                  </a:lnTo>
                  <a:lnTo>
                    <a:pt x="2277744" y="7791888"/>
                  </a:lnTo>
                  <a:lnTo>
                    <a:pt x="1790213" y="7304357"/>
                  </a:lnTo>
                  <a:lnTo>
                    <a:pt x="2234949" y="6859621"/>
                  </a:lnTo>
                  <a:lnTo>
                    <a:pt x="2234949" y="6626548"/>
                  </a:lnTo>
                  <a:lnTo>
                    <a:pt x="1868681" y="6260280"/>
                  </a:lnTo>
                  <a:lnTo>
                    <a:pt x="2092705" y="6036255"/>
                  </a:lnTo>
                  <a:lnTo>
                    <a:pt x="2575510" y="6519060"/>
                  </a:lnTo>
                  <a:lnTo>
                    <a:pt x="2575511" y="6519059"/>
                  </a:lnTo>
                  <a:lnTo>
                    <a:pt x="3063042" y="7006590"/>
                  </a:lnTo>
                  <a:lnTo>
                    <a:pt x="3063041" y="7006591"/>
                  </a:lnTo>
                  <a:lnTo>
                    <a:pt x="5467848" y="9411398"/>
                  </a:lnTo>
                  <a:lnTo>
                    <a:pt x="9774920" y="5104326"/>
                  </a:lnTo>
                  <a:lnTo>
                    <a:pt x="6668383" y="1997786"/>
                  </a:lnTo>
                  <a:lnTo>
                    <a:pt x="6284176" y="2381991"/>
                  </a:lnTo>
                  <a:lnTo>
                    <a:pt x="6284178" y="2381994"/>
                  </a:lnTo>
                  <a:lnTo>
                    <a:pt x="6257070" y="2409102"/>
                  </a:lnTo>
                  <a:lnTo>
                    <a:pt x="6081413" y="2411756"/>
                  </a:lnTo>
                  <a:lnTo>
                    <a:pt x="6051651" y="2381994"/>
                  </a:lnTo>
                  <a:lnTo>
                    <a:pt x="6051652" y="2381992"/>
                  </a:lnTo>
                  <a:lnTo>
                    <a:pt x="4706381" y="1036722"/>
                  </a:lnTo>
                  <a:lnTo>
                    <a:pt x="3018342" y="2724761"/>
                  </a:lnTo>
                  <a:lnTo>
                    <a:pt x="3018831" y="2725249"/>
                  </a:lnTo>
                  <a:lnTo>
                    <a:pt x="3017422" y="2725681"/>
                  </a:lnTo>
                  <a:lnTo>
                    <a:pt x="3014162" y="2728940"/>
                  </a:lnTo>
                  <a:lnTo>
                    <a:pt x="3012431" y="2727209"/>
                  </a:lnTo>
                  <a:lnTo>
                    <a:pt x="2928518" y="2752909"/>
                  </a:lnTo>
                  <a:lnTo>
                    <a:pt x="1430400" y="4251026"/>
                  </a:lnTo>
                  <a:lnTo>
                    <a:pt x="1409338" y="4343478"/>
                  </a:lnTo>
                  <a:lnTo>
                    <a:pt x="1406264" y="4340405"/>
                  </a:lnTo>
                  <a:lnTo>
                    <a:pt x="116262" y="5630407"/>
                  </a:lnTo>
                  <a:lnTo>
                    <a:pt x="0" y="5514145"/>
                  </a:lnTo>
                  <a:lnTo>
                    <a:pt x="1290002" y="4224143"/>
                  </a:lnTo>
                  <a:lnTo>
                    <a:pt x="1289510" y="4223650"/>
                  </a:lnTo>
                  <a:lnTo>
                    <a:pt x="1290929" y="4223215"/>
                  </a:lnTo>
                  <a:lnTo>
                    <a:pt x="1294179" y="4219966"/>
                  </a:lnTo>
                  <a:lnTo>
                    <a:pt x="1295904" y="4221691"/>
                  </a:lnTo>
                  <a:lnTo>
                    <a:pt x="1381077" y="4195607"/>
                  </a:lnTo>
                  <a:lnTo>
                    <a:pt x="2877683" y="2699001"/>
                  </a:lnTo>
                  <a:lnTo>
                    <a:pt x="2899002" y="2605421"/>
                  </a:lnTo>
                  <a:lnTo>
                    <a:pt x="2902080" y="2608498"/>
                  </a:lnTo>
                  <a:lnTo>
                    <a:pt x="2902080" y="2608498"/>
                  </a:lnTo>
                  <a:lnTo>
                    <a:pt x="2096420" y="1802837"/>
                  </a:lnTo>
                  <a:lnTo>
                    <a:pt x="2212681" y="1686576"/>
                  </a:lnTo>
                  <a:lnTo>
                    <a:pt x="2324318" y="1798213"/>
                  </a:lnTo>
                  <a:lnTo>
                    <a:pt x="2457578" y="1798213"/>
                  </a:lnTo>
                  <a:lnTo>
                    <a:pt x="3639577" y="616214"/>
                  </a:lnTo>
                  <a:lnTo>
                    <a:pt x="3878192" y="612610"/>
                  </a:lnTo>
                  <a:lnTo>
                    <a:pt x="4329503" y="1063921"/>
                  </a:lnTo>
                  <a:lnTo>
                    <a:pt x="4446657" y="1063921"/>
                  </a:lnTo>
                  <a:lnTo>
                    <a:pt x="4590119" y="920459"/>
                  </a:lnTo>
                  <a:lnTo>
                    <a:pt x="4644078" y="866500"/>
                  </a:lnTo>
                  <a:lnTo>
                    <a:pt x="4766831" y="864645"/>
                  </a:lnTo>
                  <a:lnTo>
                    <a:pt x="4822645" y="920458"/>
                  </a:lnTo>
                  <a:lnTo>
                    <a:pt x="4822644" y="920459"/>
                  </a:lnTo>
                  <a:lnTo>
                    <a:pt x="5537411" y="1635227"/>
                  </a:lnTo>
                  <a:lnTo>
                    <a:pt x="5641578" y="1635227"/>
                  </a:lnTo>
                  <a:lnTo>
                    <a:pt x="6214598" y="1062207"/>
                  </a:lnTo>
                  <a:lnTo>
                    <a:pt x="6212671" y="934617"/>
                  </a:lnTo>
                  <a:lnTo>
                    <a:pt x="5394315" y="116262"/>
                  </a:lnTo>
                  <a:lnTo>
                    <a:pt x="5510576" y="0"/>
                  </a:lnTo>
                  <a:lnTo>
                    <a:pt x="6413147" y="902571"/>
                  </a:lnTo>
                  <a:lnTo>
                    <a:pt x="6416028" y="1093302"/>
                  </a:lnTo>
                  <a:lnTo>
                    <a:pt x="6393692" y="1115638"/>
                  </a:lnTo>
                  <a:lnTo>
                    <a:pt x="6393690" y="1115637"/>
                  </a:lnTo>
                  <a:lnTo>
                    <a:pt x="5763028" y="1746299"/>
                  </a:lnTo>
                  <a:lnTo>
                    <a:pt x="5763028" y="1860843"/>
                  </a:lnTo>
                  <a:lnTo>
                    <a:pt x="6080043" y="2177858"/>
                  </a:lnTo>
                  <a:lnTo>
                    <a:pt x="6258481" y="2175163"/>
                  </a:lnTo>
                  <a:lnTo>
                    <a:pt x="7335312" y="1098334"/>
                  </a:lnTo>
                  <a:lnTo>
                    <a:pt x="7451573" y="1214596"/>
                  </a:lnTo>
                  <a:lnTo>
                    <a:pt x="6988355" y="1677814"/>
                  </a:lnTo>
                  <a:lnTo>
                    <a:pt x="6991298" y="1872652"/>
                  </a:lnTo>
                  <a:lnTo>
                    <a:pt x="8187838" y="3069193"/>
                  </a:lnTo>
                  <a:lnTo>
                    <a:pt x="8287523" y="3069193"/>
                  </a:lnTo>
                  <a:lnTo>
                    <a:pt x="8796847" y="2559869"/>
                  </a:lnTo>
                  <a:lnTo>
                    <a:pt x="8913109" y="2676131"/>
                  </a:lnTo>
                  <a:lnTo>
                    <a:pt x="8408415" y="3180825"/>
                  </a:lnTo>
                  <a:lnTo>
                    <a:pt x="8408414" y="3289769"/>
                  </a:lnTo>
                  <a:lnTo>
                    <a:pt x="9884453" y="4765808"/>
                  </a:lnTo>
                  <a:lnTo>
                    <a:pt x="10113438" y="4765808"/>
                  </a:lnTo>
                  <a:lnTo>
                    <a:pt x="10558112" y="4321134"/>
                  </a:lnTo>
                  <a:lnTo>
                    <a:pt x="10818551" y="4581573"/>
                  </a:lnTo>
                  <a:lnTo>
                    <a:pt x="10356268" y="5043855"/>
                  </a:lnTo>
                  <a:lnTo>
                    <a:pt x="10356269" y="5237625"/>
                  </a:lnTo>
                  <a:lnTo>
                    <a:pt x="10754900" y="5636256"/>
                  </a:lnTo>
                  <a:lnTo>
                    <a:pt x="10530876" y="5860281"/>
                  </a:lnTo>
                  <a:lnTo>
                    <a:pt x="10145456" y="5474861"/>
                  </a:lnTo>
                  <a:lnTo>
                    <a:pt x="9925263" y="5474861"/>
                  </a:lnTo>
                  <a:lnTo>
                    <a:pt x="5827807" y="9572316"/>
                  </a:lnTo>
                  <a:lnTo>
                    <a:pt x="5827807" y="9771356"/>
                  </a:lnTo>
                  <a:lnTo>
                    <a:pt x="6223803" y="10167353"/>
                  </a:lnTo>
                  <a:lnTo>
                    <a:pt x="5999779" y="10391378"/>
                  </a:lnTo>
                  <a:lnTo>
                    <a:pt x="5620249" y="10011848"/>
                  </a:lnTo>
                  <a:lnTo>
                    <a:pt x="5388275" y="100118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6268"/>
            </a:p>
          </p:txBody>
        </p:sp>
      </p:grpSp>
    </p:spTree>
    <p:extLst>
      <p:ext uri="{BB962C8B-B14F-4D97-AF65-F5344CB8AC3E}">
        <p14:creationId xmlns:p14="http://schemas.microsoft.com/office/powerpoint/2010/main" val="37447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B287E0D-2D54-4BC9-62D4-0541FAFB7B3C}"/>
              </a:ext>
            </a:extLst>
          </p:cNvPr>
          <p:cNvSpPr/>
          <p:nvPr/>
        </p:nvSpPr>
        <p:spPr>
          <a:xfrm rot="5400000">
            <a:off x="5652771" y="12326440"/>
            <a:ext cx="16927590" cy="11029067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371AEC0D-DE07-15A0-169C-EC30886B9E74}"/>
              </a:ext>
            </a:extLst>
          </p:cNvPr>
          <p:cNvSpPr/>
          <p:nvPr/>
        </p:nvSpPr>
        <p:spPr>
          <a:xfrm rot="5400000">
            <a:off x="7694004" y="12930852"/>
            <a:ext cx="14236766" cy="9637421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7CDA3D-BA53-BB80-87A5-348E7A38BD07}"/>
              </a:ext>
            </a:extLst>
          </p:cNvPr>
          <p:cNvSpPr/>
          <p:nvPr/>
        </p:nvSpPr>
        <p:spPr>
          <a:xfrm>
            <a:off x="10635396" y="14035682"/>
            <a:ext cx="499215" cy="33327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55E3202-DF3C-D6C1-3EEE-E59112D5578A}"/>
              </a:ext>
            </a:extLst>
          </p:cNvPr>
          <p:cNvSpPr/>
          <p:nvPr/>
        </p:nvSpPr>
        <p:spPr>
          <a:xfrm>
            <a:off x="11331485" y="16440352"/>
            <a:ext cx="2707011" cy="11496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516CD-AD07-0B59-7B87-345DC3282E01}"/>
              </a:ext>
            </a:extLst>
          </p:cNvPr>
          <p:cNvSpPr/>
          <p:nvPr/>
        </p:nvSpPr>
        <p:spPr>
          <a:xfrm>
            <a:off x="11451014" y="14436450"/>
            <a:ext cx="2587478" cy="794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083E7F-FD59-7844-14D8-07E05394F647}"/>
              </a:ext>
            </a:extLst>
          </p:cNvPr>
          <p:cNvSpPr/>
          <p:nvPr/>
        </p:nvSpPr>
        <p:spPr>
          <a:xfrm>
            <a:off x="17216600" y="16440350"/>
            <a:ext cx="1483583" cy="506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E7BD3AF-2C03-F26A-FA43-A708C9CF8185}"/>
              </a:ext>
            </a:extLst>
          </p:cNvPr>
          <p:cNvSpPr/>
          <p:nvPr/>
        </p:nvSpPr>
        <p:spPr>
          <a:xfrm>
            <a:off x="16379887" y="11131796"/>
            <a:ext cx="2643727" cy="104765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5857108-FEB4-0AD0-E356-3A245547D7C4}"/>
              </a:ext>
            </a:extLst>
          </p:cNvPr>
          <p:cNvSpPr/>
          <p:nvPr/>
        </p:nvSpPr>
        <p:spPr>
          <a:xfrm>
            <a:off x="10811168" y="12235684"/>
            <a:ext cx="8036657" cy="1050462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594741-0F8F-3A3F-EA2E-97A227B1D98A}"/>
              </a:ext>
            </a:extLst>
          </p:cNvPr>
          <p:cNvSpPr/>
          <p:nvPr/>
        </p:nvSpPr>
        <p:spPr>
          <a:xfrm>
            <a:off x="9403060" y="10484923"/>
            <a:ext cx="10228044" cy="2938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398195-0784-9866-852B-DDB7B969A5D2}"/>
              </a:ext>
            </a:extLst>
          </p:cNvPr>
          <p:cNvSpPr/>
          <p:nvPr/>
        </p:nvSpPr>
        <p:spPr>
          <a:xfrm rot="16200000">
            <a:off x="2312579" y="17591363"/>
            <a:ext cx="15347703" cy="499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2195E0-2177-D32A-DD1C-A67584E7050C}"/>
              </a:ext>
            </a:extLst>
          </p:cNvPr>
          <p:cNvSpPr/>
          <p:nvPr/>
        </p:nvSpPr>
        <p:spPr>
          <a:xfrm>
            <a:off x="9403056" y="17545463"/>
            <a:ext cx="510936" cy="1350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4E48AA-DF82-9B7F-841D-6C1E1672BEB5}"/>
              </a:ext>
            </a:extLst>
          </p:cNvPr>
          <p:cNvSpPr/>
          <p:nvPr/>
        </p:nvSpPr>
        <p:spPr>
          <a:xfrm>
            <a:off x="9403057" y="24683967"/>
            <a:ext cx="10228044" cy="431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11C1C6-66AE-BE11-811F-54DB277030B9}"/>
              </a:ext>
            </a:extLst>
          </p:cNvPr>
          <p:cNvSpPr/>
          <p:nvPr/>
        </p:nvSpPr>
        <p:spPr>
          <a:xfrm>
            <a:off x="10306344" y="10849121"/>
            <a:ext cx="9324760" cy="134996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55DFEF-B9B2-2E8A-3D2E-B1C18884C088}"/>
              </a:ext>
            </a:extLst>
          </p:cNvPr>
          <p:cNvSpPr/>
          <p:nvPr/>
        </p:nvSpPr>
        <p:spPr>
          <a:xfrm>
            <a:off x="10306344" y="24475473"/>
            <a:ext cx="9324760" cy="134996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AFCB13C-2A08-892A-74BF-8C90A0A4C6A9}"/>
              </a:ext>
            </a:extLst>
          </p:cNvPr>
          <p:cNvSpPr/>
          <p:nvPr/>
        </p:nvSpPr>
        <p:spPr>
          <a:xfrm>
            <a:off x="10307045" y="10849114"/>
            <a:ext cx="138188" cy="387404"/>
          </a:xfrm>
          <a:custGeom>
            <a:avLst/>
            <a:gdLst>
              <a:gd name="connsiteX0" fmla="*/ 0 w 46800"/>
              <a:gd name="connsiteY0" fmla="*/ 0 h 131202"/>
              <a:gd name="connsiteX1" fmla="*/ 46800 w 46800"/>
              <a:gd name="connsiteY1" fmla="*/ 0 h 131202"/>
              <a:gd name="connsiteX2" fmla="*/ 46800 w 46800"/>
              <a:gd name="connsiteY2" fmla="*/ 131202 h 131202"/>
              <a:gd name="connsiteX3" fmla="*/ 0 w 46800"/>
              <a:gd name="connsiteY3" fmla="*/ 131202 h 131202"/>
              <a:gd name="connsiteX4" fmla="*/ 0 w 46800"/>
              <a:gd name="connsiteY4" fmla="*/ 0 h 13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31202">
                <a:moveTo>
                  <a:pt x="0" y="0"/>
                </a:moveTo>
                <a:lnTo>
                  <a:pt x="46800" y="0"/>
                </a:lnTo>
                <a:lnTo>
                  <a:pt x="46800" y="131202"/>
                </a:lnTo>
                <a:lnTo>
                  <a:pt x="0" y="131202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4D65671-CFDC-5F1C-F16F-0C0AD810EEF1}"/>
              </a:ext>
            </a:extLst>
          </p:cNvPr>
          <p:cNvSpPr/>
          <p:nvPr/>
        </p:nvSpPr>
        <p:spPr>
          <a:xfrm rot="5400000">
            <a:off x="10086597" y="11576288"/>
            <a:ext cx="579087" cy="499212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F5D72F5-C515-1001-5A36-8159AA1976DF}"/>
              </a:ext>
            </a:extLst>
          </p:cNvPr>
          <p:cNvSpPr/>
          <p:nvPr/>
        </p:nvSpPr>
        <p:spPr>
          <a:xfrm>
            <a:off x="10307045" y="12403698"/>
            <a:ext cx="138188" cy="6214910"/>
          </a:xfrm>
          <a:custGeom>
            <a:avLst/>
            <a:gdLst>
              <a:gd name="connsiteX0" fmla="*/ 0 w 46800"/>
              <a:gd name="connsiteY0" fmla="*/ 0 h 2104798"/>
              <a:gd name="connsiteX1" fmla="*/ 46800 w 46800"/>
              <a:gd name="connsiteY1" fmla="*/ 0 h 2104798"/>
              <a:gd name="connsiteX2" fmla="*/ 46800 w 46800"/>
              <a:gd name="connsiteY2" fmla="*/ 2104798 h 2104798"/>
              <a:gd name="connsiteX3" fmla="*/ 0 w 46800"/>
              <a:gd name="connsiteY3" fmla="*/ 2104798 h 2104798"/>
              <a:gd name="connsiteX4" fmla="*/ 0 w 46800"/>
              <a:gd name="connsiteY4" fmla="*/ 0 h 210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2104798">
                <a:moveTo>
                  <a:pt x="0" y="0"/>
                </a:moveTo>
                <a:lnTo>
                  <a:pt x="46800" y="0"/>
                </a:lnTo>
                <a:lnTo>
                  <a:pt x="46800" y="2104798"/>
                </a:lnTo>
                <a:lnTo>
                  <a:pt x="0" y="2104798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B810AA8-191D-A514-FDA6-84A524E883CE}"/>
              </a:ext>
            </a:extLst>
          </p:cNvPr>
          <p:cNvSpPr/>
          <p:nvPr/>
        </p:nvSpPr>
        <p:spPr>
          <a:xfrm>
            <a:off x="10307045" y="19926412"/>
            <a:ext cx="138188" cy="4675756"/>
          </a:xfrm>
          <a:custGeom>
            <a:avLst/>
            <a:gdLst>
              <a:gd name="connsiteX0" fmla="*/ 0 w 46800"/>
              <a:gd name="connsiteY0" fmla="*/ 0 h 1583534"/>
              <a:gd name="connsiteX1" fmla="*/ 46800 w 46800"/>
              <a:gd name="connsiteY1" fmla="*/ 0 h 1583534"/>
              <a:gd name="connsiteX2" fmla="*/ 46800 w 46800"/>
              <a:gd name="connsiteY2" fmla="*/ 1583534 h 1583534"/>
              <a:gd name="connsiteX3" fmla="*/ 0 w 46800"/>
              <a:gd name="connsiteY3" fmla="*/ 1583534 h 1583534"/>
              <a:gd name="connsiteX4" fmla="*/ 0 w 46800"/>
              <a:gd name="connsiteY4" fmla="*/ 0 h 158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583534">
                <a:moveTo>
                  <a:pt x="0" y="0"/>
                </a:moveTo>
                <a:lnTo>
                  <a:pt x="46800" y="0"/>
                </a:lnTo>
                <a:lnTo>
                  <a:pt x="46800" y="1583534"/>
                </a:lnTo>
                <a:lnTo>
                  <a:pt x="0" y="1583534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0E6737E5-0585-A590-D549-2AACCCF2DE99}"/>
              </a:ext>
            </a:extLst>
          </p:cNvPr>
          <p:cNvSpPr/>
          <p:nvPr/>
        </p:nvSpPr>
        <p:spPr>
          <a:xfrm rot="5400000">
            <a:off x="10086597" y="19022906"/>
            <a:ext cx="579087" cy="499212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31113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4367779" y="7874944"/>
            <a:ext cx="27264183" cy="20249852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10536259" y="19377983"/>
            <a:ext cx="4052319" cy="3149977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11158514" y="12693662"/>
            <a:ext cx="7066355" cy="899993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10342898" y="13788184"/>
            <a:ext cx="499215" cy="3332791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11038987" y="16192853"/>
            <a:ext cx="2707011" cy="11496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11158516" y="14123324"/>
            <a:ext cx="2587478" cy="7945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16924102" y="16192853"/>
            <a:ext cx="1483583" cy="5062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16087389" y="10884298"/>
            <a:ext cx="2643727" cy="104765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16924098" y="20487764"/>
            <a:ext cx="660934" cy="1553895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13899820" y="11997573"/>
            <a:ext cx="937192" cy="696086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13857324" y="13593660"/>
            <a:ext cx="469923" cy="1443732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11038983" y="15037395"/>
            <a:ext cx="7457758" cy="794536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14327248" y="14289744"/>
            <a:ext cx="578896" cy="74764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17585035" y="14520591"/>
            <a:ext cx="281241" cy="51679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13942868" y="15843647"/>
            <a:ext cx="323434" cy="2465598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11038983" y="17444407"/>
            <a:ext cx="2903888" cy="998457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14266302" y="16485829"/>
            <a:ext cx="1335930" cy="78983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14266302" y="17275663"/>
            <a:ext cx="4303090" cy="1033581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16994797" y="16987377"/>
            <a:ext cx="822263" cy="28828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13942865" y="18309242"/>
            <a:ext cx="492477" cy="1068744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12308947" y="21800491"/>
            <a:ext cx="5764277" cy="4480729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13194086" y="12292278"/>
            <a:ext cx="10051636" cy="1280207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12033898" y="13849192"/>
            <a:ext cx="710119" cy="474077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13024059" y="17269749"/>
            <a:ext cx="3850624" cy="1540253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13165958" y="14297790"/>
            <a:ext cx="3680595" cy="113020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21395426" y="17269752"/>
            <a:ext cx="2110345" cy="72012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20205230" y="9718520"/>
            <a:ext cx="3760608" cy="1490245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21395427" y="23379106"/>
            <a:ext cx="940156" cy="2210358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17093502" y="11302116"/>
            <a:ext cx="1333120" cy="990159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13024057" y="15626149"/>
            <a:ext cx="4008987" cy="1130200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17701499" y="15626149"/>
            <a:ext cx="5930955" cy="1130200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17701497" y="14562649"/>
            <a:ext cx="823459" cy="1063499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22335584" y="14891018"/>
            <a:ext cx="400056" cy="735127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13024057" y="19050039"/>
            <a:ext cx="4130679" cy="1420271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17614804" y="17686501"/>
            <a:ext cx="1900312" cy="1123510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17614801" y="18810009"/>
            <a:ext cx="6120996" cy="1470231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21495989" y="18399931"/>
            <a:ext cx="1169640" cy="410070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17033048" y="13572488"/>
            <a:ext cx="847297" cy="8227994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13417399" y="12719443"/>
            <a:ext cx="1465965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14883364" y="12719440"/>
            <a:ext cx="1465965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16345116" y="12719443"/>
            <a:ext cx="687928" cy="853045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17769262" y="14870789"/>
            <a:ext cx="687928" cy="823459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19992612" y="12716091"/>
            <a:ext cx="687928" cy="853045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21777652" y="12292915"/>
            <a:ext cx="1465965" cy="1279563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17695634" y="12719440"/>
            <a:ext cx="342973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18038717" y="12716091"/>
            <a:ext cx="1953889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20680051" y="12716091"/>
            <a:ext cx="416097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21093938" y="12719435"/>
            <a:ext cx="681151" cy="8530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17695637" y="16002050"/>
            <a:ext cx="1128473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18825189" y="16000375"/>
            <a:ext cx="1202927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20021459" y="16000378"/>
            <a:ext cx="1203729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21225121" y="16001717"/>
            <a:ext cx="1203664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22429527" y="16003054"/>
            <a:ext cx="1203664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13022591" y="16000375"/>
            <a:ext cx="1011680" cy="75463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14034679" y="16000374"/>
            <a:ext cx="1011680" cy="754637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15046767" y="16006072"/>
            <a:ext cx="1011680" cy="74894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16058855" y="16006072"/>
            <a:ext cx="973106" cy="74894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9409025" y="8756462"/>
            <a:ext cx="13358423" cy="18486808"/>
          </a:xfrm>
          <a:prstGeom prst="rect">
            <a:avLst/>
          </a:pr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9409024" y="13380964"/>
            <a:ext cx="795011" cy="5307540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10517565" y="17078783"/>
            <a:ext cx="4310975" cy="1757802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10707930" y="13977012"/>
            <a:ext cx="4120614" cy="1196321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19889740" y="17210458"/>
            <a:ext cx="2362640" cy="806212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18557255" y="8756465"/>
            <a:ext cx="4210194" cy="166840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9688946" y="10514439"/>
            <a:ext cx="12798557" cy="16728835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20230513" y="24822257"/>
            <a:ext cx="1681087" cy="1681087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251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9409025" y="8756461"/>
            <a:ext cx="13358423" cy="18486811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9409025" y="8756461"/>
            <a:ext cx="13358423" cy="18486811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6251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251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251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662204-AB9A-2F57-276F-6F69D77B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4367779" y="7874944"/>
            <a:ext cx="27264183" cy="20249852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31B7028-B6B7-284E-CC45-51AC11761CE9}"/>
              </a:ext>
            </a:extLst>
          </p:cNvPr>
          <p:cNvGrpSpPr/>
          <p:nvPr/>
        </p:nvGrpSpPr>
        <p:grpSpPr>
          <a:xfrm>
            <a:off x="11046015" y="17015510"/>
            <a:ext cx="7558539" cy="1413263"/>
            <a:chOff x="3740944" y="3095627"/>
            <a:chExt cx="2559844" cy="478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96288C-DFAD-3B83-0D44-EAC43AD21C01}"/>
                </a:ext>
              </a:extLst>
            </p:cNvPr>
            <p:cNvSpPr/>
            <p:nvPr/>
          </p:nvSpPr>
          <p:spPr>
            <a:xfrm>
              <a:off x="3740944" y="3238500"/>
              <a:ext cx="2559844" cy="29527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CB7D0C0-2525-7F2E-6A73-4C64374D4995}"/>
                </a:ext>
              </a:extLst>
            </p:cNvPr>
            <p:cNvSpPr/>
            <p:nvPr/>
          </p:nvSpPr>
          <p:spPr>
            <a:xfrm>
              <a:off x="3867150" y="3390901"/>
              <a:ext cx="654844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FFA557B-9843-225C-1231-1A9E2AA94BF8}"/>
                </a:ext>
              </a:extLst>
            </p:cNvPr>
            <p:cNvSpPr/>
            <p:nvPr/>
          </p:nvSpPr>
          <p:spPr>
            <a:xfrm>
              <a:off x="5367338" y="3176588"/>
              <a:ext cx="933450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F7C213D-1C05-A756-EC93-E15C934D47B2}"/>
                </a:ext>
              </a:extLst>
            </p:cNvPr>
            <p:cNvSpPr/>
            <p:nvPr/>
          </p:nvSpPr>
          <p:spPr>
            <a:xfrm>
              <a:off x="5750719" y="3095627"/>
              <a:ext cx="261938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E33F3BC-0C0C-2F06-F411-0F8902180B94}"/>
              </a:ext>
            </a:extLst>
          </p:cNvPr>
          <p:cNvGrpSpPr/>
          <p:nvPr/>
        </p:nvGrpSpPr>
        <p:grpSpPr>
          <a:xfrm>
            <a:off x="11046016" y="16171761"/>
            <a:ext cx="2756231" cy="1174210"/>
            <a:chOff x="3740944" y="2809875"/>
            <a:chExt cx="933450" cy="39766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115FC1-2B5D-49B0-10F0-39D8DCDC402F}"/>
                </a:ext>
              </a:extLst>
            </p:cNvPr>
            <p:cNvSpPr/>
            <p:nvPr/>
          </p:nvSpPr>
          <p:spPr>
            <a:xfrm>
              <a:off x="3740944" y="2809875"/>
              <a:ext cx="933450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02F51A1-FC4D-391C-772B-8E419D401FE5}"/>
                </a:ext>
              </a:extLst>
            </p:cNvPr>
            <p:cNvSpPr/>
            <p:nvPr/>
          </p:nvSpPr>
          <p:spPr>
            <a:xfrm>
              <a:off x="4019550" y="2921792"/>
              <a:ext cx="654844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9A5BD-1465-AA57-4616-8A06ED702796}"/>
              </a:ext>
            </a:extLst>
          </p:cNvPr>
          <p:cNvSpPr/>
          <p:nvPr/>
        </p:nvSpPr>
        <p:spPr>
          <a:xfrm>
            <a:off x="16931128" y="16199885"/>
            <a:ext cx="1469522" cy="541399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764620-4C53-B9E7-CEA5-0B052DB2C11F}"/>
              </a:ext>
            </a:extLst>
          </p:cNvPr>
          <p:cNvSpPr/>
          <p:nvPr/>
        </p:nvSpPr>
        <p:spPr>
          <a:xfrm>
            <a:off x="14308494" y="16474110"/>
            <a:ext cx="1321866" cy="84373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BC481D-0F14-5490-5FB8-B235367E2BC4}"/>
              </a:ext>
            </a:extLst>
          </p:cNvPr>
          <p:cNvSpPr/>
          <p:nvPr/>
        </p:nvSpPr>
        <p:spPr>
          <a:xfrm>
            <a:off x="13914742" y="15792092"/>
            <a:ext cx="393749" cy="164528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6D8B8AC-CAC4-E01F-5E9E-03609F339F12}"/>
              </a:ext>
            </a:extLst>
          </p:cNvPr>
          <p:cNvGrpSpPr/>
          <p:nvPr/>
        </p:nvGrpSpPr>
        <p:grpSpPr>
          <a:xfrm>
            <a:off x="10975702" y="14519429"/>
            <a:ext cx="7569084" cy="1279681"/>
            <a:chOff x="3717131" y="2250281"/>
            <a:chExt cx="2563415" cy="43338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F7E0128-8678-4A4E-0D60-DDD5BF470E73}"/>
                </a:ext>
              </a:extLst>
            </p:cNvPr>
            <p:cNvSpPr/>
            <p:nvPr/>
          </p:nvSpPr>
          <p:spPr>
            <a:xfrm>
              <a:off x="3740944" y="2414588"/>
              <a:ext cx="2539602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37D26F-CEFB-4C36-2E9E-6D2B53B3A0F5}"/>
                </a:ext>
              </a:extLst>
            </p:cNvPr>
            <p:cNvSpPr/>
            <p:nvPr/>
          </p:nvSpPr>
          <p:spPr>
            <a:xfrm>
              <a:off x="3717131" y="2432449"/>
              <a:ext cx="495300" cy="8572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6C38DC-4742-967D-EDAC-4591E899EBDA}"/>
                </a:ext>
              </a:extLst>
            </p:cNvPr>
            <p:cNvSpPr/>
            <p:nvPr/>
          </p:nvSpPr>
          <p:spPr>
            <a:xfrm>
              <a:off x="5948363" y="2250281"/>
              <a:ext cx="107156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0E5772-2F0F-23FF-3192-86779A565CE7}"/>
              </a:ext>
            </a:extLst>
          </p:cNvPr>
          <p:cNvSpPr/>
          <p:nvPr/>
        </p:nvSpPr>
        <p:spPr>
          <a:xfrm>
            <a:off x="11165546" y="14196010"/>
            <a:ext cx="2580454" cy="769907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1F226E-6120-2DF0-31D5-74E321D383EC}"/>
              </a:ext>
            </a:extLst>
          </p:cNvPr>
          <p:cNvSpPr/>
          <p:nvPr/>
        </p:nvSpPr>
        <p:spPr>
          <a:xfrm>
            <a:off x="13865530" y="13577251"/>
            <a:ext cx="499209" cy="1427332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1A8C55-CC7A-CD40-3706-31CA7DFDABE5}"/>
              </a:ext>
            </a:extLst>
          </p:cNvPr>
          <p:cNvSpPr/>
          <p:nvPr/>
        </p:nvSpPr>
        <p:spPr>
          <a:xfrm>
            <a:off x="14364737" y="14257515"/>
            <a:ext cx="583592" cy="74706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3C619B-2710-05A8-1E17-257E641D2025}"/>
              </a:ext>
            </a:extLst>
          </p:cNvPr>
          <p:cNvGrpSpPr/>
          <p:nvPr/>
        </p:nvGrpSpPr>
        <p:grpSpPr>
          <a:xfrm>
            <a:off x="11133902" y="11987351"/>
            <a:ext cx="7126121" cy="1589901"/>
            <a:chOff x="3770708" y="1392745"/>
            <a:chExt cx="2413397" cy="538450"/>
          </a:xfrm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0879598-CC4F-8FBF-0281-84D47A83C291}"/>
                </a:ext>
              </a:extLst>
            </p:cNvPr>
            <p:cNvSpPr/>
            <p:nvPr/>
          </p:nvSpPr>
          <p:spPr>
            <a:xfrm rot="5400000" flipV="1">
              <a:off x="4656095" y="1449145"/>
              <a:ext cx="246444" cy="133644"/>
            </a:xfrm>
            <a:custGeom>
              <a:avLst/>
              <a:gdLst>
                <a:gd name="connsiteX0" fmla="*/ 0 w 246444"/>
                <a:gd name="connsiteY0" fmla="*/ 41790 h 133644"/>
                <a:gd name="connsiteX1" fmla="*/ 0 w 246444"/>
                <a:gd name="connsiteY1" fmla="*/ 133644 h 133644"/>
                <a:gd name="connsiteX2" fmla="*/ 246444 w 246444"/>
                <a:gd name="connsiteY2" fmla="*/ 133644 h 133644"/>
                <a:gd name="connsiteX3" fmla="*/ 246444 w 246444"/>
                <a:gd name="connsiteY3" fmla="*/ 0 h 133644"/>
                <a:gd name="connsiteX4" fmla="*/ 0 w 246444"/>
                <a:gd name="connsiteY4" fmla="*/ 41790 h 13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44" h="133644">
                  <a:moveTo>
                    <a:pt x="0" y="41790"/>
                  </a:moveTo>
                  <a:lnTo>
                    <a:pt x="0" y="133644"/>
                  </a:lnTo>
                  <a:lnTo>
                    <a:pt x="246444" y="133644"/>
                  </a:lnTo>
                  <a:lnTo>
                    <a:pt x="246444" y="0"/>
                  </a:lnTo>
                  <a:lnTo>
                    <a:pt x="0" y="4179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6251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C91D9D3-BB22-EEC9-99EE-817EA3E1AE0B}"/>
                </a:ext>
              </a:extLst>
            </p:cNvPr>
            <p:cNvSpPr/>
            <p:nvPr/>
          </p:nvSpPr>
          <p:spPr>
            <a:xfrm>
              <a:off x="3770708" y="1623129"/>
              <a:ext cx="2413397" cy="308066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0AD0F7-53E7-99DB-823F-E27A48081321}"/>
                </a:ext>
              </a:extLst>
            </p:cNvPr>
            <p:cNvSpPr/>
            <p:nvPr/>
          </p:nvSpPr>
          <p:spPr>
            <a:xfrm>
              <a:off x="4786313" y="1487399"/>
              <a:ext cx="244671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DC6B6A-591A-EBDA-D2B8-421E2F79F39D}"/>
              </a:ext>
            </a:extLst>
          </p:cNvPr>
          <p:cNvSpPr/>
          <p:nvPr/>
        </p:nvSpPr>
        <p:spPr>
          <a:xfrm>
            <a:off x="10356962" y="13784682"/>
            <a:ext cx="499209" cy="3350350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55EAFD-08FA-AE86-2827-FC04E07F8313}"/>
              </a:ext>
            </a:extLst>
          </p:cNvPr>
          <p:cNvGrpSpPr/>
          <p:nvPr/>
        </p:nvGrpSpPr>
        <p:grpSpPr>
          <a:xfrm>
            <a:off x="10522196" y="19372295"/>
            <a:ext cx="4717924" cy="3148638"/>
            <a:chOff x="3563542" y="3893797"/>
            <a:chExt cx="1597815" cy="106634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2F6DDE0-C2A6-C273-AF2D-DF48049D2F20}"/>
                </a:ext>
              </a:extLst>
            </p:cNvPr>
            <p:cNvSpPr/>
            <p:nvPr/>
          </p:nvSpPr>
          <p:spPr>
            <a:xfrm>
              <a:off x="3563542" y="4054074"/>
              <a:ext cx="1370408" cy="906070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645505F-5456-2631-9ECA-BBA182FECBEB}"/>
                </a:ext>
              </a:extLst>
            </p:cNvPr>
            <p:cNvSpPr/>
            <p:nvPr/>
          </p:nvSpPr>
          <p:spPr>
            <a:xfrm>
              <a:off x="3563542" y="3924753"/>
              <a:ext cx="177402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C074C1A-C675-C326-F095-39F60DAD33B3}"/>
                </a:ext>
              </a:extLst>
            </p:cNvPr>
            <p:cNvSpPr/>
            <p:nvPr/>
          </p:nvSpPr>
          <p:spPr>
            <a:xfrm>
              <a:off x="4750594" y="3893797"/>
              <a:ext cx="183951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2653C3F-C818-E529-161B-DE1D236890A7}"/>
                </a:ext>
              </a:extLst>
            </p:cNvPr>
            <p:cNvSpPr/>
            <p:nvPr/>
          </p:nvSpPr>
          <p:spPr>
            <a:xfrm>
              <a:off x="4885730" y="4054073"/>
              <a:ext cx="183951" cy="40124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7A5C19C-ABA1-F945-16B3-C73ED584FB3C}"/>
                </a:ext>
              </a:extLst>
            </p:cNvPr>
            <p:cNvSpPr/>
            <p:nvPr/>
          </p:nvSpPr>
          <p:spPr>
            <a:xfrm>
              <a:off x="4977406" y="4306485"/>
              <a:ext cx="183951" cy="148833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FE146F96-2E34-AB31-6C4E-B4EF47B057EB}"/>
              </a:ext>
            </a:extLst>
          </p:cNvPr>
          <p:cNvSpPr/>
          <p:nvPr/>
        </p:nvSpPr>
        <p:spPr>
          <a:xfrm flipH="1">
            <a:off x="13933129" y="18309244"/>
            <a:ext cx="555302" cy="1063049"/>
          </a:xfrm>
          <a:prstGeom prst="parallelogram">
            <a:avLst>
              <a:gd name="adj" fmla="val 36476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D8BD68B-9B5A-560A-EA15-9B2FB5C0D9AA}"/>
              </a:ext>
            </a:extLst>
          </p:cNvPr>
          <p:cNvGrpSpPr/>
          <p:nvPr/>
        </p:nvGrpSpPr>
        <p:grpSpPr>
          <a:xfrm>
            <a:off x="19124864" y="12266840"/>
            <a:ext cx="8465563" cy="8239639"/>
            <a:chOff x="6477000" y="1487399"/>
            <a:chExt cx="2867025" cy="2790511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1098075-F535-1AEC-0FE3-35CC912E6571}"/>
                </a:ext>
              </a:extLst>
            </p:cNvPr>
            <p:cNvSpPr/>
            <p:nvPr/>
          </p:nvSpPr>
          <p:spPr>
            <a:xfrm>
              <a:off x="6477000" y="1487399"/>
              <a:ext cx="2867025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DC6A572-4062-C08D-370E-4B9027F40F48}"/>
                </a:ext>
              </a:extLst>
            </p:cNvPr>
            <p:cNvSpPr/>
            <p:nvPr/>
          </p:nvSpPr>
          <p:spPr>
            <a:xfrm>
              <a:off x="6477000" y="2191053"/>
              <a:ext cx="2051050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EF59C57-3835-5D65-2BA2-CC448AF2D5C1}"/>
              </a:ext>
            </a:extLst>
          </p:cNvPr>
          <p:cNvGrpSpPr/>
          <p:nvPr/>
        </p:nvGrpSpPr>
        <p:grpSpPr>
          <a:xfrm>
            <a:off x="16083002" y="10865023"/>
            <a:ext cx="2680616" cy="1066933"/>
            <a:chOff x="5446816" y="1012647"/>
            <a:chExt cx="907842" cy="361337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B7876BC-E752-1A3C-CCE1-B60086FBFC86}"/>
                </a:ext>
              </a:extLst>
            </p:cNvPr>
            <p:cNvSpPr/>
            <p:nvPr/>
          </p:nvSpPr>
          <p:spPr>
            <a:xfrm>
              <a:off x="5515871" y="1068300"/>
              <a:ext cx="715861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2228DAF-05F2-3C70-9F2B-A53FC799D6F1}"/>
                </a:ext>
              </a:extLst>
            </p:cNvPr>
            <p:cNvSpPr/>
            <p:nvPr/>
          </p:nvSpPr>
          <p:spPr>
            <a:xfrm>
              <a:off x="5446816" y="1139736"/>
              <a:ext cx="170554" cy="143758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6377B6A-A2B6-E695-B0C2-AD31C21B9BCF}"/>
                </a:ext>
              </a:extLst>
            </p:cNvPr>
            <p:cNvSpPr/>
            <p:nvPr/>
          </p:nvSpPr>
          <p:spPr>
            <a:xfrm>
              <a:off x="6215063" y="1012647"/>
              <a:ext cx="139595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28E4D90-E5D9-2A73-EF8E-543D864199A2}"/>
                </a:ext>
              </a:extLst>
            </p:cNvPr>
            <p:cNvSpPr/>
            <p:nvPr/>
          </p:nvSpPr>
          <p:spPr>
            <a:xfrm>
              <a:off x="5862346" y="1150762"/>
              <a:ext cx="369386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251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A04471B-7BC7-1F05-C1A1-7E1B3342197B}"/>
              </a:ext>
            </a:extLst>
          </p:cNvPr>
          <p:cNvSpPr/>
          <p:nvPr/>
        </p:nvSpPr>
        <p:spPr>
          <a:xfrm>
            <a:off x="25654145" y="19356414"/>
            <a:ext cx="1936282" cy="1150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389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9935085" y="11426338"/>
            <a:ext cx="8669464" cy="12782275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11046015" y="18219935"/>
            <a:ext cx="7558539" cy="118476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11418669" y="19024335"/>
            <a:ext cx="1933580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15848326" y="18037124"/>
            <a:ext cx="2756231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16980347" y="17798068"/>
            <a:ext cx="773434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EE6F048-2DC9-AAC1-B77E-B009BCC53B8E}"/>
              </a:ext>
            </a:extLst>
          </p:cNvPr>
          <p:cNvSpPr/>
          <p:nvPr/>
        </p:nvSpPr>
        <p:spPr>
          <a:xfrm>
            <a:off x="10940550" y="16643519"/>
            <a:ext cx="2685917" cy="8437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97885C-4734-0D15-3311-24D69C852DB4}"/>
              </a:ext>
            </a:extLst>
          </p:cNvPr>
          <p:cNvSpPr/>
          <p:nvPr/>
        </p:nvSpPr>
        <p:spPr>
          <a:xfrm>
            <a:off x="11742211" y="16973980"/>
            <a:ext cx="1884252" cy="8437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16829175" y="16302221"/>
            <a:ext cx="1469522" cy="5413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14308494" y="17010971"/>
            <a:ext cx="1321866" cy="8437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13914742" y="16189349"/>
            <a:ext cx="393749" cy="203058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11046014" y="15004583"/>
            <a:ext cx="7498770" cy="118476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10961641" y="15156206"/>
            <a:ext cx="1462489" cy="45162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17563936" y="14519428"/>
            <a:ext cx="316404" cy="4851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11154999" y="14055840"/>
            <a:ext cx="2460919" cy="76990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13862012" y="13211624"/>
            <a:ext cx="499209" cy="187029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14361225" y="14257515"/>
            <a:ext cx="583592" cy="74706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13769310" y="11592874"/>
            <a:ext cx="727683" cy="394615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11154999" y="12106600"/>
            <a:ext cx="7126121" cy="118476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14153810" y="11705829"/>
            <a:ext cx="722450" cy="4851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9935092" y="13784682"/>
            <a:ext cx="499209" cy="335035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10536259" y="21059977"/>
            <a:ext cx="4717924" cy="3148638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6251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13893647" y="19404698"/>
            <a:ext cx="618736" cy="1724057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251"/>
          </a:p>
        </p:txBody>
      </p:sp>
    </p:spTree>
    <p:extLst>
      <p:ext uri="{BB962C8B-B14F-4D97-AF65-F5344CB8AC3E}">
        <p14:creationId xmlns:p14="http://schemas.microsoft.com/office/powerpoint/2010/main" val="2960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532</TotalTime>
  <Words>25</Words>
  <Application>Microsoft Office PowerPoint</Application>
  <PresentationFormat>ユーザー設定</PresentationFormat>
  <Paragraphs>14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Noto Sans JP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22</cp:revision>
  <dcterms:created xsi:type="dcterms:W3CDTF">2024-08-12T12:58:07Z</dcterms:created>
  <dcterms:modified xsi:type="dcterms:W3CDTF">2024-09-04T15:24:09Z</dcterms:modified>
</cp:coreProperties>
</file>