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62" r:id="rId5"/>
    <p:sldId id="257" r:id="rId6"/>
    <p:sldId id="258" r:id="rId7"/>
    <p:sldId id="259" r:id="rId8"/>
    <p:sldId id="264" r:id="rId9"/>
    <p:sldId id="265" r:id="rId10"/>
    <p:sldId id="269" r:id="rId11"/>
    <p:sldId id="270" r:id="rId12"/>
    <p:sldId id="271" r:id="rId13"/>
    <p:sldId id="272" r:id="rId14"/>
    <p:sldId id="268" r:id="rId15"/>
    <p:sldId id="266" r:id="rId16"/>
    <p:sldId id="267" r:id="rId17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4FE"/>
    <a:srgbClr val="7FD9FB"/>
    <a:srgbClr val="EEEEEE"/>
    <a:srgbClr val="F1F1F1"/>
    <a:srgbClr val="F3EDE5"/>
    <a:srgbClr val="CCCCCC"/>
    <a:srgbClr val="AC6C26"/>
    <a:srgbClr val="EFD4B7"/>
    <a:srgbClr val="FFCCAA"/>
    <a:srgbClr val="EBE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21" d="100"/>
          <a:sy n="21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25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84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03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65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9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48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51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02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23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3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7D60-6D11-405A-8EEF-73F5412858C5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06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kumimoji="1"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kumimoji="1"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4367778" y="7874943"/>
            <a:ext cx="27264183" cy="2024985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10342897" y="13788183"/>
            <a:ext cx="499215" cy="33327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11038986" y="16192853"/>
            <a:ext cx="2707011" cy="11496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11158516" y="14188950"/>
            <a:ext cx="2587478" cy="7945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16924101" y="16192852"/>
            <a:ext cx="1483583" cy="5062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16087388" y="10884298"/>
            <a:ext cx="2643727" cy="104765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10518669" y="11988186"/>
            <a:ext cx="8036657" cy="1050462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16924098" y="20487763"/>
            <a:ext cx="660934" cy="1553895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79E0BA-946C-50BC-CA1E-5ABFD4115C75}"/>
              </a:ext>
            </a:extLst>
          </p:cNvPr>
          <p:cNvSpPr/>
          <p:nvPr/>
        </p:nvSpPr>
        <p:spPr>
          <a:xfrm>
            <a:off x="5481552" y="10484924"/>
            <a:ext cx="17768279" cy="293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6D90B9-D8EC-0C9C-9551-96DAFE727D97}"/>
              </a:ext>
            </a:extLst>
          </p:cNvPr>
          <p:cNvSpPr/>
          <p:nvPr/>
        </p:nvSpPr>
        <p:spPr>
          <a:xfrm rot="16200000">
            <a:off x="835320" y="16776441"/>
            <a:ext cx="18302206" cy="499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522A1E-7FE8-F736-1DAD-50CC2465A14C}"/>
              </a:ext>
            </a:extLst>
          </p:cNvPr>
          <p:cNvSpPr/>
          <p:nvPr/>
        </p:nvSpPr>
        <p:spPr>
          <a:xfrm>
            <a:off x="5481552" y="17545473"/>
            <a:ext cx="4432442" cy="134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14AF57-B94F-3386-F982-3C0631A4BF45}"/>
              </a:ext>
            </a:extLst>
          </p:cNvPr>
          <p:cNvSpPr/>
          <p:nvPr/>
        </p:nvSpPr>
        <p:spPr>
          <a:xfrm rot="16200000">
            <a:off x="3946244" y="13935503"/>
            <a:ext cx="7060536" cy="159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FD0BD9-A4F5-3DE6-C987-B29A8F06E6C3}"/>
              </a:ext>
            </a:extLst>
          </p:cNvPr>
          <p:cNvSpPr/>
          <p:nvPr/>
        </p:nvSpPr>
        <p:spPr>
          <a:xfrm rot="16200000">
            <a:off x="16888338" y="6809793"/>
            <a:ext cx="7060536" cy="8774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E9ED7A-6F0A-FBC6-F683-1E2FFD1363C5}"/>
              </a:ext>
            </a:extLst>
          </p:cNvPr>
          <p:cNvSpPr/>
          <p:nvPr/>
        </p:nvSpPr>
        <p:spPr>
          <a:xfrm>
            <a:off x="5481554" y="24683967"/>
            <a:ext cx="16440788" cy="431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437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10429031" y="19045425"/>
            <a:ext cx="8175523" cy="161377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10889571" y="20316847"/>
            <a:ext cx="2462679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15848326" y="18862615"/>
            <a:ext cx="2756231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16980347" y="18623558"/>
            <a:ext cx="773434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028EB7-8591-070D-F2DF-F5A7B1FA48FD}"/>
              </a:ext>
            </a:extLst>
          </p:cNvPr>
          <p:cNvGrpSpPr/>
          <p:nvPr/>
        </p:nvGrpSpPr>
        <p:grpSpPr>
          <a:xfrm>
            <a:off x="10429036" y="17301249"/>
            <a:ext cx="2921458" cy="1496249"/>
            <a:chOff x="3746723" y="4493060"/>
            <a:chExt cx="1033519" cy="529325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EE6F048-2DC9-AAC1-B77E-B009BCC53B8E}"/>
                </a:ext>
              </a:extLst>
            </p:cNvPr>
            <p:cNvSpPr/>
            <p:nvPr/>
          </p:nvSpPr>
          <p:spPr>
            <a:xfrm>
              <a:off x="3746723" y="4493060"/>
              <a:ext cx="1033519" cy="411811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DC97885C-4734-0D15-3311-24D69C852DB4}"/>
                </a:ext>
              </a:extLst>
            </p:cNvPr>
            <p:cNvSpPr/>
            <p:nvPr/>
          </p:nvSpPr>
          <p:spPr>
            <a:xfrm>
              <a:off x="4051756" y="4722345"/>
              <a:ext cx="728483" cy="30004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16751826" y="16784452"/>
            <a:ext cx="1792959" cy="66056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14208290" y="17953764"/>
            <a:ext cx="1045895" cy="8437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13914741" y="16189349"/>
            <a:ext cx="393749" cy="310962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10273712" y="14965747"/>
            <a:ext cx="8271073" cy="160417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10071355" y="15152371"/>
            <a:ext cx="1697991" cy="59150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17535814" y="14397219"/>
            <a:ext cx="464052" cy="56853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10889570" y="13470928"/>
            <a:ext cx="2460919" cy="124689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13862011" y="12528033"/>
            <a:ext cx="499209" cy="255389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14208288" y="14055838"/>
            <a:ext cx="845174" cy="94874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13769309" y="10546073"/>
            <a:ext cx="727683" cy="394615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10889572" y="11059798"/>
            <a:ext cx="7391549" cy="161706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14153810" y="10659028"/>
            <a:ext cx="722450" cy="48515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8993575" y="13312404"/>
            <a:ext cx="513278" cy="573302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10536259" y="22129668"/>
            <a:ext cx="4717924" cy="3148638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13893647" y="20230186"/>
            <a:ext cx="618736" cy="2055365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15848325" y="9069074"/>
            <a:ext cx="3164153" cy="1259389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222390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3EC92CB-4193-2733-D139-D31F1AC0FA3B}"/>
              </a:ext>
            </a:extLst>
          </p:cNvPr>
          <p:cNvGrpSpPr/>
          <p:nvPr/>
        </p:nvGrpSpPr>
        <p:grpSpPr>
          <a:xfrm>
            <a:off x="0" y="1"/>
            <a:ext cx="35999738" cy="35999738"/>
            <a:chOff x="4712564" y="4712565"/>
            <a:chExt cx="26574609" cy="26574609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8DAF2BD-4A15-6F69-6751-C570A5CDA43A}"/>
                </a:ext>
              </a:extLst>
            </p:cNvPr>
            <p:cNvSpPr/>
            <p:nvPr/>
          </p:nvSpPr>
          <p:spPr>
            <a:xfrm>
              <a:off x="4712564" y="4712565"/>
              <a:ext cx="26574609" cy="265746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53E2E6CB-5D6C-F0BB-16DA-0799CAC1EFED}"/>
                </a:ext>
              </a:extLst>
            </p:cNvPr>
            <p:cNvGrpSpPr/>
            <p:nvPr/>
          </p:nvGrpSpPr>
          <p:grpSpPr>
            <a:xfrm>
              <a:off x="11069920" y="6788150"/>
              <a:ext cx="13859899" cy="22423439"/>
              <a:chOff x="3936492" y="813683"/>
              <a:chExt cx="4928616" cy="7973833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8C1EF17-6F43-3206-6854-2BC1071E6C8D}"/>
                  </a:ext>
                </a:extLst>
              </p:cNvPr>
              <p:cNvGrpSpPr/>
              <p:nvPr/>
            </p:nvGrpSpPr>
            <p:grpSpPr>
              <a:xfrm>
                <a:off x="3936492" y="813683"/>
                <a:ext cx="4928616" cy="7973833"/>
                <a:chOff x="3936492" y="813683"/>
                <a:chExt cx="4928616" cy="7973833"/>
              </a:xfrm>
            </p:grpSpPr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4ACC00FC-D7FB-DED9-61C6-1C34D058404E}"/>
                    </a:ext>
                  </a:extLst>
                </p:cNvPr>
                <p:cNvSpPr/>
                <p:nvPr/>
              </p:nvSpPr>
              <p:spPr>
                <a:xfrm>
                  <a:off x="7753021" y="4609121"/>
                  <a:ext cx="882014" cy="324951"/>
                </a:xfrm>
                <a:prstGeom prst="rect">
                  <a:avLst/>
                </a:prstGeom>
                <a:solidFill>
                  <a:srgbClr val="EEEEEE"/>
                </a:solidFill>
                <a:ln w="317500" cap="rnd">
                  <a:solidFill>
                    <a:srgbClr val="D8F4FE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251"/>
                </a:p>
              </p:txBody>
            </p:sp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6A00F42D-30FA-DFC2-70F1-4390531763FA}"/>
                    </a:ext>
                  </a:extLst>
                </p:cNvPr>
                <p:cNvSpPr/>
                <p:nvPr/>
              </p:nvSpPr>
              <p:spPr>
                <a:xfrm>
                  <a:off x="4568825" y="2979095"/>
                  <a:ext cx="1510971" cy="613386"/>
                </a:xfrm>
                <a:prstGeom prst="rect">
                  <a:avLst/>
                </a:prstGeom>
                <a:solidFill>
                  <a:srgbClr val="EEEEEE"/>
                </a:solidFill>
                <a:ln w="317500" cap="rnd">
                  <a:solidFill>
                    <a:srgbClr val="D8F4FE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251"/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0F39940D-BCF8-FF73-BF94-6BCF4A1933FC}"/>
                    </a:ext>
                  </a:extLst>
                </p:cNvPr>
                <p:cNvSpPr/>
                <p:nvPr/>
              </p:nvSpPr>
              <p:spPr>
                <a:xfrm>
                  <a:off x="3936492" y="2901111"/>
                  <a:ext cx="252498" cy="2820254"/>
                </a:xfrm>
                <a:prstGeom prst="rect">
                  <a:avLst/>
                </a:prstGeom>
                <a:solidFill>
                  <a:srgbClr val="EEEEEE"/>
                </a:solidFill>
                <a:ln w="317500" cap="rnd">
                  <a:solidFill>
                    <a:srgbClr val="D8F4FE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251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04478234-5CA4-BEB9-26C0-3D5EB4F05736}"/>
                    </a:ext>
                  </a:extLst>
                </p:cNvPr>
                <p:cNvSpPr/>
                <p:nvPr/>
              </p:nvSpPr>
              <p:spPr>
                <a:xfrm flipH="1">
                  <a:off x="4466687" y="1458341"/>
                  <a:ext cx="4197751" cy="7329175"/>
                </a:xfrm>
                <a:custGeom>
                  <a:avLst/>
                  <a:gdLst>
                    <a:gd name="connsiteX0" fmla="*/ 1616327 w 3034428"/>
                    <a:gd name="connsiteY0" fmla="*/ 0 h 5298040"/>
                    <a:gd name="connsiteX1" fmla="*/ 1519880 w 3034428"/>
                    <a:gd name="connsiteY1" fmla="*/ 0 h 5298040"/>
                    <a:gd name="connsiteX2" fmla="*/ 1519880 w 3034428"/>
                    <a:gd name="connsiteY2" fmla="*/ 99387 h 5298040"/>
                    <a:gd name="connsiteX3" fmla="*/ 1325792 w 3034428"/>
                    <a:gd name="connsiteY3" fmla="*/ 99387 h 5298040"/>
                    <a:gd name="connsiteX4" fmla="*/ 1325792 w 3034428"/>
                    <a:gd name="connsiteY4" fmla="*/ 241902 h 5298040"/>
                    <a:gd name="connsiteX5" fmla="*/ 115014 w 3034428"/>
                    <a:gd name="connsiteY5" fmla="*/ 241902 h 5298040"/>
                    <a:gd name="connsiteX6" fmla="*/ 115014 w 3034428"/>
                    <a:gd name="connsiteY6" fmla="*/ 816934 h 5298040"/>
                    <a:gd name="connsiteX7" fmla="*/ 1508941 w 3034428"/>
                    <a:gd name="connsiteY7" fmla="*/ 816934 h 5298040"/>
                    <a:gd name="connsiteX8" fmla="*/ 1508941 w 3034428"/>
                    <a:gd name="connsiteY8" fmla="*/ 1307301 h 5298040"/>
                    <a:gd name="connsiteX9" fmla="*/ 1262778 w 3034428"/>
                    <a:gd name="connsiteY9" fmla="*/ 1307301 h 5298040"/>
                    <a:gd name="connsiteX10" fmla="*/ 1262778 w 3034428"/>
                    <a:gd name="connsiteY10" fmla="*/ 1630867 h 5298040"/>
                    <a:gd name="connsiteX11" fmla="*/ 380047 w 3034428"/>
                    <a:gd name="connsiteY11" fmla="*/ 1630867 h 5298040"/>
                    <a:gd name="connsiteX12" fmla="*/ 380047 w 3034428"/>
                    <a:gd name="connsiteY12" fmla="*/ 1428697 h 5298040"/>
                    <a:gd name="connsiteX13" fmla="*/ 215029 w 3034428"/>
                    <a:gd name="connsiteY13" fmla="*/ 1428697 h 5298040"/>
                    <a:gd name="connsiteX14" fmla="*/ 215029 w 3034428"/>
                    <a:gd name="connsiteY14" fmla="*/ 1630867 h 5298040"/>
                    <a:gd name="connsiteX15" fmla="*/ 21255 w 3034428"/>
                    <a:gd name="connsiteY15" fmla="*/ 1630867 h 5298040"/>
                    <a:gd name="connsiteX16" fmla="*/ 21255 w 3034428"/>
                    <a:gd name="connsiteY16" fmla="*/ 2201314 h 5298040"/>
                    <a:gd name="connsiteX17" fmla="*/ 1527692 w 3034428"/>
                    <a:gd name="connsiteY17" fmla="*/ 2201314 h 5298040"/>
                    <a:gd name="connsiteX18" fmla="*/ 1527692 w 3034428"/>
                    <a:gd name="connsiteY18" fmla="*/ 2693414 h 5298040"/>
                    <a:gd name="connsiteX19" fmla="*/ 1191401 w 3034428"/>
                    <a:gd name="connsiteY19" fmla="*/ 2693414 h 5298040"/>
                    <a:gd name="connsiteX20" fmla="*/ 1191401 w 3034428"/>
                    <a:gd name="connsiteY20" fmla="*/ 2993448 h 5298040"/>
                    <a:gd name="connsiteX21" fmla="*/ 1527692 w 3034428"/>
                    <a:gd name="connsiteY21" fmla="*/ 2993448 h 5298040"/>
                    <a:gd name="connsiteX22" fmla="*/ 1527692 w 3034428"/>
                    <a:gd name="connsiteY22" fmla="*/ 3081611 h 5298040"/>
                    <a:gd name="connsiteX23" fmla="*/ 980123 w 3034428"/>
                    <a:gd name="connsiteY23" fmla="*/ 3081611 h 5298040"/>
                    <a:gd name="connsiteX24" fmla="*/ 980123 w 3034428"/>
                    <a:gd name="connsiteY24" fmla="*/ 3016603 h 5298040"/>
                    <a:gd name="connsiteX25" fmla="*/ 577573 w 3034428"/>
                    <a:gd name="connsiteY25" fmla="*/ 3016603 h 5298040"/>
                    <a:gd name="connsiteX26" fmla="*/ 577573 w 3034428"/>
                    <a:gd name="connsiteY26" fmla="*/ 2931594 h 5298040"/>
                    <a:gd name="connsiteX27" fmla="*/ 302538 w 3034428"/>
                    <a:gd name="connsiteY27" fmla="*/ 2931594 h 5298040"/>
                    <a:gd name="connsiteX28" fmla="*/ 302538 w 3034428"/>
                    <a:gd name="connsiteY28" fmla="*/ 3016603 h 5298040"/>
                    <a:gd name="connsiteX29" fmla="*/ 0 w 3034428"/>
                    <a:gd name="connsiteY29" fmla="*/ 3016603 h 5298040"/>
                    <a:gd name="connsiteX30" fmla="*/ 0 w 3034428"/>
                    <a:gd name="connsiteY30" fmla="*/ 3209126 h 5298040"/>
                    <a:gd name="connsiteX31" fmla="*/ 1 w 3034428"/>
                    <a:gd name="connsiteY31" fmla="*/ 3209126 h 5298040"/>
                    <a:gd name="connsiteX32" fmla="*/ 1 w 3034428"/>
                    <a:gd name="connsiteY32" fmla="*/ 3655474 h 5298040"/>
                    <a:gd name="connsiteX33" fmla="*/ 1519199 w 3034428"/>
                    <a:gd name="connsiteY33" fmla="*/ 3655474 h 5298040"/>
                    <a:gd name="connsiteX34" fmla="*/ 1461323 w 3034428"/>
                    <a:gd name="connsiteY34" fmla="*/ 4178376 h 5298040"/>
                    <a:gd name="connsiteX35" fmla="*/ 1429553 w 3034428"/>
                    <a:gd name="connsiteY35" fmla="*/ 4178376 h 5298040"/>
                    <a:gd name="connsiteX36" fmla="*/ 1429553 w 3034428"/>
                    <a:gd name="connsiteY36" fmla="*/ 4346666 h 5298040"/>
                    <a:gd name="connsiteX37" fmla="*/ 1287661 w 3034428"/>
                    <a:gd name="connsiteY37" fmla="*/ 4346666 h 5298040"/>
                    <a:gd name="connsiteX38" fmla="*/ 1287661 w 3034428"/>
                    <a:gd name="connsiteY38" fmla="*/ 4611698 h 5298040"/>
                    <a:gd name="connsiteX39" fmla="*/ 1191401 w 3034428"/>
                    <a:gd name="connsiteY39" fmla="*/ 4611698 h 5298040"/>
                    <a:gd name="connsiteX40" fmla="*/ 1191401 w 3034428"/>
                    <a:gd name="connsiteY40" fmla="*/ 4767973 h 5298040"/>
                    <a:gd name="connsiteX41" fmla="*/ 1287661 w 3034428"/>
                    <a:gd name="connsiteY41" fmla="*/ 4767973 h 5298040"/>
                    <a:gd name="connsiteX42" fmla="*/ 1384549 w 3034428"/>
                    <a:gd name="connsiteY42" fmla="*/ 4767973 h 5298040"/>
                    <a:gd name="connsiteX43" fmla="*/ 1430178 w 3034428"/>
                    <a:gd name="connsiteY43" fmla="*/ 4767973 h 5298040"/>
                    <a:gd name="connsiteX44" fmla="*/ 1430178 w 3034428"/>
                    <a:gd name="connsiteY44" fmla="*/ 5298040 h 5298040"/>
                    <a:gd name="connsiteX45" fmla="*/ 2869107 w 3034428"/>
                    <a:gd name="connsiteY45" fmla="*/ 5298040 h 5298040"/>
                    <a:gd name="connsiteX46" fmla="*/ 2869107 w 3034428"/>
                    <a:gd name="connsiteY46" fmla="*/ 4510920 h 5298040"/>
                    <a:gd name="connsiteX47" fmla="*/ 2869107 w 3034428"/>
                    <a:gd name="connsiteY47" fmla="*/ 4346667 h 5298040"/>
                    <a:gd name="connsiteX48" fmla="*/ 2869107 w 3034428"/>
                    <a:gd name="connsiteY48" fmla="*/ 4210880 h 5298040"/>
                    <a:gd name="connsiteX49" fmla="*/ 2682835 w 3034428"/>
                    <a:gd name="connsiteY49" fmla="*/ 4210880 h 5298040"/>
                    <a:gd name="connsiteX50" fmla="*/ 2682835 w 3034428"/>
                    <a:gd name="connsiteY50" fmla="*/ 4346667 h 5298040"/>
                    <a:gd name="connsiteX51" fmla="*/ 1622702 w 3034428"/>
                    <a:gd name="connsiteY51" fmla="*/ 4346667 h 5298040"/>
                    <a:gd name="connsiteX52" fmla="*/ 1622702 w 3034428"/>
                    <a:gd name="connsiteY52" fmla="*/ 4178376 h 5298040"/>
                    <a:gd name="connsiteX53" fmla="*/ 1600449 w 3034428"/>
                    <a:gd name="connsiteY53" fmla="*/ 4178376 h 5298040"/>
                    <a:gd name="connsiteX54" fmla="*/ 1658325 w 3034428"/>
                    <a:gd name="connsiteY54" fmla="*/ 3655474 h 5298040"/>
                    <a:gd name="connsiteX55" fmla="*/ 1867734 w 3034428"/>
                    <a:gd name="connsiteY55" fmla="*/ 3655474 h 5298040"/>
                    <a:gd name="connsiteX56" fmla="*/ 1867734 w 3034428"/>
                    <a:gd name="connsiteY56" fmla="*/ 3726255 h 5298040"/>
                    <a:gd name="connsiteX57" fmla="*/ 2743469 w 3034428"/>
                    <a:gd name="connsiteY57" fmla="*/ 3726255 h 5298040"/>
                    <a:gd name="connsiteX58" fmla="*/ 2743469 w 3034428"/>
                    <a:gd name="connsiteY58" fmla="*/ 3655474 h 5298040"/>
                    <a:gd name="connsiteX59" fmla="*/ 2907238 w 3034428"/>
                    <a:gd name="connsiteY59" fmla="*/ 3655474 h 5298040"/>
                    <a:gd name="connsiteX60" fmla="*/ 2907238 w 3034428"/>
                    <a:gd name="connsiteY60" fmla="*/ 3081611 h 5298040"/>
                    <a:gd name="connsiteX61" fmla="*/ 1667710 w 3034428"/>
                    <a:gd name="connsiteY61" fmla="*/ 3081611 h 5298040"/>
                    <a:gd name="connsiteX62" fmla="*/ 1667710 w 3034428"/>
                    <a:gd name="connsiteY62" fmla="*/ 2201314 h 5298040"/>
                    <a:gd name="connsiteX63" fmla="*/ 2962470 w 3034428"/>
                    <a:gd name="connsiteY63" fmla="*/ 2201314 h 5298040"/>
                    <a:gd name="connsiteX64" fmla="*/ 2962470 w 3034428"/>
                    <a:gd name="connsiteY64" fmla="*/ 1907572 h 5298040"/>
                    <a:gd name="connsiteX65" fmla="*/ 3034428 w 3034428"/>
                    <a:gd name="connsiteY65" fmla="*/ 1907572 h 5298040"/>
                    <a:gd name="connsiteX66" fmla="*/ 3034428 w 3034428"/>
                    <a:gd name="connsiteY66" fmla="*/ 1697231 h 5298040"/>
                    <a:gd name="connsiteX67" fmla="*/ 2962470 w 3034428"/>
                    <a:gd name="connsiteY67" fmla="*/ 1697231 h 5298040"/>
                    <a:gd name="connsiteX68" fmla="*/ 2962470 w 3034428"/>
                    <a:gd name="connsiteY68" fmla="*/ 1630867 h 5298040"/>
                    <a:gd name="connsiteX69" fmla="*/ 1686461 w 3034428"/>
                    <a:gd name="connsiteY69" fmla="*/ 1630867 h 5298040"/>
                    <a:gd name="connsiteX70" fmla="*/ 1686461 w 3034428"/>
                    <a:gd name="connsiteY70" fmla="*/ 816934 h 5298040"/>
                    <a:gd name="connsiteX71" fmla="*/ 2743468 w 3034428"/>
                    <a:gd name="connsiteY71" fmla="*/ 816934 h 5298040"/>
                    <a:gd name="connsiteX72" fmla="*/ 2743468 w 3034428"/>
                    <a:gd name="connsiteY72" fmla="*/ 241902 h 5298040"/>
                    <a:gd name="connsiteX73" fmla="*/ 1657347 w 3034428"/>
                    <a:gd name="connsiteY73" fmla="*/ 241902 h 5298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034428" h="5298040">
                      <a:moveTo>
                        <a:pt x="1616327" y="0"/>
                      </a:moveTo>
                      <a:lnTo>
                        <a:pt x="1519880" y="0"/>
                      </a:lnTo>
                      <a:lnTo>
                        <a:pt x="1519880" y="99387"/>
                      </a:lnTo>
                      <a:lnTo>
                        <a:pt x="1325792" y="99387"/>
                      </a:lnTo>
                      <a:lnTo>
                        <a:pt x="1325792" y="241902"/>
                      </a:lnTo>
                      <a:lnTo>
                        <a:pt x="115014" y="241902"/>
                      </a:lnTo>
                      <a:lnTo>
                        <a:pt x="115014" y="816934"/>
                      </a:lnTo>
                      <a:lnTo>
                        <a:pt x="1508941" y="816934"/>
                      </a:lnTo>
                      <a:lnTo>
                        <a:pt x="1508941" y="1307301"/>
                      </a:lnTo>
                      <a:lnTo>
                        <a:pt x="1262778" y="1307301"/>
                      </a:lnTo>
                      <a:lnTo>
                        <a:pt x="1262778" y="1630867"/>
                      </a:lnTo>
                      <a:lnTo>
                        <a:pt x="380047" y="1630867"/>
                      </a:lnTo>
                      <a:lnTo>
                        <a:pt x="380047" y="1428697"/>
                      </a:lnTo>
                      <a:lnTo>
                        <a:pt x="215029" y="1428697"/>
                      </a:lnTo>
                      <a:lnTo>
                        <a:pt x="215029" y="1630867"/>
                      </a:lnTo>
                      <a:lnTo>
                        <a:pt x="21255" y="1630867"/>
                      </a:lnTo>
                      <a:lnTo>
                        <a:pt x="21255" y="2201314"/>
                      </a:lnTo>
                      <a:lnTo>
                        <a:pt x="1527692" y="2201314"/>
                      </a:lnTo>
                      <a:lnTo>
                        <a:pt x="1527692" y="2693414"/>
                      </a:lnTo>
                      <a:lnTo>
                        <a:pt x="1191401" y="2693414"/>
                      </a:lnTo>
                      <a:lnTo>
                        <a:pt x="1191401" y="2993448"/>
                      </a:lnTo>
                      <a:lnTo>
                        <a:pt x="1527692" y="2993448"/>
                      </a:lnTo>
                      <a:lnTo>
                        <a:pt x="1527692" y="3081611"/>
                      </a:lnTo>
                      <a:lnTo>
                        <a:pt x="980123" y="3081611"/>
                      </a:lnTo>
                      <a:lnTo>
                        <a:pt x="980123" y="3016603"/>
                      </a:lnTo>
                      <a:lnTo>
                        <a:pt x="577573" y="3016603"/>
                      </a:lnTo>
                      <a:lnTo>
                        <a:pt x="577573" y="2931594"/>
                      </a:lnTo>
                      <a:lnTo>
                        <a:pt x="302538" y="2931594"/>
                      </a:lnTo>
                      <a:lnTo>
                        <a:pt x="302538" y="3016603"/>
                      </a:lnTo>
                      <a:lnTo>
                        <a:pt x="0" y="3016603"/>
                      </a:lnTo>
                      <a:lnTo>
                        <a:pt x="0" y="3209126"/>
                      </a:lnTo>
                      <a:lnTo>
                        <a:pt x="1" y="3209126"/>
                      </a:lnTo>
                      <a:lnTo>
                        <a:pt x="1" y="3655474"/>
                      </a:lnTo>
                      <a:lnTo>
                        <a:pt x="1519199" y="3655474"/>
                      </a:lnTo>
                      <a:lnTo>
                        <a:pt x="1461323" y="4178376"/>
                      </a:lnTo>
                      <a:lnTo>
                        <a:pt x="1429553" y="4178376"/>
                      </a:lnTo>
                      <a:lnTo>
                        <a:pt x="1429553" y="4346666"/>
                      </a:lnTo>
                      <a:lnTo>
                        <a:pt x="1287661" y="4346666"/>
                      </a:lnTo>
                      <a:lnTo>
                        <a:pt x="1287661" y="4611698"/>
                      </a:lnTo>
                      <a:lnTo>
                        <a:pt x="1191401" y="4611698"/>
                      </a:lnTo>
                      <a:lnTo>
                        <a:pt x="1191401" y="4767973"/>
                      </a:lnTo>
                      <a:lnTo>
                        <a:pt x="1287661" y="4767973"/>
                      </a:lnTo>
                      <a:lnTo>
                        <a:pt x="1384549" y="4767973"/>
                      </a:lnTo>
                      <a:lnTo>
                        <a:pt x="1430178" y="4767973"/>
                      </a:lnTo>
                      <a:lnTo>
                        <a:pt x="1430178" y="5298040"/>
                      </a:lnTo>
                      <a:lnTo>
                        <a:pt x="2869107" y="5298040"/>
                      </a:lnTo>
                      <a:lnTo>
                        <a:pt x="2869107" y="4510920"/>
                      </a:lnTo>
                      <a:lnTo>
                        <a:pt x="2869107" y="4346667"/>
                      </a:lnTo>
                      <a:lnTo>
                        <a:pt x="2869107" y="4210880"/>
                      </a:lnTo>
                      <a:lnTo>
                        <a:pt x="2682835" y="4210880"/>
                      </a:lnTo>
                      <a:lnTo>
                        <a:pt x="2682835" y="4346667"/>
                      </a:lnTo>
                      <a:lnTo>
                        <a:pt x="1622702" y="4346667"/>
                      </a:lnTo>
                      <a:lnTo>
                        <a:pt x="1622702" y="4178376"/>
                      </a:lnTo>
                      <a:lnTo>
                        <a:pt x="1600449" y="4178376"/>
                      </a:lnTo>
                      <a:lnTo>
                        <a:pt x="1658325" y="3655474"/>
                      </a:lnTo>
                      <a:lnTo>
                        <a:pt x="1867734" y="3655474"/>
                      </a:lnTo>
                      <a:lnTo>
                        <a:pt x="1867734" y="3726255"/>
                      </a:lnTo>
                      <a:lnTo>
                        <a:pt x="2743469" y="3726255"/>
                      </a:lnTo>
                      <a:lnTo>
                        <a:pt x="2743469" y="3655474"/>
                      </a:lnTo>
                      <a:lnTo>
                        <a:pt x="2907238" y="3655474"/>
                      </a:lnTo>
                      <a:lnTo>
                        <a:pt x="2907238" y="3081611"/>
                      </a:lnTo>
                      <a:lnTo>
                        <a:pt x="1667710" y="3081611"/>
                      </a:lnTo>
                      <a:lnTo>
                        <a:pt x="1667710" y="2201314"/>
                      </a:lnTo>
                      <a:lnTo>
                        <a:pt x="2962470" y="2201314"/>
                      </a:lnTo>
                      <a:lnTo>
                        <a:pt x="2962470" y="1907572"/>
                      </a:lnTo>
                      <a:lnTo>
                        <a:pt x="3034428" y="1907572"/>
                      </a:lnTo>
                      <a:lnTo>
                        <a:pt x="3034428" y="1697231"/>
                      </a:lnTo>
                      <a:lnTo>
                        <a:pt x="2962470" y="1697231"/>
                      </a:lnTo>
                      <a:lnTo>
                        <a:pt x="2962470" y="1630867"/>
                      </a:lnTo>
                      <a:lnTo>
                        <a:pt x="1686461" y="1630867"/>
                      </a:lnTo>
                      <a:lnTo>
                        <a:pt x="1686461" y="816934"/>
                      </a:lnTo>
                      <a:lnTo>
                        <a:pt x="2743468" y="816934"/>
                      </a:lnTo>
                      <a:lnTo>
                        <a:pt x="2743468" y="241902"/>
                      </a:lnTo>
                      <a:lnTo>
                        <a:pt x="1657347" y="241902"/>
                      </a:lnTo>
                      <a:close/>
                    </a:path>
                  </a:pathLst>
                </a:custGeom>
                <a:solidFill>
                  <a:srgbClr val="EEEEEE"/>
                </a:solidFill>
                <a:ln w="317500" cap="rnd">
                  <a:solidFill>
                    <a:srgbClr val="D8F4FE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ja-JP" altLang="en-US" sz="6251"/>
                </a:p>
              </p:txBody>
            </p:sp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B13D7FD5-6FEA-AD7E-7286-DFB827DE4433}"/>
                    </a:ext>
                  </a:extLst>
                </p:cNvPr>
                <p:cNvSpPr/>
                <p:nvPr/>
              </p:nvSpPr>
              <p:spPr>
                <a:xfrm>
                  <a:off x="7308561" y="813683"/>
                  <a:ext cx="1556547" cy="619533"/>
                </a:xfrm>
                <a:custGeom>
                  <a:avLst/>
                  <a:gdLst>
                    <a:gd name="connsiteX0" fmla="*/ 768247 w 907842"/>
                    <a:gd name="connsiteY0" fmla="*/ 0 h 361337"/>
                    <a:gd name="connsiteX1" fmla="*/ 907842 w 907842"/>
                    <a:gd name="connsiteY1" fmla="*/ 0 h 361337"/>
                    <a:gd name="connsiteX2" fmla="*/ 907842 w 907842"/>
                    <a:gd name="connsiteY2" fmla="*/ 223222 h 361337"/>
                    <a:gd name="connsiteX3" fmla="*/ 784916 w 907842"/>
                    <a:gd name="connsiteY3" fmla="*/ 223222 h 361337"/>
                    <a:gd name="connsiteX4" fmla="*/ 784916 w 907842"/>
                    <a:gd name="connsiteY4" fmla="*/ 324735 h 361337"/>
                    <a:gd name="connsiteX5" fmla="*/ 784916 w 907842"/>
                    <a:gd name="connsiteY5" fmla="*/ 361337 h 361337"/>
                    <a:gd name="connsiteX6" fmla="*/ 415530 w 907842"/>
                    <a:gd name="connsiteY6" fmla="*/ 361337 h 361337"/>
                    <a:gd name="connsiteX7" fmla="*/ 415530 w 907842"/>
                    <a:gd name="connsiteY7" fmla="*/ 324735 h 361337"/>
                    <a:gd name="connsiteX8" fmla="*/ 69055 w 907842"/>
                    <a:gd name="connsiteY8" fmla="*/ 324735 h 361337"/>
                    <a:gd name="connsiteX9" fmla="*/ 69055 w 907842"/>
                    <a:gd name="connsiteY9" fmla="*/ 270847 h 361337"/>
                    <a:gd name="connsiteX10" fmla="*/ 0 w 907842"/>
                    <a:gd name="connsiteY10" fmla="*/ 270847 h 361337"/>
                    <a:gd name="connsiteX11" fmla="*/ 0 w 907842"/>
                    <a:gd name="connsiteY11" fmla="*/ 127089 h 361337"/>
                    <a:gd name="connsiteX12" fmla="*/ 69055 w 907842"/>
                    <a:gd name="connsiteY12" fmla="*/ 127089 h 361337"/>
                    <a:gd name="connsiteX13" fmla="*/ 69055 w 907842"/>
                    <a:gd name="connsiteY13" fmla="*/ 55653 h 361337"/>
                    <a:gd name="connsiteX14" fmla="*/ 768247 w 907842"/>
                    <a:gd name="connsiteY14" fmla="*/ 55653 h 361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07842" h="361337">
                      <a:moveTo>
                        <a:pt x="768247" y="0"/>
                      </a:moveTo>
                      <a:lnTo>
                        <a:pt x="907842" y="0"/>
                      </a:lnTo>
                      <a:lnTo>
                        <a:pt x="907842" y="223222"/>
                      </a:lnTo>
                      <a:lnTo>
                        <a:pt x="784916" y="223222"/>
                      </a:lnTo>
                      <a:lnTo>
                        <a:pt x="784916" y="324735"/>
                      </a:lnTo>
                      <a:lnTo>
                        <a:pt x="784916" y="361337"/>
                      </a:lnTo>
                      <a:lnTo>
                        <a:pt x="415530" y="361337"/>
                      </a:lnTo>
                      <a:lnTo>
                        <a:pt x="415530" y="324735"/>
                      </a:lnTo>
                      <a:lnTo>
                        <a:pt x="69055" y="324735"/>
                      </a:lnTo>
                      <a:lnTo>
                        <a:pt x="69055" y="270847"/>
                      </a:lnTo>
                      <a:lnTo>
                        <a:pt x="0" y="270847"/>
                      </a:lnTo>
                      <a:lnTo>
                        <a:pt x="0" y="127089"/>
                      </a:lnTo>
                      <a:lnTo>
                        <a:pt x="69055" y="127089"/>
                      </a:lnTo>
                      <a:lnTo>
                        <a:pt x="69055" y="55653"/>
                      </a:lnTo>
                      <a:lnTo>
                        <a:pt x="768247" y="55653"/>
                      </a:lnTo>
                      <a:close/>
                    </a:path>
                  </a:pathLst>
                </a:custGeom>
                <a:solidFill>
                  <a:srgbClr val="EEEEEE"/>
                </a:solidFill>
                <a:ln w="317500" cap="rnd">
                  <a:solidFill>
                    <a:srgbClr val="D8F4FE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ja-JP" altLang="en-US" sz="6251"/>
                </a:p>
              </p:txBody>
            </p:sp>
          </p:grpSp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68FC1ED0-C964-FF99-7DE9-F26BA5DB6A46}"/>
                  </a:ext>
                </a:extLst>
              </p:cNvPr>
              <p:cNvSpPr/>
              <p:nvPr/>
            </p:nvSpPr>
            <p:spPr>
              <a:xfrm>
                <a:off x="4466687" y="4863349"/>
                <a:ext cx="1613112" cy="736052"/>
              </a:xfrm>
              <a:custGeom>
                <a:avLst/>
                <a:gdLst>
                  <a:gd name="connsiteX0" fmla="*/ 0 w 1038878"/>
                  <a:gd name="connsiteY0" fmla="*/ 0 h 532070"/>
                  <a:gd name="connsiteX1" fmla="*/ 1038878 w 1038878"/>
                  <a:gd name="connsiteY1" fmla="*/ 0 h 532070"/>
                  <a:gd name="connsiteX2" fmla="*/ 1038878 w 1038878"/>
                  <a:gd name="connsiteY2" fmla="*/ 413947 h 532070"/>
                  <a:gd name="connsiteX3" fmla="*/ 1038875 w 1038878"/>
                  <a:gd name="connsiteY3" fmla="*/ 413947 h 532070"/>
                  <a:gd name="connsiteX4" fmla="*/ 1038875 w 1038878"/>
                  <a:gd name="connsiteY4" fmla="*/ 532070 h 532070"/>
                  <a:gd name="connsiteX5" fmla="*/ 306615 w 1038878"/>
                  <a:gd name="connsiteY5" fmla="*/ 532070 h 532070"/>
                  <a:gd name="connsiteX6" fmla="*/ 306615 w 1038878"/>
                  <a:gd name="connsiteY6" fmla="*/ 413947 h 532070"/>
                  <a:gd name="connsiteX7" fmla="*/ 0 w 1038878"/>
                  <a:gd name="connsiteY7" fmla="*/ 413947 h 53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8878" h="532070">
                    <a:moveTo>
                      <a:pt x="0" y="0"/>
                    </a:moveTo>
                    <a:lnTo>
                      <a:pt x="1038878" y="0"/>
                    </a:lnTo>
                    <a:lnTo>
                      <a:pt x="1038878" y="413947"/>
                    </a:lnTo>
                    <a:lnTo>
                      <a:pt x="1038875" y="413947"/>
                    </a:lnTo>
                    <a:lnTo>
                      <a:pt x="1038875" y="532070"/>
                    </a:lnTo>
                    <a:lnTo>
                      <a:pt x="306615" y="532070"/>
                    </a:lnTo>
                    <a:lnTo>
                      <a:pt x="306615" y="413947"/>
                    </a:lnTo>
                    <a:lnTo>
                      <a:pt x="0" y="413947"/>
                    </a:lnTo>
                    <a:close/>
                  </a:path>
                </a:pathLst>
              </a:custGeom>
              <a:solidFill>
                <a:srgbClr val="EEEEEE"/>
              </a:solidFill>
              <a:ln w="317500" cap="rnd">
                <a:solidFill>
                  <a:srgbClr val="D8F4FE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6251"/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1EDC7CD-BE68-D552-550E-C60ED7BE36F2}"/>
                </a:ext>
              </a:extLst>
            </p:cNvPr>
            <p:cNvSpPr/>
            <p:nvPr/>
          </p:nvSpPr>
          <p:spPr>
            <a:xfrm>
              <a:off x="12560896" y="18176327"/>
              <a:ext cx="4536277" cy="2069872"/>
            </a:xfrm>
            <a:custGeom>
              <a:avLst/>
              <a:gdLst>
                <a:gd name="connsiteX0" fmla="*/ 0 w 1038878"/>
                <a:gd name="connsiteY0" fmla="*/ 0 h 532070"/>
                <a:gd name="connsiteX1" fmla="*/ 1038878 w 1038878"/>
                <a:gd name="connsiteY1" fmla="*/ 0 h 532070"/>
                <a:gd name="connsiteX2" fmla="*/ 1038878 w 1038878"/>
                <a:gd name="connsiteY2" fmla="*/ 413947 h 532070"/>
                <a:gd name="connsiteX3" fmla="*/ 1038875 w 1038878"/>
                <a:gd name="connsiteY3" fmla="*/ 413947 h 532070"/>
                <a:gd name="connsiteX4" fmla="*/ 1038875 w 1038878"/>
                <a:gd name="connsiteY4" fmla="*/ 532070 h 532070"/>
                <a:gd name="connsiteX5" fmla="*/ 306615 w 1038878"/>
                <a:gd name="connsiteY5" fmla="*/ 532070 h 532070"/>
                <a:gd name="connsiteX6" fmla="*/ 306615 w 1038878"/>
                <a:gd name="connsiteY6" fmla="*/ 413947 h 532070"/>
                <a:gd name="connsiteX7" fmla="*/ 0 w 1038878"/>
                <a:gd name="connsiteY7" fmla="*/ 413947 h 5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878" h="532070">
                  <a:moveTo>
                    <a:pt x="0" y="0"/>
                  </a:moveTo>
                  <a:lnTo>
                    <a:pt x="1038878" y="0"/>
                  </a:lnTo>
                  <a:lnTo>
                    <a:pt x="1038878" y="413947"/>
                  </a:lnTo>
                  <a:lnTo>
                    <a:pt x="1038875" y="413947"/>
                  </a:lnTo>
                  <a:lnTo>
                    <a:pt x="1038875" y="532070"/>
                  </a:lnTo>
                  <a:lnTo>
                    <a:pt x="306615" y="532070"/>
                  </a:lnTo>
                  <a:lnTo>
                    <a:pt x="306615" y="413947"/>
                  </a:lnTo>
                  <a:lnTo>
                    <a:pt x="0" y="413947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B29A2D9E-1201-4FE3-0326-2583B9CA58A4}"/>
                </a:ext>
              </a:extLst>
            </p:cNvPr>
            <p:cNvSpPr/>
            <p:nvPr/>
          </p:nvSpPr>
          <p:spPr>
            <a:xfrm>
              <a:off x="21802488" y="17461407"/>
              <a:ext cx="2480336" cy="913804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C778960-5731-766F-9C74-D1FC62A05A5B}"/>
                </a:ext>
              </a:extLst>
            </p:cNvPr>
            <p:cNvSpPr/>
            <p:nvPr/>
          </p:nvSpPr>
          <p:spPr>
            <a:xfrm>
              <a:off x="12848122" y="12877564"/>
              <a:ext cx="4249044" cy="172492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E7391F7E-0C65-93DC-8ED2-E470B48BF7E7}"/>
                </a:ext>
              </a:extLst>
            </p:cNvPr>
            <p:cNvSpPr/>
            <p:nvPr/>
          </p:nvSpPr>
          <p:spPr>
            <a:xfrm>
              <a:off x="11069919" y="12658263"/>
              <a:ext cx="710057" cy="7930915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1294EC13-0290-8DFB-6FB3-77E81984072B}"/>
                </a:ext>
              </a:extLst>
            </p:cNvPr>
            <p:cNvSpPr/>
            <p:nvPr/>
          </p:nvSpPr>
          <p:spPr>
            <a:xfrm flipH="1">
              <a:off x="12560897" y="8601010"/>
              <a:ext cx="11804613" cy="20610578"/>
            </a:xfrm>
            <a:custGeom>
              <a:avLst/>
              <a:gdLst>
                <a:gd name="connsiteX0" fmla="*/ 1616327 w 3034428"/>
                <a:gd name="connsiteY0" fmla="*/ 0 h 5298040"/>
                <a:gd name="connsiteX1" fmla="*/ 1519880 w 3034428"/>
                <a:gd name="connsiteY1" fmla="*/ 0 h 5298040"/>
                <a:gd name="connsiteX2" fmla="*/ 1519880 w 3034428"/>
                <a:gd name="connsiteY2" fmla="*/ 99387 h 5298040"/>
                <a:gd name="connsiteX3" fmla="*/ 1325792 w 3034428"/>
                <a:gd name="connsiteY3" fmla="*/ 99387 h 5298040"/>
                <a:gd name="connsiteX4" fmla="*/ 1325792 w 3034428"/>
                <a:gd name="connsiteY4" fmla="*/ 241902 h 5298040"/>
                <a:gd name="connsiteX5" fmla="*/ 115014 w 3034428"/>
                <a:gd name="connsiteY5" fmla="*/ 241902 h 5298040"/>
                <a:gd name="connsiteX6" fmla="*/ 115014 w 3034428"/>
                <a:gd name="connsiteY6" fmla="*/ 816934 h 5298040"/>
                <a:gd name="connsiteX7" fmla="*/ 1508941 w 3034428"/>
                <a:gd name="connsiteY7" fmla="*/ 816934 h 5298040"/>
                <a:gd name="connsiteX8" fmla="*/ 1508941 w 3034428"/>
                <a:gd name="connsiteY8" fmla="*/ 1307301 h 5298040"/>
                <a:gd name="connsiteX9" fmla="*/ 1262778 w 3034428"/>
                <a:gd name="connsiteY9" fmla="*/ 1307301 h 5298040"/>
                <a:gd name="connsiteX10" fmla="*/ 1262778 w 3034428"/>
                <a:gd name="connsiteY10" fmla="*/ 1630867 h 5298040"/>
                <a:gd name="connsiteX11" fmla="*/ 380047 w 3034428"/>
                <a:gd name="connsiteY11" fmla="*/ 1630867 h 5298040"/>
                <a:gd name="connsiteX12" fmla="*/ 380047 w 3034428"/>
                <a:gd name="connsiteY12" fmla="*/ 1428697 h 5298040"/>
                <a:gd name="connsiteX13" fmla="*/ 215029 w 3034428"/>
                <a:gd name="connsiteY13" fmla="*/ 1428697 h 5298040"/>
                <a:gd name="connsiteX14" fmla="*/ 215029 w 3034428"/>
                <a:gd name="connsiteY14" fmla="*/ 1630867 h 5298040"/>
                <a:gd name="connsiteX15" fmla="*/ 21255 w 3034428"/>
                <a:gd name="connsiteY15" fmla="*/ 1630867 h 5298040"/>
                <a:gd name="connsiteX16" fmla="*/ 21255 w 3034428"/>
                <a:gd name="connsiteY16" fmla="*/ 2201314 h 5298040"/>
                <a:gd name="connsiteX17" fmla="*/ 1527692 w 3034428"/>
                <a:gd name="connsiteY17" fmla="*/ 2201314 h 5298040"/>
                <a:gd name="connsiteX18" fmla="*/ 1527692 w 3034428"/>
                <a:gd name="connsiteY18" fmla="*/ 2693414 h 5298040"/>
                <a:gd name="connsiteX19" fmla="*/ 1191401 w 3034428"/>
                <a:gd name="connsiteY19" fmla="*/ 2693414 h 5298040"/>
                <a:gd name="connsiteX20" fmla="*/ 1191401 w 3034428"/>
                <a:gd name="connsiteY20" fmla="*/ 2993448 h 5298040"/>
                <a:gd name="connsiteX21" fmla="*/ 1527692 w 3034428"/>
                <a:gd name="connsiteY21" fmla="*/ 2993448 h 5298040"/>
                <a:gd name="connsiteX22" fmla="*/ 1527692 w 3034428"/>
                <a:gd name="connsiteY22" fmla="*/ 3081611 h 5298040"/>
                <a:gd name="connsiteX23" fmla="*/ 980123 w 3034428"/>
                <a:gd name="connsiteY23" fmla="*/ 3081611 h 5298040"/>
                <a:gd name="connsiteX24" fmla="*/ 980123 w 3034428"/>
                <a:gd name="connsiteY24" fmla="*/ 3016603 h 5298040"/>
                <a:gd name="connsiteX25" fmla="*/ 577573 w 3034428"/>
                <a:gd name="connsiteY25" fmla="*/ 3016603 h 5298040"/>
                <a:gd name="connsiteX26" fmla="*/ 577573 w 3034428"/>
                <a:gd name="connsiteY26" fmla="*/ 2931594 h 5298040"/>
                <a:gd name="connsiteX27" fmla="*/ 302538 w 3034428"/>
                <a:gd name="connsiteY27" fmla="*/ 2931594 h 5298040"/>
                <a:gd name="connsiteX28" fmla="*/ 302538 w 3034428"/>
                <a:gd name="connsiteY28" fmla="*/ 3016603 h 5298040"/>
                <a:gd name="connsiteX29" fmla="*/ 0 w 3034428"/>
                <a:gd name="connsiteY29" fmla="*/ 3016603 h 5298040"/>
                <a:gd name="connsiteX30" fmla="*/ 0 w 3034428"/>
                <a:gd name="connsiteY30" fmla="*/ 3209126 h 5298040"/>
                <a:gd name="connsiteX31" fmla="*/ 1 w 3034428"/>
                <a:gd name="connsiteY31" fmla="*/ 3209126 h 5298040"/>
                <a:gd name="connsiteX32" fmla="*/ 1 w 3034428"/>
                <a:gd name="connsiteY32" fmla="*/ 3655474 h 5298040"/>
                <a:gd name="connsiteX33" fmla="*/ 1519199 w 3034428"/>
                <a:gd name="connsiteY33" fmla="*/ 3655474 h 5298040"/>
                <a:gd name="connsiteX34" fmla="*/ 1461323 w 3034428"/>
                <a:gd name="connsiteY34" fmla="*/ 4178376 h 5298040"/>
                <a:gd name="connsiteX35" fmla="*/ 1429553 w 3034428"/>
                <a:gd name="connsiteY35" fmla="*/ 4178376 h 5298040"/>
                <a:gd name="connsiteX36" fmla="*/ 1429553 w 3034428"/>
                <a:gd name="connsiteY36" fmla="*/ 4346666 h 5298040"/>
                <a:gd name="connsiteX37" fmla="*/ 1287661 w 3034428"/>
                <a:gd name="connsiteY37" fmla="*/ 4346666 h 5298040"/>
                <a:gd name="connsiteX38" fmla="*/ 1287661 w 3034428"/>
                <a:gd name="connsiteY38" fmla="*/ 4611698 h 5298040"/>
                <a:gd name="connsiteX39" fmla="*/ 1191401 w 3034428"/>
                <a:gd name="connsiteY39" fmla="*/ 4611698 h 5298040"/>
                <a:gd name="connsiteX40" fmla="*/ 1191401 w 3034428"/>
                <a:gd name="connsiteY40" fmla="*/ 4767973 h 5298040"/>
                <a:gd name="connsiteX41" fmla="*/ 1287661 w 3034428"/>
                <a:gd name="connsiteY41" fmla="*/ 4767973 h 5298040"/>
                <a:gd name="connsiteX42" fmla="*/ 1384549 w 3034428"/>
                <a:gd name="connsiteY42" fmla="*/ 4767973 h 5298040"/>
                <a:gd name="connsiteX43" fmla="*/ 1430178 w 3034428"/>
                <a:gd name="connsiteY43" fmla="*/ 4767973 h 5298040"/>
                <a:gd name="connsiteX44" fmla="*/ 1430178 w 3034428"/>
                <a:gd name="connsiteY44" fmla="*/ 5298040 h 5298040"/>
                <a:gd name="connsiteX45" fmla="*/ 2869107 w 3034428"/>
                <a:gd name="connsiteY45" fmla="*/ 5298040 h 5298040"/>
                <a:gd name="connsiteX46" fmla="*/ 2869107 w 3034428"/>
                <a:gd name="connsiteY46" fmla="*/ 4510920 h 5298040"/>
                <a:gd name="connsiteX47" fmla="*/ 2869107 w 3034428"/>
                <a:gd name="connsiteY47" fmla="*/ 4346667 h 5298040"/>
                <a:gd name="connsiteX48" fmla="*/ 2869107 w 3034428"/>
                <a:gd name="connsiteY48" fmla="*/ 4210880 h 5298040"/>
                <a:gd name="connsiteX49" fmla="*/ 2682835 w 3034428"/>
                <a:gd name="connsiteY49" fmla="*/ 4210880 h 5298040"/>
                <a:gd name="connsiteX50" fmla="*/ 2682835 w 3034428"/>
                <a:gd name="connsiteY50" fmla="*/ 4346667 h 5298040"/>
                <a:gd name="connsiteX51" fmla="*/ 1622702 w 3034428"/>
                <a:gd name="connsiteY51" fmla="*/ 4346667 h 5298040"/>
                <a:gd name="connsiteX52" fmla="*/ 1622702 w 3034428"/>
                <a:gd name="connsiteY52" fmla="*/ 4178376 h 5298040"/>
                <a:gd name="connsiteX53" fmla="*/ 1600449 w 3034428"/>
                <a:gd name="connsiteY53" fmla="*/ 4178376 h 5298040"/>
                <a:gd name="connsiteX54" fmla="*/ 1658325 w 3034428"/>
                <a:gd name="connsiteY54" fmla="*/ 3655474 h 5298040"/>
                <a:gd name="connsiteX55" fmla="*/ 1867734 w 3034428"/>
                <a:gd name="connsiteY55" fmla="*/ 3655474 h 5298040"/>
                <a:gd name="connsiteX56" fmla="*/ 1867734 w 3034428"/>
                <a:gd name="connsiteY56" fmla="*/ 3726255 h 5298040"/>
                <a:gd name="connsiteX57" fmla="*/ 2743469 w 3034428"/>
                <a:gd name="connsiteY57" fmla="*/ 3726255 h 5298040"/>
                <a:gd name="connsiteX58" fmla="*/ 2743469 w 3034428"/>
                <a:gd name="connsiteY58" fmla="*/ 3655474 h 5298040"/>
                <a:gd name="connsiteX59" fmla="*/ 2907238 w 3034428"/>
                <a:gd name="connsiteY59" fmla="*/ 3655474 h 5298040"/>
                <a:gd name="connsiteX60" fmla="*/ 2907238 w 3034428"/>
                <a:gd name="connsiteY60" fmla="*/ 3081611 h 5298040"/>
                <a:gd name="connsiteX61" fmla="*/ 1667710 w 3034428"/>
                <a:gd name="connsiteY61" fmla="*/ 3081611 h 5298040"/>
                <a:gd name="connsiteX62" fmla="*/ 1667710 w 3034428"/>
                <a:gd name="connsiteY62" fmla="*/ 2201314 h 5298040"/>
                <a:gd name="connsiteX63" fmla="*/ 2962470 w 3034428"/>
                <a:gd name="connsiteY63" fmla="*/ 2201314 h 5298040"/>
                <a:gd name="connsiteX64" fmla="*/ 2962470 w 3034428"/>
                <a:gd name="connsiteY64" fmla="*/ 1907572 h 5298040"/>
                <a:gd name="connsiteX65" fmla="*/ 3034428 w 3034428"/>
                <a:gd name="connsiteY65" fmla="*/ 1907572 h 5298040"/>
                <a:gd name="connsiteX66" fmla="*/ 3034428 w 3034428"/>
                <a:gd name="connsiteY66" fmla="*/ 1697231 h 5298040"/>
                <a:gd name="connsiteX67" fmla="*/ 2962470 w 3034428"/>
                <a:gd name="connsiteY67" fmla="*/ 1697231 h 5298040"/>
                <a:gd name="connsiteX68" fmla="*/ 2962470 w 3034428"/>
                <a:gd name="connsiteY68" fmla="*/ 1630867 h 5298040"/>
                <a:gd name="connsiteX69" fmla="*/ 1686461 w 3034428"/>
                <a:gd name="connsiteY69" fmla="*/ 1630867 h 5298040"/>
                <a:gd name="connsiteX70" fmla="*/ 1686461 w 3034428"/>
                <a:gd name="connsiteY70" fmla="*/ 816934 h 5298040"/>
                <a:gd name="connsiteX71" fmla="*/ 2743468 w 3034428"/>
                <a:gd name="connsiteY71" fmla="*/ 816934 h 5298040"/>
                <a:gd name="connsiteX72" fmla="*/ 2743468 w 3034428"/>
                <a:gd name="connsiteY72" fmla="*/ 241902 h 5298040"/>
                <a:gd name="connsiteX73" fmla="*/ 1657347 w 3034428"/>
                <a:gd name="connsiteY73" fmla="*/ 241902 h 529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034428" h="5298040">
                  <a:moveTo>
                    <a:pt x="1616327" y="0"/>
                  </a:moveTo>
                  <a:lnTo>
                    <a:pt x="1519880" y="0"/>
                  </a:lnTo>
                  <a:lnTo>
                    <a:pt x="1519880" y="99387"/>
                  </a:lnTo>
                  <a:lnTo>
                    <a:pt x="1325792" y="99387"/>
                  </a:lnTo>
                  <a:lnTo>
                    <a:pt x="1325792" y="241902"/>
                  </a:lnTo>
                  <a:lnTo>
                    <a:pt x="115014" y="241902"/>
                  </a:lnTo>
                  <a:lnTo>
                    <a:pt x="115014" y="816934"/>
                  </a:lnTo>
                  <a:lnTo>
                    <a:pt x="1508941" y="816934"/>
                  </a:lnTo>
                  <a:lnTo>
                    <a:pt x="1508941" y="1307301"/>
                  </a:lnTo>
                  <a:lnTo>
                    <a:pt x="1262778" y="1307301"/>
                  </a:lnTo>
                  <a:lnTo>
                    <a:pt x="1262778" y="1630867"/>
                  </a:lnTo>
                  <a:lnTo>
                    <a:pt x="380047" y="1630867"/>
                  </a:lnTo>
                  <a:lnTo>
                    <a:pt x="380047" y="1428697"/>
                  </a:lnTo>
                  <a:lnTo>
                    <a:pt x="215029" y="1428697"/>
                  </a:lnTo>
                  <a:lnTo>
                    <a:pt x="215029" y="1630867"/>
                  </a:lnTo>
                  <a:lnTo>
                    <a:pt x="21255" y="1630867"/>
                  </a:lnTo>
                  <a:lnTo>
                    <a:pt x="21255" y="2201314"/>
                  </a:lnTo>
                  <a:lnTo>
                    <a:pt x="1527692" y="2201314"/>
                  </a:lnTo>
                  <a:lnTo>
                    <a:pt x="1527692" y="2693414"/>
                  </a:lnTo>
                  <a:lnTo>
                    <a:pt x="1191401" y="2693414"/>
                  </a:lnTo>
                  <a:lnTo>
                    <a:pt x="1191401" y="2993448"/>
                  </a:lnTo>
                  <a:lnTo>
                    <a:pt x="1527692" y="2993448"/>
                  </a:lnTo>
                  <a:lnTo>
                    <a:pt x="1527692" y="3081611"/>
                  </a:lnTo>
                  <a:lnTo>
                    <a:pt x="980123" y="3081611"/>
                  </a:lnTo>
                  <a:lnTo>
                    <a:pt x="980123" y="3016603"/>
                  </a:lnTo>
                  <a:lnTo>
                    <a:pt x="577573" y="3016603"/>
                  </a:lnTo>
                  <a:lnTo>
                    <a:pt x="577573" y="2931594"/>
                  </a:lnTo>
                  <a:lnTo>
                    <a:pt x="302538" y="2931594"/>
                  </a:lnTo>
                  <a:lnTo>
                    <a:pt x="302538" y="3016603"/>
                  </a:lnTo>
                  <a:lnTo>
                    <a:pt x="0" y="3016603"/>
                  </a:lnTo>
                  <a:lnTo>
                    <a:pt x="0" y="3209126"/>
                  </a:lnTo>
                  <a:lnTo>
                    <a:pt x="1" y="3209126"/>
                  </a:lnTo>
                  <a:lnTo>
                    <a:pt x="1" y="3655474"/>
                  </a:lnTo>
                  <a:lnTo>
                    <a:pt x="1519199" y="3655474"/>
                  </a:lnTo>
                  <a:lnTo>
                    <a:pt x="1461323" y="4178376"/>
                  </a:lnTo>
                  <a:lnTo>
                    <a:pt x="1429553" y="4178376"/>
                  </a:lnTo>
                  <a:lnTo>
                    <a:pt x="1429553" y="4346666"/>
                  </a:lnTo>
                  <a:lnTo>
                    <a:pt x="1287661" y="4346666"/>
                  </a:lnTo>
                  <a:lnTo>
                    <a:pt x="1287661" y="4611698"/>
                  </a:lnTo>
                  <a:lnTo>
                    <a:pt x="1191401" y="4611698"/>
                  </a:lnTo>
                  <a:lnTo>
                    <a:pt x="1191401" y="4767973"/>
                  </a:lnTo>
                  <a:lnTo>
                    <a:pt x="1287661" y="4767973"/>
                  </a:lnTo>
                  <a:lnTo>
                    <a:pt x="1384549" y="4767973"/>
                  </a:lnTo>
                  <a:lnTo>
                    <a:pt x="1430178" y="4767973"/>
                  </a:lnTo>
                  <a:lnTo>
                    <a:pt x="1430178" y="5298040"/>
                  </a:lnTo>
                  <a:lnTo>
                    <a:pt x="2869107" y="5298040"/>
                  </a:lnTo>
                  <a:lnTo>
                    <a:pt x="2869107" y="4510920"/>
                  </a:lnTo>
                  <a:lnTo>
                    <a:pt x="2869107" y="4346667"/>
                  </a:lnTo>
                  <a:lnTo>
                    <a:pt x="2869107" y="4210880"/>
                  </a:lnTo>
                  <a:lnTo>
                    <a:pt x="2682835" y="4210880"/>
                  </a:lnTo>
                  <a:lnTo>
                    <a:pt x="2682835" y="4346667"/>
                  </a:lnTo>
                  <a:lnTo>
                    <a:pt x="1622702" y="4346667"/>
                  </a:lnTo>
                  <a:lnTo>
                    <a:pt x="1622702" y="4178376"/>
                  </a:lnTo>
                  <a:lnTo>
                    <a:pt x="1600449" y="4178376"/>
                  </a:lnTo>
                  <a:lnTo>
                    <a:pt x="1658325" y="3655474"/>
                  </a:lnTo>
                  <a:lnTo>
                    <a:pt x="1867734" y="3655474"/>
                  </a:lnTo>
                  <a:lnTo>
                    <a:pt x="1867734" y="3726255"/>
                  </a:lnTo>
                  <a:lnTo>
                    <a:pt x="2743469" y="3726255"/>
                  </a:lnTo>
                  <a:lnTo>
                    <a:pt x="2743469" y="3655474"/>
                  </a:lnTo>
                  <a:lnTo>
                    <a:pt x="2907238" y="3655474"/>
                  </a:lnTo>
                  <a:lnTo>
                    <a:pt x="2907238" y="3081611"/>
                  </a:lnTo>
                  <a:lnTo>
                    <a:pt x="1667710" y="3081611"/>
                  </a:lnTo>
                  <a:lnTo>
                    <a:pt x="1667710" y="2201314"/>
                  </a:lnTo>
                  <a:lnTo>
                    <a:pt x="2962470" y="2201314"/>
                  </a:lnTo>
                  <a:lnTo>
                    <a:pt x="2962470" y="1907572"/>
                  </a:lnTo>
                  <a:lnTo>
                    <a:pt x="3034428" y="1907572"/>
                  </a:lnTo>
                  <a:lnTo>
                    <a:pt x="3034428" y="1697231"/>
                  </a:lnTo>
                  <a:lnTo>
                    <a:pt x="2962470" y="1697231"/>
                  </a:lnTo>
                  <a:lnTo>
                    <a:pt x="2962470" y="1630867"/>
                  </a:lnTo>
                  <a:lnTo>
                    <a:pt x="1686461" y="1630867"/>
                  </a:lnTo>
                  <a:lnTo>
                    <a:pt x="1686461" y="816934"/>
                  </a:lnTo>
                  <a:lnTo>
                    <a:pt x="2743468" y="816934"/>
                  </a:lnTo>
                  <a:lnTo>
                    <a:pt x="2743468" y="241902"/>
                  </a:lnTo>
                  <a:lnTo>
                    <a:pt x="1657347" y="241902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FBD0E819-8797-2760-D5B6-1564ACFB3F76}"/>
                </a:ext>
              </a:extLst>
            </p:cNvPr>
            <p:cNvSpPr/>
            <p:nvPr/>
          </p:nvSpPr>
          <p:spPr>
            <a:xfrm>
              <a:off x="20552611" y="6788150"/>
              <a:ext cx="4377209" cy="1742206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2C5691C-00B9-05BC-D5B3-A25E4F79DF3A}"/>
                </a:ext>
              </a:extLst>
            </p:cNvPr>
            <p:cNvSpPr txBox="1"/>
            <p:nvPr/>
          </p:nvSpPr>
          <p:spPr>
            <a:xfrm>
              <a:off x="18232011" y="10209213"/>
              <a:ext cx="1178133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1</a:t>
              </a:r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棟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7F9DF22-881F-596C-CDC9-A1FD746EE9F8}"/>
                </a:ext>
              </a:extLst>
            </p:cNvPr>
            <p:cNvSpPr txBox="1"/>
            <p:nvPr/>
          </p:nvSpPr>
          <p:spPr>
            <a:xfrm>
              <a:off x="17999869" y="15844765"/>
              <a:ext cx="1178133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2</a:t>
              </a:r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棟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70E5E06-FED8-09F2-AD33-6844B18E63EC}"/>
                </a:ext>
              </a:extLst>
            </p:cNvPr>
            <p:cNvSpPr txBox="1"/>
            <p:nvPr/>
          </p:nvSpPr>
          <p:spPr>
            <a:xfrm>
              <a:off x="17858699" y="21480317"/>
              <a:ext cx="1551446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3</a:t>
              </a:r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棟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A7DD3DF-BEEC-C6B9-72BB-4666E38DB676}"/>
                </a:ext>
              </a:extLst>
            </p:cNvPr>
            <p:cNvSpPr txBox="1"/>
            <p:nvPr/>
          </p:nvSpPr>
          <p:spPr>
            <a:xfrm>
              <a:off x="15186926" y="27103564"/>
              <a:ext cx="1910240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体育館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946B79E-680D-79D1-3A6E-44EBDAA5412E}"/>
                </a:ext>
              </a:extLst>
            </p:cNvPr>
            <p:cNvSpPr txBox="1"/>
            <p:nvPr/>
          </p:nvSpPr>
          <p:spPr>
            <a:xfrm>
              <a:off x="21616053" y="7400417"/>
              <a:ext cx="2666771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同窓会館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95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8508937" y="4712565"/>
            <a:ext cx="18981864" cy="2657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8C1EF17-6F43-3206-6854-2BC1071E6C8D}"/>
              </a:ext>
            </a:extLst>
          </p:cNvPr>
          <p:cNvGrpSpPr/>
          <p:nvPr/>
        </p:nvGrpSpPr>
        <p:grpSpPr>
          <a:xfrm>
            <a:off x="12560897" y="6788150"/>
            <a:ext cx="12368923" cy="22423439"/>
            <a:chOff x="4466687" y="813683"/>
            <a:chExt cx="4398421" cy="797383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ACC00FC-D7FB-DED9-61C6-1C34D058404E}"/>
                </a:ext>
              </a:extLst>
            </p:cNvPr>
            <p:cNvSpPr/>
            <p:nvPr/>
          </p:nvSpPr>
          <p:spPr>
            <a:xfrm>
              <a:off x="7753021" y="4609121"/>
              <a:ext cx="882014" cy="324951"/>
            </a:xfrm>
            <a:prstGeom prst="rect">
              <a:avLst/>
            </a:prstGeom>
            <a:solidFill>
              <a:srgbClr val="EEEEEE"/>
            </a:solidFill>
            <a:ln w="317500" cap="rnd">
              <a:solidFill>
                <a:srgbClr val="D8F4FE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04478234-5CA4-BEB9-26C0-3D5EB4F05736}"/>
                </a:ext>
              </a:extLst>
            </p:cNvPr>
            <p:cNvSpPr/>
            <p:nvPr/>
          </p:nvSpPr>
          <p:spPr>
            <a:xfrm flipH="1">
              <a:off x="4466687" y="1458341"/>
              <a:ext cx="4197751" cy="7329175"/>
            </a:xfrm>
            <a:custGeom>
              <a:avLst/>
              <a:gdLst>
                <a:gd name="connsiteX0" fmla="*/ 1616327 w 3034428"/>
                <a:gd name="connsiteY0" fmla="*/ 0 h 5298040"/>
                <a:gd name="connsiteX1" fmla="*/ 1519880 w 3034428"/>
                <a:gd name="connsiteY1" fmla="*/ 0 h 5298040"/>
                <a:gd name="connsiteX2" fmla="*/ 1519880 w 3034428"/>
                <a:gd name="connsiteY2" fmla="*/ 99387 h 5298040"/>
                <a:gd name="connsiteX3" fmla="*/ 1325792 w 3034428"/>
                <a:gd name="connsiteY3" fmla="*/ 99387 h 5298040"/>
                <a:gd name="connsiteX4" fmla="*/ 1325792 w 3034428"/>
                <a:gd name="connsiteY4" fmla="*/ 241902 h 5298040"/>
                <a:gd name="connsiteX5" fmla="*/ 115014 w 3034428"/>
                <a:gd name="connsiteY5" fmla="*/ 241902 h 5298040"/>
                <a:gd name="connsiteX6" fmla="*/ 115014 w 3034428"/>
                <a:gd name="connsiteY6" fmla="*/ 816934 h 5298040"/>
                <a:gd name="connsiteX7" fmla="*/ 1508941 w 3034428"/>
                <a:gd name="connsiteY7" fmla="*/ 816934 h 5298040"/>
                <a:gd name="connsiteX8" fmla="*/ 1508941 w 3034428"/>
                <a:gd name="connsiteY8" fmla="*/ 1307301 h 5298040"/>
                <a:gd name="connsiteX9" fmla="*/ 1262778 w 3034428"/>
                <a:gd name="connsiteY9" fmla="*/ 1307301 h 5298040"/>
                <a:gd name="connsiteX10" fmla="*/ 1262778 w 3034428"/>
                <a:gd name="connsiteY10" fmla="*/ 1630867 h 5298040"/>
                <a:gd name="connsiteX11" fmla="*/ 380047 w 3034428"/>
                <a:gd name="connsiteY11" fmla="*/ 1630867 h 5298040"/>
                <a:gd name="connsiteX12" fmla="*/ 380047 w 3034428"/>
                <a:gd name="connsiteY12" fmla="*/ 1428697 h 5298040"/>
                <a:gd name="connsiteX13" fmla="*/ 215029 w 3034428"/>
                <a:gd name="connsiteY13" fmla="*/ 1428697 h 5298040"/>
                <a:gd name="connsiteX14" fmla="*/ 215029 w 3034428"/>
                <a:gd name="connsiteY14" fmla="*/ 1630867 h 5298040"/>
                <a:gd name="connsiteX15" fmla="*/ 21255 w 3034428"/>
                <a:gd name="connsiteY15" fmla="*/ 1630867 h 5298040"/>
                <a:gd name="connsiteX16" fmla="*/ 21255 w 3034428"/>
                <a:gd name="connsiteY16" fmla="*/ 2201314 h 5298040"/>
                <a:gd name="connsiteX17" fmla="*/ 1527692 w 3034428"/>
                <a:gd name="connsiteY17" fmla="*/ 2201314 h 5298040"/>
                <a:gd name="connsiteX18" fmla="*/ 1527692 w 3034428"/>
                <a:gd name="connsiteY18" fmla="*/ 2693414 h 5298040"/>
                <a:gd name="connsiteX19" fmla="*/ 1191401 w 3034428"/>
                <a:gd name="connsiteY19" fmla="*/ 2693414 h 5298040"/>
                <a:gd name="connsiteX20" fmla="*/ 1191401 w 3034428"/>
                <a:gd name="connsiteY20" fmla="*/ 2993448 h 5298040"/>
                <a:gd name="connsiteX21" fmla="*/ 1527692 w 3034428"/>
                <a:gd name="connsiteY21" fmla="*/ 2993448 h 5298040"/>
                <a:gd name="connsiteX22" fmla="*/ 1527692 w 3034428"/>
                <a:gd name="connsiteY22" fmla="*/ 3081611 h 5298040"/>
                <a:gd name="connsiteX23" fmla="*/ 980123 w 3034428"/>
                <a:gd name="connsiteY23" fmla="*/ 3081611 h 5298040"/>
                <a:gd name="connsiteX24" fmla="*/ 980123 w 3034428"/>
                <a:gd name="connsiteY24" fmla="*/ 3016603 h 5298040"/>
                <a:gd name="connsiteX25" fmla="*/ 577573 w 3034428"/>
                <a:gd name="connsiteY25" fmla="*/ 3016603 h 5298040"/>
                <a:gd name="connsiteX26" fmla="*/ 577573 w 3034428"/>
                <a:gd name="connsiteY26" fmla="*/ 2931594 h 5298040"/>
                <a:gd name="connsiteX27" fmla="*/ 302538 w 3034428"/>
                <a:gd name="connsiteY27" fmla="*/ 2931594 h 5298040"/>
                <a:gd name="connsiteX28" fmla="*/ 302538 w 3034428"/>
                <a:gd name="connsiteY28" fmla="*/ 3016603 h 5298040"/>
                <a:gd name="connsiteX29" fmla="*/ 0 w 3034428"/>
                <a:gd name="connsiteY29" fmla="*/ 3016603 h 5298040"/>
                <a:gd name="connsiteX30" fmla="*/ 0 w 3034428"/>
                <a:gd name="connsiteY30" fmla="*/ 3209126 h 5298040"/>
                <a:gd name="connsiteX31" fmla="*/ 1 w 3034428"/>
                <a:gd name="connsiteY31" fmla="*/ 3209126 h 5298040"/>
                <a:gd name="connsiteX32" fmla="*/ 1 w 3034428"/>
                <a:gd name="connsiteY32" fmla="*/ 3655474 h 5298040"/>
                <a:gd name="connsiteX33" fmla="*/ 1519199 w 3034428"/>
                <a:gd name="connsiteY33" fmla="*/ 3655474 h 5298040"/>
                <a:gd name="connsiteX34" fmla="*/ 1461323 w 3034428"/>
                <a:gd name="connsiteY34" fmla="*/ 4178376 h 5298040"/>
                <a:gd name="connsiteX35" fmla="*/ 1429553 w 3034428"/>
                <a:gd name="connsiteY35" fmla="*/ 4178376 h 5298040"/>
                <a:gd name="connsiteX36" fmla="*/ 1429553 w 3034428"/>
                <a:gd name="connsiteY36" fmla="*/ 4346666 h 5298040"/>
                <a:gd name="connsiteX37" fmla="*/ 1287661 w 3034428"/>
                <a:gd name="connsiteY37" fmla="*/ 4346666 h 5298040"/>
                <a:gd name="connsiteX38" fmla="*/ 1287661 w 3034428"/>
                <a:gd name="connsiteY38" fmla="*/ 4611698 h 5298040"/>
                <a:gd name="connsiteX39" fmla="*/ 1191401 w 3034428"/>
                <a:gd name="connsiteY39" fmla="*/ 4611698 h 5298040"/>
                <a:gd name="connsiteX40" fmla="*/ 1191401 w 3034428"/>
                <a:gd name="connsiteY40" fmla="*/ 4767973 h 5298040"/>
                <a:gd name="connsiteX41" fmla="*/ 1287661 w 3034428"/>
                <a:gd name="connsiteY41" fmla="*/ 4767973 h 5298040"/>
                <a:gd name="connsiteX42" fmla="*/ 1384549 w 3034428"/>
                <a:gd name="connsiteY42" fmla="*/ 4767973 h 5298040"/>
                <a:gd name="connsiteX43" fmla="*/ 1430178 w 3034428"/>
                <a:gd name="connsiteY43" fmla="*/ 4767973 h 5298040"/>
                <a:gd name="connsiteX44" fmla="*/ 1430178 w 3034428"/>
                <a:gd name="connsiteY44" fmla="*/ 5298040 h 5298040"/>
                <a:gd name="connsiteX45" fmla="*/ 2869107 w 3034428"/>
                <a:gd name="connsiteY45" fmla="*/ 5298040 h 5298040"/>
                <a:gd name="connsiteX46" fmla="*/ 2869107 w 3034428"/>
                <a:gd name="connsiteY46" fmla="*/ 4510920 h 5298040"/>
                <a:gd name="connsiteX47" fmla="*/ 2869107 w 3034428"/>
                <a:gd name="connsiteY47" fmla="*/ 4346667 h 5298040"/>
                <a:gd name="connsiteX48" fmla="*/ 2869107 w 3034428"/>
                <a:gd name="connsiteY48" fmla="*/ 4210880 h 5298040"/>
                <a:gd name="connsiteX49" fmla="*/ 2682835 w 3034428"/>
                <a:gd name="connsiteY49" fmla="*/ 4210880 h 5298040"/>
                <a:gd name="connsiteX50" fmla="*/ 2682835 w 3034428"/>
                <a:gd name="connsiteY50" fmla="*/ 4346667 h 5298040"/>
                <a:gd name="connsiteX51" fmla="*/ 1622702 w 3034428"/>
                <a:gd name="connsiteY51" fmla="*/ 4346667 h 5298040"/>
                <a:gd name="connsiteX52" fmla="*/ 1622702 w 3034428"/>
                <a:gd name="connsiteY52" fmla="*/ 4178376 h 5298040"/>
                <a:gd name="connsiteX53" fmla="*/ 1600449 w 3034428"/>
                <a:gd name="connsiteY53" fmla="*/ 4178376 h 5298040"/>
                <a:gd name="connsiteX54" fmla="*/ 1658325 w 3034428"/>
                <a:gd name="connsiteY54" fmla="*/ 3655474 h 5298040"/>
                <a:gd name="connsiteX55" fmla="*/ 1867734 w 3034428"/>
                <a:gd name="connsiteY55" fmla="*/ 3655474 h 5298040"/>
                <a:gd name="connsiteX56" fmla="*/ 1867734 w 3034428"/>
                <a:gd name="connsiteY56" fmla="*/ 3726255 h 5298040"/>
                <a:gd name="connsiteX57" fmla="*/ 2743469 w 3034428"/>
                <a:gd name="connsiteY57" fmla="*/ 3726255 h 5298040"/>
                <a:gd name="connsiteX58" fmla="*/ 2743469 w 3034428"/>
                <a:gd name="connsiteY58" fmla="*/ 3655474 h 5298040"/>
                <a:gd name="connsiteX59" fmla="*/ 2907238 w 3034428"/>
                <a:gd name="connsiteY59" fmla="*/ 3655474 h 5298040"/>
                <a:gd name="connsiteX60" fmla="*/ 2907238 w 3034428"/>
                <a:gd name="connsiteY60" fmla="*/ 3081611 h 5298040"/>
                <a:gd name="connsiteX61" fmla="*/ 1667710 w 3034428"/>
                <a:gd name="connsiteY61" fmla="*/ 3081611 h 5298040"/>
                <a:gd name="connsiteX62" fmla="*/ 1667710 w 3034428"/>
                <a:gd name="connsiteY62" fmla="*/ 2201314 h 5298040"/>
                <a:gd name="connsiteX63" fmla="*/ 2962470 w 3034428"/>
                <a:gd name="connsiteY63" fmla="*/ 2201314 h 5298040"/>
                <a:gd name="connsiteX64" fmla="*/ 2962470 w 3034428"/>
                <a:gd name="connsiteY64" fmla="*/ 1907572 h 5298040"/>
                <a:gd name="connsiteX65" fmla="*/ 3034428 w 3034428"/>
                <a:gd name="connsiteY65" fmla="*/ 1907572 h 5298040"/>
                <a:gd name="connsiteX66" fmla="*/ 3034428 w 3034428"/>
                <a:gd name="connsiteY66" fmla="*/ 1697231 h 5298040"/>
                <a:gd name="connsiteX67" fmla="*/ 2962470 w 3034428"/>
                <a:gd name="connsiteY67" fmla="*/ 1697231 h 5298040"/>
                <a:gd name="connsiteX68" fmla="*/ 2962470 w 3034428"/>
                <a:gd name="connsiteY68" fmla="*/ 1630867 h 5298040"/>
                <a:gd name="connsiteX69" fmla="*/ 1686461 w 3034428"/>
                <a:gd name="connsiteY69" fmla="*/ 1630867 h 5298040"/>
                <a:gd name="connsiteX70" fmla="*/ 1686461 w 3034428"/>
                <a:gd name="connsiteY70" fmla="*/ 816934 h 5298040"/>
                <a:gd name="connsiteX71" fmla="*/ 2743468 w 3034428"/>
                <a:gd name="connsiteY71" fmla="*/ 816934 h 5298040"/>
                <a:gd name="connsiteX72" fmla="*/ 2743468 w 3034428"/>
                <a:gd name="connsiteY72" fmla="*/ 241902 h 5298040"/>
                <a:gd name="connsiteX73" fmla="*/ 1657347 w 3034428"/>
                <a:gd name="connsiteY73" fmla="*/ 241902 h 529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034428" h="5298040">
                  <a:moveTo>
                    <a:pt x="1616327" y="0"/>
                  </a:moveTo>
                  <a:lnTo>
                    <a:pt x="1519880" y="0"/>
                  </a:lnTo>
                  <a:lnTo>
                    <a:pt x="1519880" y="99387"/>
                  </a:lnTo>
                  <a:lnTo>
                    <a:pt x="1325792" y="99387"/>
                  </a:lnTo>
                  <a:lnTo>
                    <a:pt x="1325792" y="241902"/>
                  </a:lnTo>
                  <a:lnTo>
                    <a:pt x="115014" y="241902"/>
                  </a:lnTo>
                  <a:lnTo>
                    <a:pt x="115014" y="816934"/>
                  </a:lnTo>
                  <a:lnTo>
                    <a:pt x="1508941" y="816934"/>
                  </a:lnTo>
                  <a:lnTo>
                    <a:pt x="1508941" y="1307301"/>
                  </a:lnTo>
                  <a:lnTo>
                    <a:pt x="1262778" y="1307301"/>
                  </a:lnTo>
                  <a:lnTo>
                    <a:pt x="1262778" y="1630867"/>
                  </a:lnTo>
                  <a:lnTo>
                    <a:pt x="380047" y="1630867"/>
                  </a:lnTo>
                  <a:lnTo>
                    <a:pt x="380047" y="1428697"/>
                  </a:lnTo>
                  <a:lnTo>
                    <a:pt x="215029" y="1428697"/>
                  </a:lnTo>
                  <a:lnTo>
                    <a:pt x="215029" y="1630867"/>
                  </a:lnTo>
                  <a:lnTo>
                    <a:pt x="21255" y="1630867"/>
                  </a:lnTo>
                  <a:lnTo>
                    <a:pt x="21255" y="2201314"/>
                  </a:lnTo>
                  <a:lnTo>
                    <a:pt x="1527692" y="2201314"/>
                  </a:lnTo>
                  <a:lnTo>
                    <a:pt x="1527692" y="2693414"/>
                  </a:lnTo>
                  <a:lnTo>
                    <a:pt x="1191401" y="2693414"/>
                  </a:lnTo>
                  <a:lnTo>
                    <a:pt x="1191401" y="2993448"/>
                  </a:lnTo>
                  <a:lnTo>
                    <a:pt x="1527692" y="2993448"/>
                  </a:lnTo>
                  <a:lnTo>
                    <a:pt x="1527692" y="3081611"/>
                  </a:lnTo>
                  <a:lnTo>
                    <a:pt x="980123" y="3081611"/>
                  </a:lnTo>
                  <a:lnTo>
                    <a:pt x="980123" y="3016603"/>
                  </a:lnTo>
                  <a:lnTo>
                    <a:pt x="577573" y="3016603"/>
                  </a:lnTo>
                  <a:lnTo>
                    <a:pt x="577573" y="2931594"/>
                  </a:lnTo>
                  <a:lnTo>
                    <a:pt x="302538" y="2931594"/>
                  </a:lnTo>
                  <a:lnTo>
                    <a:pt x="302538" y="3016603"/>
                  </a:lnTo>
                  <a:lnTo>
                    <a:pt x="0" y="3016603"/>
                  </a:lnTo>
                  <a:lnTo>
                    <a:pt x="0" y="3209126"/>
                  </a:lnTo>
                  <a:lnTo>
                    <a:pt x="1" y="3209126"/>
                  </a:lnTo>
                  <a:lnTo>
                    <a:pt x="1" y="3655474"/>
                  </a:lnTo>
                  <a:lnTo>
                    <a:pt x="1519199" y="3655474"/>
                  </a:lnTo>
                  <a:lnTo>
                    <a:pt x="1461323" y="4178376"/>
                  </a:lnTo>
                  <a:lnTo>
                    <a:pt x="1429553" y="4178376"/>
                  </a:lnTo>
                  <a:lnTo>
                    <a:pt x="1429553" y="4346666"/>
                  </a:lnTo>
                  <a:lnTo>
                    <a:pt x="1287661" y="4346666"/>
                  </a:lnTo>
                  <a:lnTo>
                    <a:pt x="1287661" y="4611698"/>
                  </a:lnTo>
                  <a:lnTo>
                    <a:pt x="1191401" y="4611698"/>
                  </a:lnTo>
                  <a:lnTo>
                    <a:pt x="1191401" y="4767973"/>
                  </a:lnTo>
                  <a:lnTo>
                    <a:pt x="1287661" y="4767973"/>
                  </a:lnTo>
                  <a:lnTo>
                    <a:pt x="1384549" y="4767973"/>
                  </a:lnTo>
                  <a:lnTo>
                    <a:pt x="1430178" y="4767973"/>
                  </a:lnTo>
                  <a:lnTo>
                    <a:pt x="1430178" y="5298040"/>
                  </a:lnTo>
                  <a:lnTo>
                    <a:pt x="2869107" y="5298040"/>
                  </a:lnTo>
                  <a:lnTo>
                    <a:pt x="2869107" y="4510920"/>
                  </a:lnTo>
                  <a:lnTo>
                    <a:pt x="2869107" y="4346667"/>
                  </a:lnTo>
                  <a:lnTo>
                    <a:pt x="2869107" y="4210880"/>
                  </a:lnTo>
                  <a:lnTo>
                    <a:pt x="2682835" y="4210880"/>
                  </a:lnTo>
                  <a:lnTo>
                    <a:pt x="2682835" y="4346667"/>
                  </a:lnTo>
                  <a:lnTo>
                    <a:pt x="1622702" y="4346667"/>
                  </a:lnTo>
                  <a:lnTo>
                    <a:pt x="1622702" y="4178376"/>
                  </a:lnTo>
                  <a:lnTo>
                    <a:pt x="1600449" y="4178376"/>
                  </a:lnTo>
                  <a:lnTo>
                    <a:pt x="1658325" y="3655474"/>
                  </a:lnTo>
                  <a:lnTo>
                    <a:pt x="1867734" y="3655474"/>
                  </a:lnTo>
                  <a:lnTo>
                    <a:pt x="1867734" y="3726255"/>
                  </a:lnTo>
                  <a:lnTo>
                    <a:pt x="2743469" y="3726255"/>
                  </a:lnTo>
                  <a:lnTo>
                    <a:pt x="2743469" y="3655474"/>
                  </a:lnTo>
                  <a:lnTo>
                    <a:pt x="2907238" y="3655474"/>
                  </a:lnTo>
                  <a:lnTo>
                    <a:pt x="2907238" y="3081611"/>
                  </a:lnTo>
                  <a:lnTo>
                    <a:pt x="1667710" y="3081611"/>
                  </a:lnTo>
                  <a:lnTo>
                    <a:pt x="1667710" y="2201314"/>
                  </a:lnTo>
                  <a:lnTo>
                    <a:pt x="2962470" y="2201314"/>
                  </a:lnTo>
                  <a:lnTo>
                    <a:pt x="2962470" y="1907572"/>
                  </a:lnTo>
                  <a:lnTo>
                    <a:pt x="3034428" y="1907572"/>
                  </a:lnTo>
                  <a:lnTo>
                    <a:pt x="3034428" y="1697231"/>
                  </a:lnTo>
                  <a:lnTo>
                    <a:pt x="2962470" y="1697231"/>
                  </a:lnTo>
                  <a:lnTo>
                    <a:pt x="2962470" y="1630867"/>
                  </a:lnTo>
                  <a:lnTo>
                    <a:pt x="1686461" y="1630867"/>
                  </a:lnTo>
                  <a:lnTo>
                    <a:pt x="1686461" y="816934"/>
                  </a:lnTo>
                  <a:lnTo>
                    <a:pt x="2743468" y="816934"/>
                  </a:lnTo>
                  <a:lnTo>
                    <a:pt x="2743468" y="241902"/>
                  </a:lnTo>
                  <a:lnTo>
                    <a:pt x="1657347" y="241902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rgbClr val="D8F4FE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B13D7FD5-6FEA-AD7E-7286-DFB827DE4433}"/>
                </a:ext>
              </a:extLst>
            </p:cNvPr>
            <p:cNvSpPr/>
            <p:nvPr/>
          </p:nvSpPr>
          <p:spPr>
            <a:xfrm>
              <a:off x="7308561" y="813683"/>
              <a:ext cx="1556547" cy="619533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rgbClr val="D8F4FE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21802488" y="17461407"/>
            <a:ext cx="2480336" cy="91380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1294EC13-0290-8DFB-6FB3-77E81984072B}"/>
              </a:ext>
            </a:extLst>
          </p:cNvPr>
          <p:cNvSpPr/>
          <p:nvPr/>
        </p:nvSpPr>
        <p:spPr>
          <a:xfrm flipH="1">
            <a:off x="12560897" y="8601010"/>
            <a:ext cx="11804613" cy="20610578"/>
          </a:xfrm>
          <a:custGeom>
            <a:avLst/>
            <a:gdLst>
              <a:gd name="connsiteX0" fmla="*/ 1616327 w 3034428"/>
              <a:gd name="connsiteY0" fmla="*/ 0 h 5298040"/>
              <a:gd name="connsiteX1" fmla="*/ 1519880 w 3034428"/>
              <a:gd name="connsiteY1" fmla="*/ 0 h 5298040"/>
              <a:gd name="connsiteX2" fmla="*/ 1519880 w 3034428"/>
              <a:gd name="connsiteY2" fmla="*/ 99387 h 5298040"/>
              <a:gd name="connsiteX3" fmla="*/ 1325792 w 3034428"/>
              <a:gd name="connsiteY3" fmla="*/ 99387 h 5298040"/>
              <a:gd name="connsiteX4" fmla="*/ 1325792 w 3034428"/>
              <a:gd name="connsiteY4" fmla="*/ 241902 h 5298040"/>
              <a:gd name="connsiteX5" fmla="*/ 115014 w 3034428"/>
              <a:gd name="connsiteY5" fmla="*/ 241902 h 5298040"/>
              <a:gd name="connsiteX6" fmla="*/ 115014 w 3034428"/>
              <a:gd name="connsiteY6" fmla="*/ 816934 h 5298040"/>
              <a:gd name="connsiteX7" fmla="*/ 1508941 w 3034428"/>
              <a:gd name="connsiteY7" fmla="*/ 816934 h 5298040"/>
              <a:gd name="connsiteX8" fmla="*/ 1508941 w 3034428"/>
              <a:gd name="connsiteY8" fmla="*/ 1307301 h 5298040"/>
              <a:gd name="connsiteX9" fmla="*/ 1262778 w 3034428"/>
              <a:gd name="connsiteY9" fmla="*/ 1307301 h 5298040"/>
              <a:gd name="connsiteX10" fmla="*/ 1262778 w 3034428"/>
              <a:gd name="connsiteY10" fmla="*/ 1630867 h 5298040"/>
              <a:gd name="connsiteX11" fmla="*/ 380047 w 3034428"/>
              <a:gd name="connsiteY11" fmla="*/ 1630867 h 5298040"/>
              <a:gd name="connsiteX12" fmla="*/ 380047 w 3034428"/>
              <a:gd name="connsiteY12" fmla="*/ 1428697 h 5298040"/>
              <a:gd name="connsiteX13" fmla="*/ 215029 w 3034428"/>
              <a:gd name="connsiteY13" fmla="*/ 1428697 h 5298040"/>
              <a:gd name="connsiteX14" fmla="*/ 215029 w 3034428"/>
              <a:gd name="connsiteY14" fmla="*/ 1630867 h 5298040"/>
              <a:gd name="connsiteX15" fmla="*/ 21255 w 3034428"/>
              <a:gd name="connsiteY15" fmla="*/ 1630867 h 5298040"/>
              <a:gd name="connsiteX16" fmla="*/ 21255 w 3034428"/>
              <a:gd name="connsiteY16" fmla="*/ 2201314 h 5298040"/>
              <a:gd name="connsiteX17" fmla="*/ 1527692 w 3034428"/>
              <a:gd name="connsiteY17" fmla="*/ 2201314 h 5298040"/>
              <a:gd name="connsiteX18" fmla="*/ 1527692 w 3034428"/>
              <a:gd name="connsiteY18" fmla="*/ 2693414 h 5298040"/>
              <a:gd name="connsiteX19" fmla="*/ 1191401 w 3034428"/>
              <a:gd name="connsiteY19" fmla="*/ 2693414 h 5298040"/>
              <a:gd name="connsiteX20" fmla="*/ 1191401 w 3034428"/>
              <a:gd name="connsiteY20" fmla="*/ 2993448 h 5298040"/>
              <a:gd name="connsiteX21" fmla="*/ 1527692 w 3034428"/>
              <a:gd name="connsiteY21" fmla="*/ 2993448 h 5298040"/>
              <a:gd name="connsiteX22" fmla="*/ 1527692 w 3034428"/>
              <a:gd name="connsiteY22" fmla="*/ 3081611 h 5298040"/>
              <a:gd name="connsiteX23" fmla="*/ 980123 w 3034428"/>
              <a:gd name="connsiteY23" fmla="*/ 3081611 h 5298040"/>
              <a:gd name="connsiteX24" fmla="*/ 980123 w 3034428"/>
              <a:gd name="connsiteY24" fmla="*/ 3016603 h 5298040"/>
              <a:gd name="connsiteX25" fmla="*/ 577573 w 3034428"/>
              <a:gd name="connsiteY25" fmla="*/ 3016603 h 5298040"/>
              <a:gd name="connsiteX26" fmla="*/ 577573 w 3034428"/>
              <a:gd name="connsiteY26" fmla="*/ 2931594 h 5298040"/>
              <a:gd name="connsiteX27" fmla="*/ 302538 w 3034428"/>
              <a:gd name="connsiteY27" fmla="*/ 2931594 h 5298040"/>
              <a:gd name="connsiteX28" fmla="*/ 302538 w 3034428"/>
              <a:gd name="connsiteY28" fmla="*/ 3016603 h 5298040"/>
              <a:gd name="connsiteX29" fmla="*/ 0 w 3034428"/>
              <a:gd name="connsiteY29" fmla="*/ 3016603 h 5298040"/>
              <a:gd name="connsiteX30" fmla="*/ 0 w 3034428"/>
              <a:gd name="connsiteY30" fmla="*/ 3209126 h 5298040"/>
              <a:gd name="connsiteX31" fmla="*/ 1 w 3034428"/>
              <a:gd name="connsiteY31" fmla="*/ 3209126 h 5298040"/>
              <a:gd name="connsiteX32" fmla="*/ 1 w 3034428"/>
              <a:gd name="connsiteY32" fmla="*/ 3655474 h 5298040"/>
              <a:gd name="connsiteX33" fmla="*/ 1519199 w 3034428"/>
              <a:gd name="connsiteY33" fmla="*/ 3655474 h 5298040"/>
              <a:gd name="connsiteX34" fmla="*/ 1461323 w 3034428"/>
              <a:gd name="connsiteY34" fmla="*/ 4178376 h 5298040"/>
              <a:gd name="connsiteX35" fmla="*/ 1429553 w 3034428"/>
              <a:gd name="connsiteY35" fmla="*/ 4178376 h 5298040"/>
              <a:gd name="connsiteX36" fmla="*/ 1429553 w 3034428"/>
              <a:gd name="connsiteY36" fmla="*/ 4346666 h 5298040"/>
              <a:gd name="connsiteX37" fmla="*/ 1287661 w 3034428"/>
              <a:gd name="connsiteY37" fmla="*/ 4346666 h 5298040"/>
              <a:gd name="connsiteX38" fmla="*/ 1287661 w 3034428"/>
              <a:gd name="connsiteY38" fmla="*/ 4611698 h 5298040"/>
              <a:gd name="connsiteX39" fmla="*/ 1191401 w 3034428"/>
              <a:gd name="connsiteY39" fmla="*/ 4611698 h 5298040"/>
              <a:gd name="connsiteX40" fmla="*/ 1191401 w 3034428"/>
              <a:gd name="connsiteY40" fmla="*/ 4767973 h 5298040"/>
              <a:gd name="connsiteX41" fmla="*/ 1287661 w 3034428"/>
              <a:gd name="connsiteY41" fmla="*/ 4767973 h 5298040"/>
              <a:gd name="connsiteX42" fmla="*/ 1384549 w 3034428"/>
              <a:gd name="connsiteY42" fmla="*/ 4767973 h 5298040"/>
              <a:gd name="connsiteX43" fmla="*/ 1430178 w 3034428"/>
              <a:gd name="connsiteY43" fmla="*/ 4767973 h 5298040"/>
              <a:gd name="connsiteX44" fmla="*/ 1430178 w 3034428"/>
              <a:gd name="connsiteY44" fmla="*/ 5298040 h 5298040"/>
              <a:gd name="connsiteX45" fmla="*/ 2869107 w 3034428"/>
              <a:gd name="connsiteY45" fmla="*/ 5298040 h 5298040"/>
              <a:gd name="connsiteX46" fmla="*/ 2869107 w 3034428"/>
              <a:gd name="connsiteY46" fmla="*/ 4510920 h 5298040"/>
              <a:gd name="connsiteX47" fmla="*/ 2869107 w 3034428"/>
              <a:gd name="connsiteY47" fmla="*/ 4346667 h 5298040"/>
              <a:gd name="connsiteX48" fmla="*/ 2869107 w 3034428"/>
              <a:gd name="connsiteY48" fmla="*/ 4210880 h 5298040"/>
              <a:gd name="connsiteX49" fmla="*/ 2682835 w 3034428"/>
              <a:gd name="connsiteY49" fmla="*/ 4210880 h 5298040"/>
              <a:gd name="connsiteX50" fmla="*/ 2682835 w 3034428"/>
              <a:gd name="connsiteY50" fmla="*/ 4346667 h 5298040"/>
              <a:gd name="connsiteX51" fmla="*/ 1622702 w 3034428"/>
              <a:gd name="connsiteY51" fmla="*/ 4346667 h 5298040"/>
              <a:gd name="connsiteX52" fmla="*/ 1622702 w 3034428"/>
              <a:gd name="connsiteY52" fmla="*/ 4178376 h 5298040"/>
              <a:gd name="connsiteX53" fmla="*/ 1600449 w 3034428"/>
              <a:gd name="connsiteY53" fmla="*/ 4178376 h 5298040"/>
              <a:gd name="connsiteX54" fmla="*/ 1658325 w 3034428"/>
              <a:gd name="connsiteY54" fmla="*/ 3655474 h 5298040"/>
              <a:gd name="connsiteX55" fmla="*/ 1867734 w 3034428"/>
              <a:gd name="connsiteY55" fmla="*/ 3655474 h 5298040"/>
              <a:gd name="connsiteX56" fmla="*/ 1867734 w 3034428"/>
              <a:gd name="connsiteY56" fmla="*/ 3726255 h 5298040"/>
              <a:gd name="connsiteX57" fmla="*/ 2743469 w 3034428"/>
              <a:gd name="connsiteY57" fmla="*/ 3726255 h 5298040"/>
              <a:gd name="connsiteX58" fmla="*/ 2743469 w 3034428"/>
              <a:gd name="connsiteY58" fmla="*/ 3655474 h 5298040"/>
              <a:gd name="connsiteX59" fmla="*/ 2907238 w 3034428"/>
              <a:gd name="connsiteY59" fmla="*/ 3655474 h 5298040"/>
              <a:gd name="connsiteX60" fmla="*/ 2907238 w 3034428"/>
              <a:gd name="connsiteY60" fmla="*/ 3081611 h 5298040"/>
              <a:gd name="connsiteX61" fmla="*/ 1667710 w 3034428"/>
              <a:gd name="connsiteY61" fmla="*/ 3081611 h 5298040"/>
              <a:gd name="connsiteX62" fmla="*/ 1667710 w 3034428"/>
              <a:gd name="connsiteY62" fmla="*/ 2201314 h 5298040"/>
              <a:gd name="connsiteX63" fmla="*/ 2962470 w 3034428"/>
              <a:gd name="connsiteY63" fmla="*/ 2201314 h 5298040"/>
              <a:gd name="connsiteX64" fmla="*/ 2962470 w 3034428"/>
              <a:gd name="connsiteY64" fmla="*/ 1907572 h 5298040"/>
              <a:gd name="connsiteX65" fmla="*/ 3034428 w 3034428"/>
              <a:gd name="connsiteY65" fmla="*/ 1907572 h 5298040"/>
              <a:gd name="connsiteX66" fmla="*/ 3034428 w 3034428"/>
              <a:gd name="connsiteY66" fmla="*/ 1697231 h 5298040"/>
              <a:gd name="connsiteX67" fmla="*/ 2962470 w 3034428"/>
              <a:gd name="connsiteY67" fmla="*/ 1697231 h 5298040"/>
              <a:gd name="connsiteX68" fmla="*/ 2962470 w 3034428"/>
              <a:gd name="connsiteY68" fmla="*/ 1630867 h 5298040"/>
              <a:gd name="connsiteX69" fmla="*/ 1686461 w 3034428"/>
              <a:gd name="connsiteY69" fmla="*/ 1630867 h 5298040"/>
              <a:gd name="connsiteX70" fmla="*/ 1686461 w 3034428"/>
              <a:gd name="connsiteY70" fmla="*/ 816934 h 5298040"/>
              <a:gd name="connsiteX71" fmla="*/ 2743468 w 3034428"/>
              <a:gd name="connsiteY71" fmla="*/ 816934 h 5298040"/>
              <a:gd name="connsiteX72" fmla="*/ 2743468 w 3034428"/>
              <a:gd name="connsiteY72" fmla="*/ 241902 h 5298040"/>
              <a:gd name="connsiteX73" fmla="*/ 1657347 w 3034428"/>
              <a:gd name="connsiteY73" fmla="*/ 241902 h 529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34428" h="5298040">
                <a:moveTo>
                  <a:pt x="1616327" y="0"/>
                </a:moveTo>
                <a:lnTo>
                  <a:pt x="1519880" y="0"/>
                </a:lnTo>
                <a:lnTo>
                  <a:pt x="1519880" y="99387"/>
                </a:lnTo>
                <a:lnTo>
                  <a:pt x="1325792" y="99387"/>
                </a:lnTo>
                <a:lnTo>
                  <a:pt x="1325792" y="241902"/>
                </a:lnTo>
                <a:lnTo>
                  <a:pt x="115014" y="241902"/>
                </a:lnTo>
                <a:lnTo>
                  <a:pt x="115014" y="816934"/>
                </a:lnTo>
                <a:lnTo>
                  <a:pt x="1508941" y="816934"/>
                </a:lnTo>
                <a:lnTo>
                  <a:pt x="1508941" y="1307301"/>
                </a:lnTo>
                <a:lnTo>
                  <a:pt x="1262778" y="1307301"/>
                </a:lnTo>
                <a:lnTo>
                  <a:pt x="1262778" y="1630867"/>
                </a:lnTo>
                <a:lnTo>
                  <a:pt x="380047" y="1630867"/>
                </a:lnTo>
                <a:lnTo>
                  <a:pt x="380047" y="1428697"/>
                </a:lnTo>
                <a:lnTo>
                  <a:pt x="215029" y="1428697"/>
                </a:lnTo>
                <a:lnTo>
                  <a:pt x="215029" y="1630867"/>
                </a:lnTo>
                <a:lnTo>
                  <a:pt x="21255" y="1630867"/>
                </a:lnTo>
                <a:lnTo>
                  <a:pt x="21255" y="2201314"/>
                </a:lnTo>
                <a:lnTo>
                  <a:pt x="1527692" y="2201314"/>
                </a:lnTo>
                <a:lnTo>
                  <a:pt x="1527692" y="2693414"/>
                </a:lnTo>
                <a:lnTo>
                  <a:pt x="1191401" y="2693414"/>
                </a:lnTo>
                <a:lnTo>
                  <a:pt x="1191401" y="2993448"/>
                </a:lnTo>
                <a:lnTo>
                  <a:pt x="1527692" y="2993448"/>
                </a:lnTo>
                <a:lnTo>
                  <a:pt x="1527692" y="3081611"/>
                </a:lnTo>
                <a:lnTo>
                  <a:pt x="980123" y="3081611"/>
                </a:lnTo>
                <a:lnTo>
                  <a:pt x="980123" y="3016603"/>
                </a:lnTo>
                <a:lnTo>
                  <a:pt x="577573" y="3016603"/>
                </a:lnTo>
                <a:lnTo>
                  <a:pt x="577573" y="2931594"/>
                </a:lnTo>
                <a:lnTo>
                  <a:pt x="302538" y="2931594"/>
                </a:lnTo>
                <a:lnTo>
                  <a:pt x="302538" y="3016603"/>
                </a:lnTo>
                <a:lnTo>
                  <a:pt x="0" y="3016603"/>
                </a:lnTo>
                <a:lnTo>
                  <a:pt x="0" y="3209126"/>
                </a:lnTo>
                <a:lnTo>
                  <a:pt x="1" y="3209126"/>
                </a:lnTo>
                <a:lnTo>
                  <a:pt x="1" y="3655474"/>
                </a:lnTo>
                <a:lnTo>
                  <a:pt x="1519199" y="3655474"/>
                </a:lnTo>
                <a:lnTo>
                  <a:pt x="1461323" y="4178376"/>
                </a:lnTo>
                <a:lnTo>
                  <a:pt x="1429553" y="4178376"/>
                </a:lnTo>
                <a:lnTo>
                  <a:pt x="1429553" y="4346666"/>
                </a:lnTo>
                <a:lnTo>
                  <a:pt x="1287661" y="4346666"/>
                </a:lnTo>
                <a:lnTo>
                  <a:pt x="1287661" y="4611698"/>
                </a:lnTo>
                <a:lnTo>
                  <a:pt x="1191401" y="4611698"/>
                </a:lnTo>
                <a:lnTo>
                  <a:pt x="1191401" y="4767973"/>
                </a:lnTo>
                <a:lnTo>
                  <a:pt x="1287661" y="4767973"/>
                </a:lnTo>
                <a:lnTo>
                  <a:pt x="1384549" y="4767973"/>
                </a:lnTo>
                <a:lnTo>
                  <a:pt x="1430178" y="4767973"/>
                </a:lnTo>
                <a:lnTo>
                  <a:pt x="1430178" y="5298040"/>
                </a:lnTo>
                <a:lnTo>
                  <a:pt x="2869107" y="5298040"/>
                </a:lnTo>
                <a:lnTo>
                  <a:pt x="2869107" y="4510920"/>
                </a:lnTo>
                <a:lnTo>
                  <a:pt x="2869107" y="4346667"/>
                </a:lnTo>
                <a:lnTo>
                  <a:pt x="2869107" y="4210880"/>
                </a:lnTo>
                <a:lnTo>
                  <a:pt x="2682835" y="4210880"/>
                </a:lnTo>
                <a:lnTo>
                  <a:pt x="2682835" y="4346667"/>
                </a:lnTo>
                <a:lnTo>
                  <a:pt x="1622702" y="4346667"/>
                </a:lnTo>
                <a:lnTo>
                  <a:pt x="1622702" y="4178376"/>
                </a:lnTo>
                <a:lnTo>
                  <a:pt x="1600449" y="4178376"/>
                </a:lnTo>
                <a:lnTo>
                  <a:pt x="1658325" y="3655474"/>
                </a:lnTo>
                <a:lnTo>
                  <a:pt x="1867734" y="3655474"/>
                </a:lnTo>
                <a:lnTo>
                  <a:pt x="1867734" y="3726255"/>
                </a:lnTo>
                <a:lnTo>
                  <a:pt x="2743469" y="3726255"/>
                </a:lnTo>
                <a:lnTo>
                  <a:pt x="2743469" y="3655474"/>
                </a:lnTo>
                <a:lnTo>
                  <a:pt x="2907238" y="3655474"/>
                </a:lnTo>
                <a:lnTo>
                  <a:pt x="2907238" y="3081611"/>
                </a:lnTo>
                <a:lnTo>
                  <a:pt x="1667710" y="3081611"/>
                </a:lnTo>
                <a:lnTo>
                  <a:pt x="1667710" y="2201314"/>
                </a:lnTo>
                <a:lnTo>
                  <a:pt x="2962470" y="2201314"/>
                </a:lnTo>
                <a:lnTo>
                  <a:pt x="2962470" y="1907572"/>
                </a:lnTo>
                <a:lnTo>
                  <a:pt x="3034428" y="1907572"/>
                </a:lnTo>
                <a:lnTo>
                  <a:pt x="3034428" y="1697231"/>
                </a:lnTo>
                <a:lnTo>
                  <a:pt x="2962470" y="1697231"/>
                </a:lnTo>
                <a:lnTo>
                  <a:pt x="2962470" y="1630867"/>
                </a:lnTo>
                <a:lnTo>
                  <a:pt x="1686461" y="1630867"/>
                </a:lnTo>
                <a:lnTo>
                  <a:pt x="1686461" y="816934"/>
                </a:lnTo>
                <a:lnTo>
                  <a:pt x="2743468" y="816934"/>
                </a:lnTo>
                <a:lnTo>
                  <a:pt x="2743468" y="241902"/>
                </a:lnTo>
                <a:lnTo>
                  <a:pt x="1657347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20552611" y="6788150"/>
            <a:ext cx="4377209" cy="1742206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AA0671-FC0E-28DD-0BED-0469F1418D84}"/>
              </a:ext>
            </a:extLst>
          </p:cNvPr>
          <p:cNvSpPr txBox="1"/>
          <p:nvPr/>
        </p:nvSpPr>
        <p:spPr>
          <a:xfrm>
            <a:off x="18232011" y="10209213"/>
            <a:ext cx="806631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1</a:t>
            </a:r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9C7DC2-D832-C470-FCFA-0826BE23C1E8}"/>
              </a:ext>
            </a:extLst>
          </p:cNvPr>
          <p:cNvSpPr txBox="1"/>
          <p:nvPr/>
        </p:nvSpPr>
        <p:spPr>
          <a:xfrm>
            <a:off x="17999870" y="15844765"/>
            <a:ext cx="806631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B53965-72A1-2942-49C8-DD8224A88A32}"/>
              </a:ext>
            </a:extLst>
          </p:cNvPr>
          <p:cNvSpPr txBox="1"/>
          <p:nvPr/>
        </p:nvSpPr>
        <p:spPr>
          <a:xfrm>
            <a:off x="17858699" y="21480317"/>
            <a:ext cx="806631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3</a:t>
            </a:r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32FA90-A137-78C9-9414-5B81875DEA43}"/>
              </a:ext>
            </a:extLst>
          </p:cNvPr>
          <p:cNvSpPr txBox="1"/>
          <p:nvPr/>
        </p:nvSpPr>
        <p:spPr>
          <a:xfrm>
            <a:off x="15186926" y="27103564"/>
            <a:ext cx="1372492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体育館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C301B8-1389-6AF2-4C61-59750F424A31}"/>
              </a:ext>
            </a:extLst>
          </p:cNvPr>
          <p:cNvSpPr txBox="1"/>
          <p:nvPr/>
        </p:nvSpPr>
        <p:spPr>
          <a:xfrm>
            <a:off x="21616053" y="7269771"/>
            <a:ext cx="1768433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同窓会館</a:t>
            </a:r>
          </a:p>
        </p:txBody>
      </p:sp>
    </p:spTree>
    <p:extLst>
      <p:ext uri="{BB962C8B-B14F-4D97-AF65-F5344CB8AC3E}">
        <p14:creationId xmlns:p14="http://schemas.microsoft.com/office/powerpoint/2010/main" val="60365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8508937" y="4725956"/>
            <a:ext cx="18981864" cy="2657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636746F-A829-1E9C-181F-6AB2A6F6B136}"/>
              </a:ext>
            </a:extLst>
          </p:cNvPr>
          <p:cNvSpPr/>
          <p:nvPr/>
        </p:nvSpPr>
        <p:spPr>
          <a:xfrm flipH="1">
            <a:off x="13692798" y="8601009"/>
            <a:ext cx="10225283" cy="3178059"/>
          </a:xfrm>
          <a:custGeom>
            <a:avLst/>
            <a:gdLst>
              <a:gd name="connsiteX0" fmla="*/ 2076879 w 3636137"/>
              <a:gd name="connsiteY0" fmla="*/ 0 h 1130126"/>
              <a:gd name="connsiteX1" fmla="*/ 1943456 w 3636137"/>
              <a:gd name="connsiteY1" fmla="*/ 0 h 1130126"/>
              <a:gd name="connsiteX2" fmla="*/ 1943456 w 3636137"/>
              <a:gd name="connsiteY2" fmla="*/ 137490 h 1130126"/>
              <a:gd name="connsiteX3" fmla="*/ 1674960 w 3636137"/>
              <a:gd name="connsiteY3" fmla="*/ 137490 h 1130126"/>
              <a:gd name="connsiteX4" fmla="*/ 1674960 w 3636137"/>
              <a:gd name="connsiteY4" fmla="*/ 334641 h 1130126"/>
              <a:gd name="connsiteX5" fmla="*/ 0 w 3636137"/>
              <a:gd name="connsiteY5" fmla="*/ 334641 h 1130126"/>
              <a:gd name="connsiteX6" fmla="*/ 0 w 3636137"/>
              <a:gd name="connsiteY6" fmla="*/ 1130126 h 1130126"/>
              <a:gd name="connsiteX7" fmla="*/ 1749725 w 3636137"/>
              <a:gd name="connsiteY7" fmla="*/ 1130126 h 1130126"/>
              <a:gd name="connsiteX8" fmla="*/ 1749725 w 3636137"/>
              <a:gd name="connsiteY8" fmla="*/ 1127697 h 1130126"/>
              <a:gd name="connsiteX9" fmla="*/ 2216450 w 3636137"/>
              <a:gd name="connsiteY9" fmla="*/ 1127697 h 1130126"/>
              <a:gd name="connsiteX10" fmla="*/ 2216450 w 3636137"/>
              <a:gd name="connsiteY10" fmla="*/ 1130126 h 1130126"/>
              <a:gd name="connsiteX11" fmla="*/ 3636137 w 3636137"/>
              <a:gd name="connsiteY11" fmla="*/ 1130126 h 1130126"/>
              <a:gd name="connsiteX12" fmla="*/ 3636137 w 3636137"/>
              <a:gd name="connsiteY12" fmla="*/ 334641 h 1130126"/>
              <a:gd name="connsiteX13" fmla="*/ 2133625 w 3636137"/>
              <a:gd name="connsiteY13" fmla="*/ 334641 h 1130126"/>
              <a:gd name="connsiteX14" fmla="*/ 2076879 w 3636137"/>
              <a:gd name="connsiteY14" fmla="*/ 0 h 113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6137" h="1130126">
                <a:moveTo>
                  <a:pt x="2076879" y="0"/>
                </a:moveTo>
                <a:lnTo>
                  <a:pt x="1943456" y="0"/>
                </a:lnTo>
                <a:lnTo>
                  <a:pt x="1943456" y="137490"/>
                </a:lnTo>
                <a:lnTo>
                  <a:pt x="1674960" y="137490"/>
                </a:lnTo>
                <a:lnTo>
                  <a:pt x="1674960" y="334641"/>
                </a:lnTo>
                <a:lnTo>
                  <a:pt x="0" y="334641"/>
                </a:lnTo>
                <a:lnTo>
                  <a:pt x="0" y="1130126"/>
                </a:lnTo>
                <a:lnTo>
                  <a:pt x="1749725" y="1130126"/>
                </a:lnTo>
                <a:lnTo>
                  <a:pt x="1749725" y="1127697"/>
                </a:lnTo>
                <a:lnTo>
                  <a:pt x="2216450" y="1127697"/>
                </a:lnTo>
                <a:lnTo>
                  <a:pt x="2216450" y="1130126"/>
                </a:lnTo>
                <a:lnTo>
                  <a:pt x="3636137" y="1130126"/>
                </a:lnTo>
                <a:lnTo>
                  <a:pt x="3636137" y="334641"/>
                </a:lnTo>
                <a:lnTo>
                  <a:pt x="2133625" y="334641"/>
                </a:lnTo>
                <a:lnTo>
                  <a:pt x="2076879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rgbClr val="D8F4FE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8CE9EAC9-F7AC-B6DE-8183-9735D59F57F1}"/>
              </a:ext>
            </a:extLst>
          </p:cNvPr>
          <p:cNvSpPr/>
          <p:nvPr/>
        </p:nvSpPr>
        <p:spPr>
          <a:xfrm flipH="1">
            <a:off x="12560897" y="13686710"/>
            <a:ext cx="11721925" cy="3477913"/>
          </a:xfrm>
          <a:custGeom>
            <a:avLst/>
            <a:gdLst>
              <a:gd name="connsiteX0" fmla="*/ 1879428 w 4168347"/>
              <a:gd name="connsiteY0" fmla="*/ 0 h 1236755"/>
              <a:gd name="connsiteX1" fmla="*/ 1717491 w 4168347"/>
              <a:gd name="connsiteY1" fmla="*/ 0 h 1236755"/>
              <a:gd name="connsiteX2" fmla="*/ 1717491 w 4168347"/>
              <a:gd name="connsiteY2" fmla="*/ 447613 h 1236755"/>
              <a:gd name="connsiteX3" fmla="*/ 496343 w 4168347"/>
              <a:gd name="connsiteY3" fmla="*/ 447613 h 1236755"/>
              <a:gd name="connsiteX4" fmla="*/ 496343 w 4168347"/>
              <a:gd name="connsiteY4" fmla="*/ 167937 h 1236755"/>
              <a:gd name="connsiteX5" fmla="*/ 268061 w 4168347"/>
              <a:gd name="connsiteY5" fmla="*/ 167937 h 1236755"/>
              <a:gd name="connsiteX6" fmla="*/ 268061 w 4168347"/>
              <a:gd name="connsiteY6" fmla="*/ 447613 h 1236755"/>
              <a:gd name="connsiteX7" fmla="*/ 0 w 4168347"/>
              <a:gd name="connsiteY7" fmla="*/ 447613 h 1236755"/>
              <a:gd name="connsiteX8" fmla="*/ 0 w 4168347"/>
              <a:gd name="connsiteY8" fmla="*/ 1236755 h 1236755"/>
              <a:gd name="connsiteX9" fmla="*/ 1562722 w 4168347"/>
              <a:gd name="connsiteY9" fmla="*/ 1236755 h 1236755"/>
              <a:gd name="connsiteX10" fmla="*/ 1562722 w 4168347"/>
              <a:gd name="connsiteY10" fmla="*/ 1235008 h 1236755"/>
              <a:gd name="connsiteX11" fmla="*/ 2537913 w 4168347"/>
              <a:gd name="connsiteY11" fmla="*/ 1235008 h 1236755"/>
              <a:gd name="connsiteX12" fmla="*/ 2537913 w 4168347"/>
              <a:gd name="connsiteY12" fmla="*/ 1236755 h 1236755"/>
              <a:gd name="connsiteX13" fmla="*/ 4068802 w 4168347"/>
              <a:gd name="connsiteY13" fmla="*/ 1236755 h 1236755"/>
              <a:gd name="connsiteX14" fmla="*/ 4068802 w 4168347"/>
              <a:gd name="connsiteY14" fmla="*/ 830400 h 1236755"/>
              <a:gd name="connsiteX15" fmla="*/ 4168347 w 4168347"/>
              <a:gd name="connsiteY15" fmla="*/ 830400 h 1236755"/>
              <a:gd name="connsiteX16" fmla="*/ 4168347 w 4168347"/>
              <a:gd name="connsiteY16" fmla="*/ 539420 h 1236755"/>
              <a:gd name="connsiteX17" fmla="*/ 4068802 w 4168347"/>
              <a:gd name="connsiteY17" fmla="*/ 539420 h 1236755"/>
              <a:gd name="connsiteX18" fmla="*/ 4068802 w 4168347"/>
              <a:gd name="connsiteY18" fmla="*/ 447613 h 1236755"/>
              <a:gd name="connsiteX19" fmla="*/ 2303603 w 4168347"/>
              <a:gd name="connsiteY19" fmla="*/ 447613 h 1236755"/>
              <a:gd name="connsiteX20" fmla="*/ 2303603 w 4168347"/>
              <a:gd name="connsiteY20" fmla="*/ 247 h 1236755"/>
              <a:gd name="connsiteX21" fmla="*/ 1879428 w 4168347"/>
              <a:gd name="connsiteY21" fmla="*/ 247 h 1236755"/>
              <a:gd name="connsiteX22" fmla="*/ 1879428 w 4168347"/>
              <a:gd name="connsiteY22" fmla="*/ 0 h 123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68347" h="1236755">
                <a:moveTo>
                  <a:pt x="1879428" y="0"/>
                </a:moveTo>
                <a:lnTo>
                  <a:pt x="1717491" y="0"/>
                </a:lnTo>
                <a:lnTo>
                  <a:pt x="1717491" y="447613"/>
                </a:lnTo>
                <a:lnTo>
                  <a:pt x="496343" y="447613"/>
                </a:lnTo>
                <a:lnTo>
                  <a:pt x="496343" y="167937"/>
                </a:lnTo>
                <a:lnTo>
                  <a:pt x="268061" y="167937"/>
                </a:lnTo>
                <a:lnTo>
                  <a:pt x="268061" y="447613"/>
                </a:lnTo>
                <a:lnTo>
                  <a:pt x="0" y="447613"/>
                </a:lnTo>
                <a:lnTo>
                  <a:pt x="0" y="1236755"/>
                </a:lnTo>
                <a:lnTo>
                  <a:pt x="1562722" y="1236755"/>
                </a:lnTo>
                <a:lnTo>
                  <a:pt x="1562722" y="1235008"/>
                </a:lnTo>
                <a:lnTo>
                  <a:pt x="2537913" y="1235008"/>
                </a:lnTo>
                <a:lnTo>
                  <a:pt x="2537913" y="1236755"/>
                </a:lnTo>
                <a:lnTo>
                  <a:pt x="4068802" y="1236755"/>
                </a:lnTo>
                <a:lnTo>
                  <a:pt x="4068802" y="830400"/>
                </a:lnTo>
                <a:lnTo>
                  <a:pt x="4168347" y="830400"/>
                </a:lnTo>
                <a:lnTo>
                  <a:pt x="4168347" y="539420"/>
                </a:lnTo>
                <a:lnTo>
                  <a:pt x="4068802" y="539420"/>
                </a:lnTo>
                <a:lnTo>
                  <a:pt x="4068802" y="447613"/>
                </a:lnTo>
                <a:lnTo>
                  <a:pt x="2303603" y="447613"/>
                </a:lnTo>
                <a:lnTo>
                  <a:pt x="2303603" y="247"/>
                </a:lnTo>
                <a:lnTo>
                  <a:pt x="1879428" y="247"/>
                </a:lnTo>
                <a:lnTo>
                  <a:pt x="1879428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rgbClr val="D8F4FE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D0AA6042-47BB-F7BB-861F-BF62D68E94F2}"/>
              </a:ext>
            </a:extLst>
          </p:cNvPr>
          <p:cNvSpPr/>
          <p:nvPr/>
        </p:nvSpPr>
        <p:spPr>
          <a:xfrm flipH="1">
            <a:off x="13055697" y="20005574"/>
            <a:ext cx="11309813" cy="3091412"/>
          </a:xfrm>
          <a:custGeom>
            <a:avLst/>
            <a:gdLst>
              <a:gd name="connsiteX0" fmla="*/ 799000 w 4021799"/>
              <a:gd name="connsiteY0" fmla="*/ 0 h 1099314"/>
              <a:gd name="connsiteX1" fmla="*/ 418523 w 4021799"/>
              <a:gd name="connsiteY1" fmla="*/ 0 h 1099314"/>
              <a:gd name="connsiteX2" fmla="*/ 418523 w 4021799"/>
              <a:gd name="connsiteY2" fmla="*/ 117600 h 1099314"/>
              <a:gd name="connsiteX3" fmla="*/ 0 w 4021799"/>
              <a:gd name="connsiteY3" fmla="*/ 117600 h 1099314"/>
              <a:gd name="connsiteX4" fmla="*/ 0 w 4021799"/>
              <a:gd name="connsiteY4" fmla="*/ 383931 h 1099314"/>
              <a:gd name="connsiteX5" fmla="*/ 1 w 4021799"/>
              <a:gd name="connsiteY5" fmla="*/ 383931 h 1099314"/>
              <a:gd name="connsiteX6" fmla="*/ 1 w 4021799"/>
              <a:gd name="connsiteY6" fmla="*/ 1001398 h 1099314"/>
              <a:gd name="connsiteX7" fmla="*/ 2101621 w 4021799"/>
              <a:gd name="connsiteY7" fmla="*/ 1001398 h 1099314"/>
              <a:gd name="connsiteX8" fmla="*/ 2101372 w 4021799"/>
              <a:gd name="connsiteY8" fmla="*/ 1003647 h 1099314"/>
              <a:gd name="connsiteX9" fmla="*/ 2293836 w 4021799"/>
              <a:gd name="connsiteY9" fmla="*/ 1003647 h 1099314"/>
              <a:gd name="connsiteX10" fmla="*/ 2294085 w 4021799"/>
              <a:gd name="connsiteY10" fmla="*/ 1001398 h 1099314"/>
              <a:gd name="connsiteX11" fmla="*/ 2583776 w 4021799"/>
              <a:gd name="connsiteY11" fmla="*/ 1001398 h 1099314"/>
              <a:gd name="connsiteX12" fmla="*/ 2583776 w 4021799"/>
              <a:gd name="connsiteY12" fmla="*/ 1099314 h 1099314"/>
              <a:gd name="connsiteX13" fmla="*/ 3795246 w 4021799"/>
              <a:gd name="connsiteY13" fmla="*/ 1099314 h 1099314"/>
              <a:gd name="connsiteX14" fmla="*/ 3795246 w 4021799"/>
              <a:gd name="connsiteY14" fmla="*/ 1001398 h 1099314"/>
              <a:gd name="connsiteX15" fmla="*/ 4021799 w 4021799"/>
              <a:gd name="connsiteY15" fmla="*/ 1001398 h 1099314"/>
              <a:gd name="connsiteX16" fmla="*/ 4021799 w 4021799"/>
              <a:gd name="connsiteY16" fmla="*/ 207530 h 1099314"/>
              <a:gd name="connsiteX17" fmla="*/ 2567317 w 4021799"/>
              <a:gd name="connsiteY17" fmla="*/ 207530 h 1099314"/>
              <a:gd name="connsiteX18" fmla="*/ 2567317 w 4021799"/>
              <a:gd name="connsiteY18" fmla="*/ 208310 h 1099314"/>
              <a:gd name="connsiteX19" fmla="*/ 1592126 w 4021799"/>
              <a:gd name="connsiteY19" fmla="*/ 208310 h 1099314"/>
              <a:gd name="connsiteX20" fmla="*/ 1592126 w 4021799"/>
              <a:gd name="connsiteY20" fmla="*/ 207530 h 1099314"/>
              <a:gd name="connsiteX21" fmla="*/ 1355877 w 4021799"/>
              <a:gd name="connsiteY21" fmla="*/ 207530 h 1099314"/>
              <a:gd name="connsiteX22" fmla="*/ 1355877 w 4021799"/>
              <a:gd name="connsiteY22" fmla="*/ 117600 h 1099314"/>
              <a:gd name="connsiteX23" fmla="*/ 799000 w 4021799"/>
              <a:gd name="connsiteY23" fmla="*/ 117600 h 1099314"/>
              <a:gd name="connsiteX24" fmla="*/ 799000 w 4021799"/>
              <a:gd name="connsiteY24" fmla="*/ 0 h 10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1799" h="1099314">
                <a:moveTo>
                  <a:pt x="799000" y="0"/>
                </a:moveTo>
                <a:lnTo>
                  <a:pt x="418523" y="0"/>
                </a:lnTo>
                <a:lnTo>
                  <a:pt x="418523" y="117600"/>
                </a:lnTo>
                <a:lnTo>
                  <a:pt x="0" y="117600"/>
                </a:lnTo>
                <a:lnTo>
                  <a:pt x="0" y="383931"/>
                </a:lnTo>
                <a:lnTo>
                  <a:pt x="1" y="383931"/>
                </a:lnTo>
                <a:lnTo>
                  <a:pt x="1" y="1001398"/>
                </a:lnTo>
                <a:lnTo>
                  <a:pt x="2101621" y="1001398"/>
                </a:lnTo>
                <a:lnTo>
                  <a:pt x="2101372" y="1003647"/>
                </a:lnTo>
                <a:lnTo>
                  <a:pt x="2293836" y="1003647"/>
                </a:lnTo>
                <a:lnTo>
                  <a:pt x="2294085" y="1001398"/>
                </a:lnTo>
                <a:lnTo>
                  <a:pt x="2583776" y="1001398"/>
                </a:lnTo>
                <a:lnTo>
                  <a:pt x="2583776" y="1099314"/>
                </a:lnTo>
                <a:lnTo>
                  <a:pt x="3795246" y="1099314"/>
                </a:lnTo>
                <a:lnTo>
                  <a:pt x="3795246" y="1001398"/>
                </a:lnTo>
                <a:lnTo>
                  <a:pt x="4021799" y="1001398"/>
                </a:lnTo>
                <a:lnTo>
                  <a:pt x="4021799" y="207530"/>
                </a:lnTo>
                <a:lnTo>
                  <a:pt x="2567317" y="207530"/>
                </a:lnTo>
                <a:lnTo>
                  <a:pt x="2567317" y="208310"/>
                </a:lnTo>
                <a:lnTo>
                  <a:pt x="1592126" y="208310"/>
                </a:lnTo>
                <a:lnTo>
                  <a:pt x="1592126" y="207530"/>
                </a:lnTo>
                <a:lnTo>
                  <a:pt x="1355877" y="207530"/>
                </a:lnTo>
                <a:lnTo>
                  <a:pt x="1355877" y="117600"/>
                </a:lnTo>
                <a:lnTo>
                  <a:pt x="799000" y="117600"/>
                </a:lnTo>
                <a:lnTo>
                  <a:pt x="799000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rgbClr val="D8F4FE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D75DCF22-719C-31BD-E70E-C361073A78A2}"/>
              </a:ext>
            </a:extLst>
          </p:cNvPr>
          <p:cNvSpPr/>
          <p:nvPr/>
        </p:nvSpPr>
        <p:spPr>
          <a:xfrm flipH="1">
            <a:off x="13204032" y="24850268"/>
            <a:ext cx="6526657" cy="4361321"/>
          </a:xfrm>
          <a:custGeom>
            <a:avLst/>
            <a:gdLst>
              <a:gd name="connsiteX0" fmla="*/ 566087 w 2320896"/>
              <a:gd name="connsiteY0" fmla="*/ 0 h 1550897"/>
              <a:gd name="connsiteX1" fmla="*/ 373623 w 2320896"/>
              <a:gd name="connsiteY1" fmla="*/ 0 h 1550897"/>
              <a:gd name="connsiteX2" fmla="*/ 373623 w 2320896"/>
              <a:gd name="connsiteY2" fmla="*/ 0 h 1550897"/>
              <a:gd name="connsiteX3" fmla="*/ 373403 w 2320896"/>
              <a:gd name="connsiteY3" fmla="*/ 1982 h 1550897"/>
              <a:gd name="connsiteX4" fmla="*/ 329453 w 2320896"/>
              <a:gd name="connsiteY4" fmla="*/ 1982 h 1550897"/>
              <a:gd name="connsiteX5" fmla="*/ 329453 w 2320896"/>
              <a:gd name="connsiteY5" fmla="*/ 234790 h 1550897"/>
              <a:gd name="connsiteX6" fmla="*/ 133163 w 2320896"/>
              <a:gd name="connsiteY6" fmla="*/ 234790 h 1550897"/>
              <a:gd name="connsiteX7" fmla="*/ 133163 w 2320896"/>
              <a:gd name="connsiteY7" fmla="*/ 601429 h 1550897"/>
              <a:gd name="connsiteX8" fmla="*/ 0 w 2320896"/>
              <a:gd name="connsiteY8" fmla="*/ 601429 h 1550897"/>
              <a:gd name="connsiteX9" fmla="*/ 0 w 2320896"/>
              <a:gd name="connsiteY9" fmla="*/ 817616 h 1550897"/>
              <a:gd name="connsiteX10" fmla="*/ 133163 w 2320896"/>
              <a:gd name="connsiteY10" fmla="*/ 817616 h 1550897"/>
              <a:gd name="connsiteX11" fmla="*/ 267196 w 2320896"/>
              <a:gd name="connsiteY11" fmla="*/ 817616 h 1550897"/>
              <a:gd name="connsiteX12" fmla="*/ 330318 w 2320896"/>
              <a:gd name="connsiteY12" fmla="*/ 817616 h 1550897"/>
              <a:gd name="connsiteX13" fmla="*/ 330318 w 2320896"/>
              <a:gd name="connsiteY13" fmla="*/ 1550897 h 1550897"/>
              <a:gd name="connsiteX14" fmla="*/ 2320896 w 2320896"/>
              <a:gd name="connsiteY14" fmla="*/ 1550897 h 1550897"/>
              <a:gd name="connsiteX15" fmla="*/ 2320896 w 2320896"/>
              <a:gd name="connsiteY15" fmla="*/ 462015 h 1550897"/>
              <a:gd name="connsiteX16" fmla="*/ 2320896 w 2320896"/>
              <a:gd name="connsiteY16" fmla="*/ 234792 h 1550897"/>
              <a:gd name="connsiteX17" fmla="*/ 2320896 w 2320896"/>
              <a:gd name="connsiteY17" fmla="*/ 46948 h 1550897"/>
              <a:gd name="connsiteX18" fmla="*/ 2063212 w 2320896"/>
              <a:gd name="connsiteY18" fmla="*/ 46948 h 1550897"/>
              <a:gd name="connsiteX19" fmla="*/ 2063212 w 2320896"/>
              <a:gd name="connsiteY19" fmla="*/ 234792 h 1550897"/>
              <a:gd name="connsiteX20" fmla="*/ 596651 w 2320896"/>
              <a:gd name="connsiteY20" fmla="*/ 234792 h 1550897"/>
              <a:gd name="connsiteX21" fmla="*/ 596651 w 2320896"/>
              <a:gd name="connsiteY21" fmla="*/ 1982 h 1550897"/>
              <a:gd name="connsiteX22" fmla="*/ 565867 w 2320896"/>
              <a:gd name="connsiteY22" fmla="*/ 1982 h 1550897"/>
              <a:gd name="connsiteX23" fmla="*/ 566087 w 2320896"/>
              <a:gd name="connsiteY23" fmla="*/ 0 h 15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20896" h="1550897">
                <a:moveTo>
                  <a:pt x="566087" y="0"/>
                </a:moveTo>
                <a:lnTo>
                  <a:pt x="373623" y="0"/>
                </a:lnTo>
                <a:lnTo>
                  <a:pt x="373623" y="0"/>
                </a:lnTo>
                <a:lnTo>
                  <a:pt x="373403" y="1982"/>
                </a:lnTo>
                <a:lnTo>
                  <a:pt x="329453" y="1982"/>
                </a:lnTo>
                <a:lnTo>
                  <a:pt x="329453" y="234790"/>
                </a:lnTo>
                <a:lnTo>
                  <a:pt x="133163" y="234790"/>
                </a:lnTo>
                <a:lnTo>
                  <a:pt x="133163" y="601429"/>
                </a:lnTo>
                <a:lnTo>
                  <a:pt x="0" y="601429"/>
                </a:lnTo>
                <a:lnTo>
                  <a:pt x="0" y="817616"/>
                </a:lnTo>
                <a:lnTo>
                  <a:pt x="133163" y="817616"/>
                </a:lnTo>
                <a:lnTo>
                  <a:pt x="267196" y="817616"/>
                </a:lnTo>
                <a:lnTo>
                  <a:pt x="330318" y="817616"/>
                </a:lnTo>
                <a:lnTo>
                  <a:pt x="330318" y="1550897"/>
                </a:lnTo>
                <a:lnTo>
                  <a:pt x="2320896" y="1550897"/>
                </a:lnTo>
                <a:lnTo>
                  <a:pt x="2320896" y="462015"/>
                </a:lnTo>
                <a:lnTo>
                  <a:pt x="2320896" y="234792"/>
                </a:lnTo>
                <a:lnTo>
                  <a:pt x="2320896" y="46948"/>
                </a:lnTo>
                <a:lnTo>
                  <a:pt x="2063212" y="46948"/>
                </a:lnTo>
                <a:lnTo>
                  <a:pt x="2063212" y="234792"/>
                </a:lnTo>
                <a:lnTo>
                  <a:pt x="596651" y="234792"/>
                </a:lnTo>
                <a:lnTo>
                  <a:pt x="596651" y="1982"/>
                </a:lnTo>
                <a:lnTo>
                  <a:pt x="565867" y="1982"/>
                </a:lnTo>
                <a:lnTo>
                  <a:pt x="566087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rgbClr val="D8F4FE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32DE7260-1CB0-8637-0A2A-613DC8BF6E1F}"/>
              </a:ext>
            </a:extLst>
          </p:cNvPr>
          <p:cNvSpPr/>
          <p:nvPr/>
        </p:nvSpPr>
        <p:spPr>
          <a:xfrm flipH="1">
            <a:off x="13692798" y="8601009"/>
            <a:ext cx="10225283" cy="3178059"/>
          </a:xfrm>
          <a:custGeom>
            <a:avLst/>
            <a:gdLst>
              <a:gd name="connsiteX0" fmla="*/ 2076879 w 3636137"/>
              <a:gd name="connsiteY0" fmla="*/ 0 h 1130126"/>
              <a:gd name="connsiteX1" fmla="*/ 1943456 w 3636137"/>
              <a:gd name="connsiteY1" fmla="*/ 0 h 1130126"/>
              <a:gd name="connsiteX2" fmla="*/ 1943456 w 3636137"/>
              <a:gd name="connsiteY2" fmla="*/ 137490 h 1130126"/>
              <a:gd name="connsiteX3" fmla="*/ 1674960 w 3636137"/>
              <a:gd name="connsiteY3" fmla="*/ 137490 h 1130126"/>
              <a:gd name="connsiteX4" fmla="*/ 1674960 w 3636137"/>
              <a:gd name="connsiteY4" fmla="*/ 334641 h 1130126"/>
              <a:gd name="connsiteX5" fmla="*/ 0 w 3636137"/>
              <a:gd name="connsiteY5" fmla="*/ 334641 h 1130126"/>
              <a:gd name="connsiteX6" fmla="*/ 0 w 3636137"/>
              <a:gd name="connsiteY6" fmla="*/ 1130126 h 1130126"/>
              <a:gd name="connsiteX7" fmla="*/ 1749725 w 3636137"/>
              <a:gd name="connsiteY7" fmla="*/ 1130126 h 1130126"/>
              <a:gd name="connsiteX8" fmla="*/ 1749725 w 3636137"/>
              <a:gd name="connsiteY8" fmla="*/ 1127697 h 1130126"/>
              <a:gd name="connsiteX9" fmla="*/ 2216450 w 3636137"/>
              <a:gd name="connsiteY9" fmla="*/ 1127697 h 1130126"/>
              <a:gd name="connsiteX10" fmla="*/ 2216450 w 3636137"/>
              <a:gd name="connsiteY10" fmla="*/ 1130126 h 1130126"/>
              <a:gd name="connsiteX11" fmla="*/ 3636137 w 3636137"/>
              <a:gd name="connsiteY11" fmla="*/ 1130126 h 1130126"/>
              <a:gd name="connsiteX12" fmla="*/ 3636137 w 3636137"/>
              <a:gd name="connsiteY12" fmla="*/ 334641 h 1130126"/>
              <a:gd name="connsiteX13" fmla="*/ 2133625 w 3636137"/>
              <a:gd name="connsiteY13" fmla="*/ 334641 h 1130126"/>
              <a:gd name="connsiteX14" fmla="*/ 2076879 w 3636137"/>
              <a:gd name="connsiteY14" fmla="*/ 0 h 113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6137" h="1130126">
                <a:moveTo>
                  <a:pt x="2076879" y="0"/>
                </a:moveTo>
                <a:lnTo>
                  <a:pt x="1943456" y="0"/>
                </a:lnTo>
                <a:lnTo>
                  <a:pt x="1943456" y="137490"/>
                </a:lnTo>
                <a:lnTo>
                  <a:pt x="1674960" y="137490"/>
                </a:lnTo>
                <a:lnTo>
                  <a:pt x="1674960" y="334641"/>
                </a:lnTo>
                <a:lnTo>
                  <a:pt x="0" y="334641"/>
                </a:lnTo>
                <a:lnTo>
                  <a:pt x="0" y="1130126"/>
                </a:lnTo>
                <a:lnTo>
                  <a:pt x="1749725" y="1130126"/>
                </a:lnTo>
                <a:lnTo>
                  <a:pt x="1749725" y="1127697"/>
                </a:lnTo>
                <a:lnTo>
                  <a:pt x="2216450" y="1127697"/>
                </a:lnTo>
                <a:lnTo>
                  <a:pt x="2216450" y="1130126"/>
                </a:lnTo>
                <a:lnTo>
                  <a:pt x="3636137" y="1130126"/>
                </a:lnTo>
                <a:lnTo>
                  <a:pt x="3636137" y="334641"/>
                </a:lnTo>
                <a:lnTo>
                  <a:pt x="2133625" y="334641"/>
                </a:lnTo>
                <a:lnTo>
                  <a:pt x="2076879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EF9D2D9B-F6B9-84AA-1ADC-BC7300637CC5}"/>
              </a:ext>
            </a:extLst>
          </p:cNvPr>
          <p:cNvSpPr/>
          <p:nvPr/>
        </p:nvSpPr>
        <p:spPr>
          <a:xfrm flipH="1">
            <a:off x="12560897" y="13686710"/>
            <a:ext cx="11721925" cy="3477913"/>
          </a:xfrm>
          <a:custGeom>
            <a:avLst/>
            <a:gdLst>
              <a:gd name="connsiteX0" fmla="*/ 1879428 w 4168347"/>
              <a:gd name="connsiteY0" fmla="*/ 0 h 1236755"/>
              <a:gd name="connsiteX1" fmla="*/ 1717491 w 4168347"/>
              <a:gd name="connsiteY1" fmla="*/ 0 h 1236755"/>
              <a:gd name="connsiteX2" fmla="*/ 1717491 w 4168347"/>
              <a:gd name="connsiteY2" fmla="*/ 447613 h 1236755"/>
              <a:gd name="connsiteX3" fmla="*/ 496343 w 4168347"/>
              <a:gd name="connsiteY3" fmla="*/ 447613 h 1236755"/>
              <a:gd name="connsiteX4" fmla="*/ 496343 w 4168347"/>
              <a:gd name="connsiteY4" fmla="*/ 167937 h 1236755"/>
              <a:gd name="connsiteX5" fmla="*/ 268061 w 4168347"/>
              <a:gd name="connsiteY5" fmla="*/ 167937 h 1236755"/>
              <a:gd name="connsiteX6" fmla="*/ 268061 w 4168347"/>
              <a:gd name="connsiteY6" fmla="*/ 447613 h 1236755"/>
              <a:gd name="connsiteX7" fmla="*/ 0 w 4168347"/>
              <a:gd name="connsiteY7" fmla="*/ 447613 h 1236755"/>
              <a:gd name="connsiteX8" fmla="*/ 0 w 4168347"/>
              <a:gd name="connsiteY8" fmla="*/ 1236755 h 1236755"/>
              <a:gd name="connsiteX9" fmla="*/ 1562722 w 4168347"/>
              <a:gd name="connsiteY9" fmla="*/ 1236755 h 1236755"/>
              <a:gd name="connsiteX10" fmla="*/ 1562722 w 4168347"/>
              <a:gd name="connsiteY10" fmla="*/ 1235008 h 1236755"/>
              <a:gd name="connsiteX11" fmla="*/ 2537913 w 4168347"/>
              <a:gd name="connsiteY11" fmla="*/ 1235008 h 1236755"/>
              <a:gd name="connsiteX12" fmla="*/ 2537913 w 4168347"/>
              <a:gd name="connsiteY12" fmla="*/ 1236755 h 1236755"/>
              <a:gd name="connsiteX13" fmla="*/ 4068802 w 4168347"/>
              <a:gd name="connsiteY13" fmla="*/ 1236755 h 1236755"/>
              <a:gd name="connsiteX14" fmla="*/ 4068802 w 4168347"/>
              <a:gd name="connsiteY14" fmla="*/ 830400 h 1236755"/>
              <a:gd name="connsiteX15" fmla="*/ 4168347 w 4168347"/>
              <a:gd name="connsiteY15" fmla="*/ 830400 h 1236755"/>
              <a:gd name="connsiteX16" fmla="*/ 4168347 w 4168347"/>
              <a:gd name="connsiteY16" fmla="*/ 539420 h 1236755"/>
              <a:gd name="connsiteX17" fmla="*/ 4068802 w 4168347"/>
              <a:gd name="connsiteY17" fmla="*/ 539420 h 1236755"/>
              <a:gd name="connsiteX18" fmla="*/ 4068802 w 4168347"/>
              <a:gd name="connsiteY18" fmla="*/ 447613 h 1236755"/>
              <a:gd name="connsiteX19" fmla="*/ 2303603 w 4168347"/>
              <a:gd name="connsiteY19" fmla="*/ 447613 h 1236755"/>
              <a:gd name="connsiteX20" fmla="*/ 2303603 w 4168347"/>
              <a:gd name="connsiteY20" fmla="*/ 247 h 1236755"/>
              <a:gd name="connsiteX21" fmla="*/ 1879428 w 4168347"/>
              <a:gd name="connsiteY21" fmla="*/ 247 h 1236755"/>
              <a:gd name="connsiteX22" fmla="*/ 1879428 w 4168347"/>
              <a:gd name="connsiteY22" fmla="*/ 0 h 123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68347" h="1236755">
                <a:moveTo>
                  <a:pt x="1879428" y="0"/>
                </a:moveTo>
                <a:lnTo>
                  <a:pt x="1717491" y="0"/>
                </a:lnTo>
                <a:lnTo>
                  <a:pt x="1717491" y="447613"/>
                </a:lnTo>
                <a:lnTo>
                  <a:pt x="496343" y="447613"/>
                </a:lnTo>
                <a:lnTo>
                  <a:pt x="496343" y="167937"/>
                </a:lnTo>
                <a:lnTo>
                  <a:pt x="268061" y="167937"/>
                </a:lnTo>
                <a:lnTo>
                  <a:pt x="268061" y="447613"/>
                </a:lnTo>
                <a:lnTo>
                  <a:pt x="0" y="447613"/>
                </a:lnTo>
                <a:lnTo>
                  <a:pt x="0" y="1236755"/>
                </a:lnTo>
                <a:lnTo>
                  <a:pt x="1562722" y="1236755"/>
                </a:lnTo>
                <a:lnTo>
                  <a:pt x="1562722" y="1235008"/>
                </a:lnTo>
                <a:lnTo>
                  <a:pt x="2537913" y="1235008"/>
                </a:lnTo>
                <a:lnTo>
                  <a:pt x="2537913" y="1236755"/>
                </a:lnTo>
                <a:lnTo>
                  <a:pt x="4068802" y="1236755"/>
                </a:lnTo>
                <a:lnTo>
                  <a:pt x="4068802" y="830400"/>
                </a:lnTo>
                <a:lnTo>
                  <a:pt x="4168347" y="830400"/>
                </a:lnTo>
                <a:lnTo>
                  <a:pt x="4168347" y="539420"/>
                </a:lnTo>
                <a:lnTo>
                  <a:pt x="4068802" y="539420"/>
                </a:lnTo>
                <a:lnTo>
                  <a:pt x="4068802" y="447613"/>
                </a:lnTo>
                <a:lnTo>
                  <a:pt x="2303603" y="447613"/>
                </a:lnTo>
                <a:lnTo>
                  <a:pt x="2303603" y="247"/>
                </a:lnTo>
                <a:lnTo>
                  <a:pt x="1879428" y="247"/>
                </a:lnTo>
                <a:lnTo>
                  <a:pt x="1879428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E5C70865-7FBC-369B-9F6F-D697801BFF68}"/>
              </a:ext>
            </a:extLst>
          </p:cNvPr>
          <p:cNvSpPr/>
          <p:nvPr/>
        </p:nvSpPr>
        <p:spPr>
          <a:xfrm flipH="1">
            <a:off x="13055697" y="20005574"/>
            <a:ext cx="11309813" cy="3091412"/>
          </a:xfrm>
          <a:custGeom>
            <a:avLst/>
            <a:gdLst>
              <a:gd name="connsiteX0" fmla="*/ 799000 w 4021799"/>
              <a:gd name="connsiteY0" fmla="*/ 0 h 1099314"/>
              <a:gd name="connsiteX1" fmla="*/ 418523 w 4021799"/>
              <a:gd name="connsiteY1" fmla="*/ 0 h 1099314"/>
              <a:gd name="connsiteX2" fmla="*/ 418523 w 4021799"/>
              <a:gd name="connsiteY2" fmla="*/ 117600 h 1099314"/>
              <a:gd name="connsiteX3" fmla="*/ 0 w 4021799"/>
              <a:gd name="connsiteY3" fmla="*/ 117600 h 1099314"/>
              <a:gd name="connsiteX4" fmla="*/ 0 w 4021799"/>
              <a:gd name="connsiteY4" fmla="*/ 383931 h 1099314"/>
              <a:gd name="connsiteX5" fmla="*/ 1 w 4021799"/>
              <a:gd name="connsiteY5" fmla="*/ 383931 h 1099314"/>
              <a:gd name="connsiteX6" fmla="*/ 1 w 4021799"/>
              <a:gd name="connsiteY6" fmla="*/ 1001398 h 1099314"/>
              <a:gd name="connsiteX7" fmla="*/ 2101621 w 4021799"/>
              <a:gd name="connsiteY7" fmla="*/ 1001398 h 1099314"/>
              <a:gd name="connsiteX8" fmla="*/ 2101372 w 4021799"/>
              <a:gd name="connsiteY8" fmla="*/ 1003647 h 1099314"/>
              <a:gd name="connsiteX9" fmla="*/ 2293836 w 4021799"/>
              <a:gd name="connsiteY9" fmla="*/ 1003647 h 1099314"/>
              <a:gd name="connsiteX10" fmla="*/ 2294085 w 4021799"/>
              <a:gd name="connsiteY10" fmla="*/ 1001398 h 1099314"/>
              <a:gd name="connsiteX11" fmla="*/ 2583776 w 4021799"/>
              <a:gd name="connsiteY11" fmla="*/ 1001398 h 1099314"/>
              <a:gd name="connsiteX12" fmla="*/ 2583776 w 4021799"/>
              <a:gd name="connsiteY12" fmla="*/ 1099314 h 1099314"/>
              <a:gd name="connsiteX13" fmla="*/ 3795246 w 4021799"/>
              <a:gd name="connsiteY13" fmla="*/ 1099314 h 1099314"/>
              <a:gd name="connsiteX14" fmla="*/ 3795246 w 4021799"/>
              <a:gd name="connsiteY14" fmla="*/ 1001398 h 1099314"/>
              <a:gd name="connsiteX15" fmla="*/ 4021799 w 4021799"/>
              <a:gd name="connsiteY15" fmla="*/ 1001398 h 1099314"/>
              <a:gd name="connsiteX16" fmla="*/ 4021799 w 4021799"/>
              <a:gd name="connsiteY16" fmla="*/ 207530 h 1099314"/>
              <a:gd name="connsiteX17" fmla="*/ 2567317 w 4021799"/>
              <a:gd name="connsiteY17" fmla="*/ 207530 h 1099314"/>
              <a:gd name="connsiteX18" fmla="*/ 2567317 w 4021799"/>
              <a:gd name="connsiteY18" fmla="*/ 208310 h 1099314"/>
              <a:gd name="connsiteX19" fmla="*/ 1592126 w 4021799"/>
              <a:gd name="connsiteY19" fmla="*/ 208310 h 1099314"/>
              <a:gd name="connsiteX20" fmla="*/ 1592126 w 4021799"/>
              <a:gd name="connsiteY20" fmla="*/ 207530 h 1099314"/>
              <a:gd name="connsiteX21" fmla="*/ 1355877 w 4021799"/>
              <a:gd name="connsiteY21" fmla="*/ 207530 h 1099314"/>
              <a:gd name="connsiteX22" fmla="*/ 1355877 w 4021799"/>
              <a:gd name="connsiteY22" fmla="*/ 117600 h 1099314"/>
              <a:gd name="connsiteX23" fmla="*/ 799000 w 4021799"/>
              <a:gd name="connsiteY23" fmla="*/ 117600 h 1099314"/>
              <a:gd name="connsiteX24" fmla="*/ 799000 w 4021799"/>
              <a:gd name="connsiteY24" fmla="*/ 0 h 10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1799" h="1099314">
                <a:moveTo>
                  <a:pt x="799000" y="0"/>
                </a:moveTo>
                <a:lnTo>
                  <a:pt x="418523" y="0"/>
                </a:lnTo>
                <a:lnTo>
                  <a:pt x="418523" y="117600"/>
                </a:lnTo>
                <a:lnTo>
                  <a:pt x="0" y="117600"/>
                </a:lnTo>
                <a:lnTo>
                  <a:pt x="0" y="383931"/>
                </a:lnTo>
                <a:lnTo>
                  <a:pt x="1" y="383931"/>
                </a:lnTo>
                <a:lnTo>
                  <a:pt x="1" y="1001398"/>
                </a:lnTo>
                <a:lnTo>
                  <a:pt x="2101621" y="1001398"/>
                </a:lnTo>
                <a:lnTo>
                  <a:pt x="2101372" y="1003647"/>
                </a:lnTo>
                <a:lnTo>
                  <a:pt x="2293836" y="1003647"/>
                </a:lnTo>
                <a:lnTo>
                  <a:pt x="2294085" y="1001398"/>
                </a:lnTo>
                <a:lnTo>
                  <a:pt x="2583776" y="1001398"/>
                </a:lnTo>
                <a:lnTo>
                  <a:pt x="2583776" y="1099314"/>
                </a:lnTo>
                <a:lnTo>
                  <a:pt x="3795246" y="1099314"/>
                </a:lnTo>
                <a:lnTo>
                  <a:pt x="3795246" y="1001398"/>
                </a:lnTo>
                <a:lnTo>
                  <a:pt x="4021799" y="1001398"/>
                </a:lnTo>
                <a:lnTo>
                  <a:pt x="4021799" y="207530"/>
                </a:lnTo>
                <a:lnTo>
                  <a:pt x="2567317" y="207530"/>
                </a:lnTo>
                <a:lnTo>
                  <a:pt x="2567317" y="208310"/>
                </a:lnTo>
                <a:lnTo>
                  <a:pt x="1592126" y="208310"/>
                </a:lnTo>
                <a:lnTo>
                  <a:pt x="1592126" y="207530"/>
                </a:lnTo>
                <a:lnTo>
                  <a:pt x="1355877" y="207530"/>
                </a:lnTo>
                <a:lnTo>
                  <a:pt x="1355877" y="117600"/>
                </a:lnTo>
                <a:lnTo>
                  <a:pt x="799000" y="117600"/>
                </a:lnTo>
                <a:lnTo>
                  <a:pt x="799000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E6A0FF9F-B7A6-E8F8-AD6B-4F97D8F08C04}"/>
              </a:ext>
            </a:extLst>
          </p:cNvPr>
          <p:cNvSpPr/>
          <p:nvPr/>
        </p:nvSpPr>
        <p:spPr>
          <a:xfrm flipH="1">
            <a:off x="13204032" y="24850268"/>
            <a:ext cx="6526657" cy="4361321"/>
          </a:xfrm>
          <a:custGeom>
            <a:avLst/>
            <a:gdLst>
              <a:gd name="connsiteX0" fmla="*/ 566087 w 2320896"/>
              <a:gd name="connsiteY0" fmla="*/ 0 h 1550897"/>
              <a:gd name="connsiteX1" fmla="*/ 373623 w 2320896"/>
              <a:gd name="connsiteY1" fmla="*/ 0 h 1550897"/>
              <a:gd name="connsiteX2" fmla="*/ 373403 w 2320896"/>
              <a:gd name="connsiteY2" fmla="*/ 1982 h 1550897"/>
              <a:gd name="connsiteX3" fmla="*/ 329453 w 2320896"/>
              <a:gd name="connsiteY3" fmla="*/ 1982 h 1550897"/>
              <a:gd name="connsiteX4" fmla="*/ 329453 w 2320896"/>
              <a:gd name="connsiteY4" fmla="*/ 234790 h 1550897"/>
              <a:gd name="connsiteX5" fmla="*/ 133163 w 2320896"/>
              <a:gd name="connsiteY5" fmla="*/ 234790 h 1550897"/>
              <a:gd name="connsiteX6" fmla="*/ 133163 w 2320896"/>
              <a:gd name="connsiteY6" fmla="*/ 601429 h 1550897"/>
              <a:gd name="connsiteX7" fmla="*/ 0 w 2320896"/>
              <a:gd name="connsiteY7" fmla="*/ 601429 h 1550897"/>
              <a:gd name="connsiteX8" fmla="*/ 0 w 2320896"/>
              <a:gd name="connsiteY8" fmla="*/ 817616 h 1550897"/>
              <a:gd name="connsiteX9" fmla="*/ 133163 w 2320896"/>
              <a:gd name="connsiteY9" fmla="*/ 817616 h 1550897"/>
              <a:gd name="connsiteX10" fmla="*/ 267196 w 2320896"/>
              <a:gd name="connsiteY10" fmla="*/ 817616 h 1550897"/>
              <a:gd name="connsiteX11" fmla="*/ 330318 w 2320896"/>
              <a:gd name="connsiteY11" fmla="*/ 817616 h 1550897"/>
              <a:gd name="connsiteX12" fmla="*/ 330318 w 2320896"/>
              <a:gd name="connsiteY12" fmla="*/ 1550897 h 1550897"/>
              <a:gd name="connsiteX13" fmla="*/ 2320896 w 2320896"/>
              <a:gd name="connsiteY13" fmla="*/ 1550897 h 1550897"/>
              <a:gd name="connsiteX14" fmla="*/ 2320896 w 2320896"/>
              <a:gd name="connsiteY14" fmla="*/ 462015 h 1550897"/>
              <a:gd name="connsiteX15" fmla="*/ 2320896 w 2320896"/>
              <a:gd name="connsiteY15" fmla="*/ 234792 h 1550897"/>
              <a:gd name="connsiteX16" fmla="*/ 2320896 w 2320896"/>
              <a:gd name="connsiteY16" fmla="*/ 46948 h 1550897"/>
              <a:gd name="connsiteX17" fmla="*/ 2063212 w 2320896"/>
              <a:gd name="connsiteY17" fmla="*/ 46948 h 1550897"/>
              <a:gd name="connsiteX18" fmla="*/ 2063212 w 2320896"/>
              <a:gd name="connsiteY18" fmla="*/ 234792 h 1550897"/>
              <a:gd name="connsiteX19" fmla="*/ 596651 w 2320896"/>
              <a:gd name="connsiteY19" fmla="*/ 234792 h 1550897"/>
              <a:gd name="connsiteX20" fmla="*/ 596651 w 2320896"/>
              <a:gd name="connsiteY20" fmla="*/ 1982 h 1550897"/>
              <a:gd name="connsiteX21" fmla="*/ 565867 w 2320896"/>
              <a:gd name="connsiteY21" fmla="*/ 1982 h 1550897"/>
              <a:gd name="connsiteX22" fmla="*/ 566087 w 2320896"/>
              <a:gd name="connsiteY22" fmla="*/ 0 h 15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20896" h="1550897">
                <a:moveTo>
                  <a:pt x="566087" y="0"/>
                </a:moveTo>
                <a:lnTo>
                  <a:pt x="373623" y="0"/>
                </a:lnTo>
                <a:lnTo>
                  <a:pt x="373403" y="1982"/>
                </a:lnTo>
                <a:lnTo>
                  <a:pt x="329453" y="1982"/>
                </a:lnTo>
                <a:lnTo>
                  <a:pt x="329453" y="234790"/>
                </a:lnTo>
                <a:lnTo>
                  <a:pt x="133163" y="234790"/>
                </a:lnTo>
                <a:lnTo>
                  <a:pt x="133163" y="601429"/>
                </a:lnTo>
                <a:lnTo>
                  <a:pt x="0" y="601429"/>
                </a:lnTo>
                <a:lnTo>
                  <a:pt x="0" y="817616"/>
                </a:lnTo>
                <a:lnTo>
                  <a:pt x="133163" y="817616"/>
                </a:lnTo>
                <a:lnTo>
                  <a:pt x="267196" y="817616"/>
                </a:lnTo>
                <a:lnTo>
                  <a:pt x="330318" y="817616"/>
                </a:lnTo>
                <a:lnTo>
                  <a:pt x="330318" y="1550897"/>
                </a:lnTo>
                <a:lnTo>
                  <a:pt x="2320896" y="1550897"/>
                </a:lnTo>
                <a:lnTo>
                  <a:pt x="2320896" y="462015"/>
                </a:lnTo>
                <a:lnTo>
                  <a:pt x="2320896" y="234792"/>
                </a:lnTo>
                <a:lnTo>
                  <a:pt x="2320896" y="46948"/>
                </a:lnTo>
                <a:lnTo>
                  <a:pt x="2063212" y="46948"/>
                </a:lnTo>
                <a:lnTo>
                  <a:pt x="2063212" y="234792"/>
                </a:lnTo>
                <a:lnTo>
                  <a:pt x="596651" y="234792"/>
                </a:lnTo>
                <a:lnTo>
                  <a:pt x="596651" y="1982"/>
                </a:lnTo>
                <a:lnTo>
                  <a:pt x="565867" y="1982"/>
                </a:lnTo>
                <a:lnTo>
                  <a:pt x="566087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D59095-996A-D4AD-7012-1D0B25B4100C}"/>
              </a:ext>
            </a:extLst>
          </p:cNvPr>
          <p:cNvSpPr txBox="1"/>
          <p:nvPr/>
        </p:nvSpPr>
        <p:spPr>
          <a:xfrm>
            <a:off x="18232011" y="10209213"/>
            <a:ext cx="806631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1</a:t>
            </a:r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DF3ED-95FD-C1A5-ADE0-64404C28B38A}"/>
              </a:ext>
            </a:extLst>
          </p:cNvPr>
          <p:cNvSpPr txBox="1"/>
          <p:nvPr/>
        </p:nvSpPr>
        <p:spPr>
          <a:xfrm>
            <a:off x="17999870" y="15844765"/>
            <a:ext cx="806631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A5A293-1290-6F68-CF54-FC0D2E4CED23}"/>
              </a:ext>
            </a:extLst>
          </p:cNvPr>
          <p:cNvSpPr txBox="1"/>
          <p:nvPr/>
        </p:nvSpPr>
        <p:spPr>
          <a:xfrm>
            <a:off x="17858699" y="21480317"/>
            <a:ext cx="806631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3</a:t>
            </a:r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0DC0FA-843D-E179-17FF-73214858CE1A}"/>
              </a:ext>
            </a:extLst>
          </p:cNvPr>
          <p:cNvSpPr txBox="1"/>
          <p:nvPr/>
        </p:nvSpPr>
        <p:spPr>
          <a:xfrm>
            <a:off x="15186926" y="27103564"/>
            <a:ext cx="1372492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体育館</a:t>
            </a:r>
          </a:p>
        </p:txBody>
      </p:sp>
    </p:spTree>
    <p:extLst>
      <p:ext uri="{BB962C8B-B14F-4D97-AF65-F5344CB8AC3E}">
        <p14:creationId xmlns:p14="http://schemas.microsoft.com/office/powerpoint/2010/main" val="278947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D36E60-5C55-C8C1-6A1E-2BC5D2B7AEC8}"/>
              </a:ext>
            </a:extLst>
          </p:cNvPr>
          <p:cNvSpPr/>
          <p:nvPr/>
        </p:nvSpPr>
        <p:spPr>
          <a:xfrm>
            <a:off x="8218691" y="6187455"/>
            <a:ext cx="19562357" cy="23624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10948841" y="9384330"/>
            <a:ext cx="14102051" cy="18776179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A8C216A-D0BF-BB08-4C1F-A7AF07D40C87}"/>
              </a:ext>
            </a:extLst>
          </p:cNvPr>
          <p:cNvSpPr/>
          <p:nvPr/>
        </p:nvSpPr>
        <p:spPr>
          <a:xfrm>
            <a:off x="10948846" y="9384330"/>
            <a:ext cx="14102051" cy="18776179"/>
          </a:xfrm>
          <a:custGeom>
            <a:avLst/>
            <a:gdLst>
              <a:gd name="connsiteX0" fmla="*/ 357543 w 3082884"/>
              <a:gd name="connsiteY0" fmla="*/ 1855242 h 4545410"/>
              <a:gd name="connsiteX1" fmla="*/ 1312662 w 3082884"/>
              <a:gd name="connsiteY1" fmla="*/ 1855242 h 4545410"/>
              <a:gd name="connsiteX2" fmla="*/ 1312662 w 3082884"/>
              <a:gd name="connsiteY2" fmla="*/ 2155282 h 4545410"/>
              <a:gd name="connsiteX3" fmla="*/ 1312661 w 3082884"/>
              <a:gd name="connsiteY3" fmla="*/ 2155282 h 4545410"/>
              <a:gd name="connsiteX4" fmla="*/ 1312661 w 3082884"/>
              <a:gd name="connsiteY4" fmla="*/ 2272795 h 4545410"/>
              <a:gd name="connsiteX5" fmla="*/ 642616 w 3082884"/>
              <a:gd name="connsiteY5" fmla="*/ 2272795 h 4545410"/>
              <a:gd name="connsiteX6" fmla="*/ 642616 w 3082884"/>
              <a:gd name="connsiteY6" fmla="*/ 2155282 h 4545410"/>
              <a:gd name="connsiteX7" fmla="*/ 357543 w 3082884"/>
              <a:gd name="connsiteY7" fmla="*/ 2155282 h 4545410"/>
              <a:gd name="connsiteX8" fmla="*/ 2451554 w 3082884"/>
              <a:gd name="connsiteY8" fmla="*/ 1733875 h 4545410"/>
              <a:gd name="connsiteX9" fmla="*/ 2974120 w 3082884"/>
              <a:gd name="connsiteY9" fmla="*/ 1733875 h 4545410"/>
              <a:gd name="connsiteX10" fmla="*/ 2974120 w 3082884"/>
              <a:gd name="connsiteY10" fmla="*/ 1926398 h 4545410"/>
              <a:gd name="connsiteX11" fmla="*/ 2451554 w 3082884"/>
              <a:gd name="connsiteY11" fmla="*/ 1926398 h 4545410"/>
              <a:gd name="connsiteX12" fmla="*/ 433802 w 3082884"/>
              <a:gd name="connsiteY12" fmla="*/ 935056 h 4545410"/>
              <a:gd name="connsiteX13" fmla="*/ 1308911 w 3082884"/>
              <a:gd name="connsiteY13" fmla="*/ 935056 h 4545410"/>
              <a:gd name="connsiteX14" fmla="*/ 1308911 w 3082884"/>
              <a:gd name="connsiteY14" fmla="*/ 1208837 h 4545410"/>
              <a:gd name="connsiteX15" fmla="*/ 433802 w 3082884"/>
              <a:gd name="connsiteY15" fmla="*/ 1208837 h 4545410"/>
              <a:gd name="connsiteX16" fmla="*/ 0 w 3082884"/>
              <a:gd name="connsiteY16" fmla="*/ 838632 h 4545410"/>
              <a:gd name="connsiteX17" fmla="*/ 177520 w 3082884"/>
              <a:gd name="connsiteY17" fmla="*/ 838632 h 4545410"/>
              <a:gd name="connsiteX18" fmla="*/ 177520 w 3082884"/>
              <a:gd name="connsiteY18" fmla="*/ 2030025 h 4545410"/>
              <a:gd name="connsiteX19" fmla="*/ 0 w 3082884"/>
              <a:gd name="connsiteY19" fmla="*/ 2030025 h 4545410"/>
              <a:gd name="connsiteX20" fmla="*/ 1466558 w 3082884"/>
              <a:gd name="connsiteY20" fmla="*/ 0 h 4545410"/>
              <a:gd name="connsiteX21" fmla="*/ 1563004 w 3082884"/>
              <a:gd name="connsiteY21" fmla="*/ 0 h 4545410"/>
              <a:gd name="connsiteX22" fmla="*/ 1563004 w 3082884"/>
              <a:gd name="connsiteY22" fmla="*/ 99387 h 4545410"/>
              <a:gd name="connsiteX23" fmla="*/ 1757092 w 3082884"/>
              <a:gd name="connsiteY23" fmla="*/ 99387 h 4545410"/>
              <a:gd name="connsiteX24" fmla="*/ 1757092 w 3082884"/>
              <a:gd name="connsiteY24" fmla="*/ 241902 h 4545410"/>
              <a:gd name="connsiteX25" fmla="*/ 2967869 w 3082884"/>
              <a:gd name="connsiteY25" fmla="*/ 241902 h 4545410"/>
              <a:gd name="connsiteX26" fmla="*/ 2967869 w 3082884"/>
              <a:gd name="connsiteY26" fmla="*/ 663207 h 4545410"/>
              <a:gd name="connsiteX27" fmla="*/ 1573943 w 3082884"/>
              <a:gd name="connsiteY27" fmla="*/ 663207 h 4545410"/>
              <a:gd name="connsiteX28" fmla="*/ 1573943 w 3082884"/>
              <a:gd name="connsiteY28" fmla="*/ 1006772 h 4545410"/>
              <a:gd name="connsiteX29" fmla="*/ 1781472 w 3082884"/>
              <a:gd name="connsiteY29" fmla="*/ 1006772 h 4545410"/>
              <a:gd name="connsiteX30" fmla="*/ 1781472 w 3082884"/>
              <a:gd name="connsiteY30" fmla="*/ 1272432 h 4545410"/>
              <a:gd name="connsiteX31" fmla="*/ 2712837 w 3082884"/>
              <a:gd name="connsiteY31" fmla="*/ 1272432 h 4545410"/>
              <a:gd name="connsiteX32" fmla="*/ 2712837 w 3082884"/>
              <a:gd name="connsiteY32" fmla="*/ 1099910 h 4545410"/>
              <a:gd name="connsiteX33" fmla="*/ 2825351 w 3082884"/>
              <a:gd name="connsiteY33" fmla="*/ 1099910 h 4545410"/>
              <a:gd name="connsiteX34" fmla="*/ 2825351 w 3082884"/>
              <a:gd name="connsiteY34" fmla="*/ 1272432 h 4545410"/>
              <a:gd name="connsiteX35" fmla="*/ 3061629 w 3082884"/>
              <a:gd name="connsiteY35" fmla="*/ 1272432 h 4545410"/>
              <a:gd name="connsiteX36" fmla="*/ 3061629 w 3082884"/>
              <a:gd name="connsiteY36" fmla="*/ 1693738 h 4545410"/>
              <a:gd name="connsiteX37" fmla="*/ 1555192 w 3082884"/>
              <a:gd name="connsiteY37" fmla="*/ 1693738 h 4545410"/>
              <a:gd name="connsiteX38" fmla="*/ 1555192 w 3082884"/>
              <a:gd name="connsiteY38" fmla="*/ 1985909 h 4545410"/>
              <a:gd name="connsiteX39" fmla="*/ 2025252 w 3082884"/>
              <a:gd name="connsiteY39" fmla="*/ 1985909 h 4545410"/>
              <a:gd name="connsiteX40" fmla="*/ 2025252 w 3082884"/>
              <a:gd name="connsiteY40" fmla="*/ 2285943 h 4545410"/>
              <a:gd name="connsiteX41" fmla="*/ 1555192 w 3082884"/>
              <a:gd name="connsiteY41" fmla="*/ 2285943 h 4545410"/>
              <a:gd name="connsiteX42" fmla="*/ 1555192 w 3082884"/>
              <a:gd name="connsiteY42" fmla="*/ 2415819 h 4545410"/>
              <a:gd name="connsiteX43" fmla="*/ 2102761 w 3082884"/>
              <a:gd name="connsiteY43" fmla="*/ 2415819 h 4545410"/>
              <a:gd name="connsiteX44" fmla="*/ 2102761 w 3082884"/>
              <a:gd name="connsiteY44" fmla="*/ 2350811 h 4545410"/>
              <a:gd name="connsiteX45" fmla="*/ 2505311 w 3082884"/>
              <a:gd name="connsiteY45" fmla="*/ 2350811 h 4545410"/>
              <a:gd name="connsiteX46" fmla="*/ 2505311 w 3082884"/>
              <a:gd name="connsiteY46" fmla="*/ 2265802 h 4545410"/>
              <a:gd name="connsiteX47" fmla="*/ 2780346 w 3082884"/>
              <a:gd name="connsiteY47" fmla="*/ 2265802 h 4545410"/>
              <a:gd name="connsiteX48" fmla="*/ 2780346 w 3082884"/>
              <a:gd name="connsiteY48" fmla="*/ 2350811 h 4545410"/>
              <a:gd name="connsiteX49" fmla="*/ 3082884 w 3082884"/>
              <a:gd name="connsiteY49" fmla="*/ 2350811 h 4545410"/>
              <a:gd name="connsiteX50" fmla="*/ 3082884 w 3082884"/>
              <a:gd name="connsiteY50" fmla="*/ 2543334 h 4545410"/>
              <a:gd name="connsiteX51" fmla="*/ 3082883 w 3082884"/>
              <a:gd name="connsiteY51" fmla="*/ 2543334 h 4545410"/>
              <a:gd name="connsiteX52" fmla="*/ 3082883 w 3082884"/>
              <a:gd name="connsiteY52" fmla="*/ 2837126 h 4545410"/>
              <a:gd name="connsiteX53" fmla="*/ 1546800 w 3082884"/>
              <a:gd name="connsiteY53" fmla="*/ 2837126 h 4545410"/>
              <a:gd name="connsiteX54" fmla="*/ 1624470 w 3082884"/>
              <a:gd name="connsiteY54" fmla="*/ 3425746 h 4545410"/>
              <a:gd name="connsiteX55" fmla="*/ 1653331 w 3082884"/>
              <a:gd name="connsiteY55" fmla="*/ 3425746 h 4545410"/>
              <a:gd name="connsiteX56" fmla="*/ 1653331 w 3082884"/>
              <a:gd name="connsiteY56" fmla="*/ 3594036 h 4545410"/>
              <a:gd name="connsiteX57" fmla="*/ 1795223 w 3082884"/>
              <a:gd name="connsiteY57" fmla="*/ 3594036 h 4545410"/>
              <a:gd name="connsiteX58" fmla="*/ 1795223 w 3082884"/>
              <a:gd name="connsiteY58" fmla="*/ 3859068 h 4545410"/>
              <a:gd name="connsiteX59" fmla="*/ 1891483 w 3082884"/>
              <a:gd name="connsiteY59" fmla="*/ 3859068 h 4545410"/>
              <a:gd name="connsiteX60" fmla="*/ 1891483 w 3082884"/>
              <a:gd name="connsiteY60" fmla="*/ 4015343 h 4545410"/>
              <a:gd name="connsiteX61" fmla="*/ 1795223 w 3082884"/>
              <a:gd name="connsiteY61" fmla="*/ 4015343 h 4545410"/>
              <a:gd name="connsiteX62" fmla="*/ 1698335 w 3082884"/>
              <a:gd name="connsiteY62" fmla="*/ 4015343 h 4545410"/>
              <a:gd name="connsiteX63" fmla="*/ 1652706 w 3082884"/>
              <a:gd name="connsiteY63" fmla="*/ 4015343 h 4545410"/>
              <a:gd name="connsiteX64" fmla="*/ 1652706 w 3082884"/>
              <a:gd name="connsiteY64" fmla="*/ 4545410 h 4545410"/>
              <a:gd name="connsiteX65" fmla="*/ 213777 w 3082884"/>
              <a:gd name="connsiteY65" fmla="*/ 4545410 h 4545410"/>
              <a:gd name="connsiteX66" fmla="*/ 213777 w 3082884"/>
              <a:gd name="connsiteY66" fmla="*/ 3758290 h 4545410"/>
              <a:gd name="connsiteX67" fmla="*/ 213777 w 3082884"/>
              <a:gd name="connsiteY67" fmla="*/ 3594037 h 4545410"/>
              <a:gd name="connsiteX68" fmla="*/ 213777 w 3082884"/>
              <a:gd name="connsiteY68" fmla="*/ 3458250 h 4545410"/>
              <a:gd name="connsiteX69" fmla="*/ 400049 w 3082884"/>
              <a:gd name="connsiteY69" fmla="*/ 3458250 h 4545410"/>
              <a:gd name="connsiteX70" fmla="*/ 400049 w 3082884"/>
              <a:gd name="connsiteY70" fmla="*/ 3594037 h 4545410"/>
              <a:gd name="connsiteX71" fmla="*/ 1460182 w 3082884"/>
              <a:gd name="connsiteY71" fmla="*/ 3594037 h 4545410"/>
              <a:gd name="connsiteX72" fmla="*/ 1460182 w 3082884"/>
              <a:gd name="connsiteY72" fmla="*/ 3425746 h 4545410"/>
              <a:gd name="connsiteX73" fmla="*/ 1485344 w 3082884"/>
              <a:gd name="connsiteY73" fmla="*/ 3425746 h 4545410"/>
              <a:gd name="connsiteX74" fmla="*/ 1407674 w 3082884"/>
              <a:gd name="connsiteY74" fmla="*/ 2837126 h 4545410"/>
              <a:gd name="connsiteX75" fmla="*/ 1215150 w 3082884"/>
              <a:gd name="connsiteY75" fmla="*/ 2837126 h 4545410"/>
              <a:gd name="connsiteX76" fmla="*/ 1215150 w 3082884"/>
              <a:gd name="connsiteY76" fmla="*/ 2894389 h 4545410"/>
              <a:gd name="connsiteX77" fmla="*/ 527564 w 3082884"/>
              <a:gd name="connsiteY77" fmla="*/ 2894389 h 4545410"/>
              <a:gd name="connsiteX78" fmla="*/ 527564 w 3082884"/>
              <a:gd name="connsiteY78" fmla="*/ 2837126 h 4545410"/>
              <a:gd name="connsiteX79" fmla="*/ 395047 w 3082884"/>
              <a:gd name="connsiteY79" fmla="*/ 2837126 h 4545410"/>
              <a:gd name="connsiteX80" fmla="*/ 395047 w 3082884"/>
              <a:gd name="connsiteY80" fmla="*/ 2415819 h 4545410"/>
              <a:gd name="connsiteX81" fmla="*/ 1415174 w 3082884"/>
              <a:gd name="connsiteY81" fmla="*/ 2415819 h 4545410"/>
              <a:gd name="connsiteX82" fmla="*/ 1415174 w 3082884"/>
              <a:gd name="connsiteY82" fmla="*/ 1693738 h 4545410"/>
              <a:gd name="connsiteX83" fmla="*/ 395047 w 3082884"/>
              <a:gd name="connsiteY83" fmla="*/ 1693738 h 4545410"/>
              <a:gd name="connsiteX84" fmla="*/ 395047 w 3082884"/>
              <a:gd name="connsiteY84" fmla="*/ 1486950 h 4545410"/>
              <a:gd name="connsiteX85" fmla="*/ 365043 w 3082884"/>
              <a:gd name="connsiteY85" fmla="*/ 1486950 h 4545410"/>
              <a:gd name="connsiteX86" fmla="*/ 365043 w 3082884"/>
              <a:gd name="connsiteY86" fmla="*/ 1326350 h 4545410"/>
              <a:gd name="connsiteX87" fmla="*/ 395047 w 3082884"/>
              <a:gd name="connsiteY87" fmla="*/ 1326350 h 4545410"/>
              <a:gd name="connsiteX88" fmla="*/ 395047 w 3082884"/>
              <a:gd name="connsiteY88" fmla="*/ 1272432 h 4545410"/>
              <a:gd name="connsiteX89" fmla="*/ 1396423 w 3082884"/>
              <a:gd name="connsiteY89" fmla="*/ 1272432 h 4545410"/>
              <a:gd name="connsiteX90" fmla="*/ 1396423 w 3082884"/>
              <a:gd name="connsiteY90" fmla="*/ 663207 h 4545410"/>
              <a:gd name="connsiteX91" fmla="*/ 433802 w 3082884"/>
              <a:gd name="connsiteY91" fmla="*/ 663207 h 4545410"/>
              <a:gd name="connsiteX92" fmla="*/ 433802 w 3082884"/>
              <a:gd name="connsiteY92" fmla="*/ 241902 h 4545410"/>
              <a:gd name="connsiteX93" fmla="*/ 1425538 w 3082884"/>
              <a:gd name="connsiteY93" fmla="*/ 241902 h 454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082884" h="4545410">
                <a:moveTo>
                  <a:pt x="357543" y="1855242"/>
                </a:moveTo>
                <a:lnTo>
                  <a:pt x="1312662" y="1855242"/>
                </a:lnTo>
                <a:lnTo>
                  <a:pt x="1312662" y="2155282"/>
                </a:lnTo>
                <a:lnTo>
                  <a:pt x="1312661" y="2155282"/>
                </a:lnTo>
                <a:lnTo>
                  <a:pt x="1312661" y="2272795"/>
                </a:lnTo>
                <a:lnTo>
                  <a:pt x="642616" y="2272795"/>
                </a:lnTo>
                <a:lnTo>
                  <a:pt x="642616" y="2155282"/>
                </a:lnTo>
                <a:lnTo>
                  <a:pt x="357543" y="2155282"/>
                </a:lnTo>
                <a:close/>
                <a:moveTo>
                  <a:pt x="2451554" y="1733875"/>
                </a:moveTo>
                <a:lnTo>
                  <a:pt x="2974120" y="1733875"/>
                </a:lnTo>
                <a:lnTo>
                  <a:pt x="2974120" y="1926398"/>
                </a:lnTo>
                <a:lnTo>
                  <a:pt x="2451554" y="1926398"/>
                </a:lnTo>
                <a:close/>
                <a:moveTo>
                  <a:pt x="433802" y="935056"/>
                </a:moveTo>
                <a:lnTo>
                  <a:pt x="1308911" y="935056"/>
                </a:lnTo>
                <a:lnTo>
                  <a:pt x="1308911" y="1208837"/>
                </a:lnTo>
                <a:lnTo>
                  <a:pt x="433802" y="1208837"/>
                </a:lnTo>
                <a:close/>
                <a:moveTo>
                  <a:pt x="0" y="838632"/>
                </a:moveTo>
                <a:lnTo>
                  <a:pt x="177520" y="838632"/>
                </a:lnTo>
                <a:lnTo>
                  <a:pt x="177520" y="2030025"/>
                </a:lnTo>
                <a:lnTo>
                  <a:pt x="0" y="2030025"/>
                </a:lnTo>
                <a:close/>
                <a:moveTo>
                  <a:pt x="1466558" y="0"/>
                </a:moveTo>
                <a:lnTo>
                  <a:pt x="1563004" y="0"/>
                </a:lnTo>
                <a:lnTo>
                  <a:pt x="1563004" y="99387"/>
                </a:lnTo>
                <a:lnTo>
                  <a:pt x="1757092" y="99387"/>
                </a:lnTo>
                <a:lnTo>
                  <a:pt x="1757092" y="241902"/>
                </a:lnTo>
                <a:lnTo>
                  <a:pt x="2967869" y="241902"/>
                </a:lnTo>
                <a:lnTo>
                  <a:pt x="2967869" y="663207"/>
                </a:lnTo>
                <a:lnTo>
                  <a:pt x="1573943" y="663207"/>
                </a:lnTo>
                <a:lnTo>
                  <a:pt x="1573943" y="1006772"/>
                </a:lnTo>
                <a:lnTo>
                  <a:pt x="1781472" y="1006772"/>
                </a:lnTo>
                <a:lnTo>
                  <a:pt x="1781472" y="1272432"/>
                </a:lnTo>
                <a:lnTo>
                  <a:pt x="2712837" y="1272432"/>
                </a:lnTo>
                <a:lnTo>
                  <a:pt x="2712837" y="1099910"/>
                </a:lnTo>
                <a:lnTo>
                  <a:pt x="2825351" y="1099910"/>
                </a:lnTo>
                <a:lnTo>
                  <a:pt x="2825351" y="1272432"/>
                </a:lnTo>
                <a:lnTo>
                  <a:pt x="3061629" y="1272432"/>
                </a:lnTo>
                <a:lnTo>
                  <a:pt x="3061629" y="1693738"/>
                </a:lnTo>
                <a:lnTo>
                  <a:pt x="1555192" y="1693738"/>
                </a:lnTo>
                <a:lnTo>
                  <a:pt x="1555192" y="1985909"/>
                </a:lnTo>
                <a:lnTo>
                  <a:pt x="2025252" y="1985909"/>
                </a:lnTo>
                <a:lnTo>
                  <a:pt x="2025252" y="2285943"/>
                </a:lnTo>
                <a:lnTo>
                  <a:pt x="1555192" y="2285943"/>
                </a:lnTo>
                <a:lnTo>
                  <a:pt x="1555192" y="2415819"/>
                </a:lnTo>
                <a:lnTo>
                  <a:pt x="2102761" y="2415819"/>
                </a:lnTo>
                <a:lnTo>
                  <a:pt x="2102761" y="2350811"/>
                </a:lnTo>
                <a:lnTo>
                  <a:pt x="2505311" y="2350811"/>
                </a:lnTo>
                <a:lnTo>
                  <a:pt x="2505311" y="2265802"/>
                </a:lnTo>
                <a:lnTo>
                  <a:pt x="2780346" y="2265802"/>
                </a:lnTo>
                <a:lnTo>
                  <a:pt x="2780346" y="2350811"/>
                </a:lnTo>
                <a:lnTo>
                  <a:pt x="3082884" y="2350811"/>
                </a:lnTo>
                <a:lnTo>
                  <a:pt x="3082884" y="2543334"/>
                </a:lnTo>
                <a:lnTo>
                  <a:pt x="3082883" y="2543334"/>
                </a:lnTo>
                <a:lnTo>
                  <a:pt x="3082883" y="2837126"/>
                </a:lnTo>
                <a:lnTo>
                  <a:pt x="1546800" y="2837126"/>
                </a:lnTo>
                <a:lnTo>
                  <a:pt x="1624470" y="3425746"/>
                </a:lnTo>
                <a:lnTo>
                  <a:pt x="1653331" y="3425746"/>
                </a:lnTo>
                <a:lnTo>
                  <a:pt x="1653331" y="3594036"/>
                </a:lnTo>
                <a:lnTo>
                  <a:pt x="1795223" y="3594036"/>
                </a:lnTo>
                <a:lnTo>
                  <a:pt x="1795223" y="3859068"/>
                </a:lnTo>
                <a:lnTo>
                  <a:pt x="1891483" y="3859068"/>
                </a:lnTo>
                <a:lnTo>
                  <a:pt x="1891483" y="4015343"/>
                </a:lnTo>
                <a:lnTo>
                  <a:pt x="1795223" y="4015343"/>
                </a:lnTo>
                <a:lnTo>
                  <a:pt x="1698335" y="4015343"/>
                </a:lnTo>
                <a:lnTo>
                  <a:pt x="1652706" y="4015343"/>
                </a:lnTo>
                <a:lnTo>
                  <a:pt x="1652706" y="4545410"/>
                </a:lnTo>
                <a:lnTo>
                  <a:pt x="213777" y="4545410"/>
                </a:lnTo>
                <a:lnTo>
                  <a:pt x="213777" y="3758290"/>
                </a:lnTo>
                <a:lnTo>
                  <a:pt x="213777" y="3594037"/>
                </a:lnTo>
                <a:lnTo>
                  <a:pt x="213777" y="3458250"/>
                </a:lnTo>
                <a:lnTo>
                  <a:pt x="400049" y="3458250"/>
                </a:lnTo>
                <a:lnTo>
                  <a:pt x="400049" y="3594037"/>
                </a:lnTo>
                <a:lnTo>
                  <a:pt x="1460182" y="3594037"/>
                </a:lnTo>
                <a:lnTo>
                  <a:pt x="1460182" y="3425746"/>
                </a:lnTo>
                <a:lnTo>
                  <a:pt x="1485344" y="3425746"/>
                </a:lnTo>
                <a:lnTo>
                  <a:pt x="1407674" y="2837126"/>
                </a:lnTo>
                <a:lnTo>
                  <a:pt x="1215150" y="2837126"/>
                </a:lnTo>
                <a:lnTo>
                  <a:pt x="1215150" y="2894389"/>
                </a:lnTo>
                <a:lnTo>
                  <a:pt x="527564" y="2894389"/>
                </a:lnTo>
                <a:lnTo>
                  <a:pt x="527564" y="2837126"/>
                </a:lnTo>
                <a:lnTo>
                  <a:pt x="395047" y="2837126"/>
                </a:lnTo>
                <a:lnTo>
                  <a:pt x="395047" y="2415819"/>
                </a:lnTo>
                <a:lnTo>
                  <a:pt x="1415174" y="2415819"/>
                </a:lnTo>
                <a:lnTo>
                  <a:pt x="1415174" y="1693738"/>
                </a:lnTo>
                <a:lnTo>
                  <a:pt x="395047" y="1693738"/>
                </a:lnTo>
                <a:lnTo>
                  <a:pt x="395047" y="1486950"/>
                </a:lnTo>
                <a:lnTo>
                  <a:pt x="365043" y="1486950"/>
                </a:lnTo>
                <a:lnTo>
                  <a:pt x="365043" y="1326350"/>
                </a:lnTo>
                <a:lnTo>
                  <a:pt x="395047" y="1326350"/>
                </a:lnTo>
                <a:lnTo>
                  <a:pt x="395047" y="1272432"/>
                </a:lnTo>
                <a:lnTo>
                  <a:pt x="1396423" y="1272432"/>
                </a:lnTo>
                <a:lnTo>
                  <a:pt x="1396423" y="663207"/>
                </a:lnTo>
                <a:lnTo>
                  <a:pt x="433802" y="663207"/>
                </a:lnTo>
                <a:lnTo>
                  <a:pt x="433802" y="241902"/>
                </a:lnTo>
                <a:lnTo>
                  <a:pt x="1425538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A6AF16E-E894-403F-7ECA-3B969F7CFF70}"/>
              </a:ext>
            </a:extLst>
          </p:cNvPr>
          <p:cNvSpPr/>
          <p:nvPr/>
        </p:nvSpPr>
        <p:spPr>
          <a:xfrm>
            <a:off x="20838160" y="7839229"/>
            <a:ext cx="3164153" cy="1259389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26119E95-023D-042C-1666-70D8B150D0CE}"/>
              </a:ext>
            </a:extLst>
          </p:cNvPr>
          <p:cNvSpPr/>
          <p:nvPr/>
        </p:nvSpPr>
        <p:spPr>
          <a:xfrm>
            <a:off x="20838160" y="7839229"/>
            <a:ext cx="3164153" cy="1259389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85808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6785664" y="6714236"/>
            <a:ext cx="24428396" cy="22928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9214220" y="9535646"/>
            <a:ext cx="18437332" cy="17705228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</p:grp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8E9A4F8-4C2E-3D62-C2C3-B52B63FD1871}"/>
              </a:ext>
            </a:extLst>
          </p:cNvPr>
          <p:cNvSpPr/>
          <p:nvPr/>
        </p:nvSpPr>
        <p:spPr>
          <a:xfrm>
            <a:off x="15678281" y="10343948"/>
            <a:ext cx="2472859" cy="9842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810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10006854" y="11880102"/>
            <a:ext cx="7997551" cy="11791607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019B030B-9E06-2EE8-5A44-2FDADDACBF3E}"/>
              </a:ext>
            </a:extLst>
          </p:cNvPr>
          <p:cNvSpPr/>
          <p:nvPr/>
        </p:nvSpPr>
        <p:spPr>
          <a:xfrm>
            <a:off x="18882217" y="11880102"/>
            <a:ext cx="8296092" cy="9142875"/>
          </a:xfrm>
          <a:custGeom>
            <a:avLst/>
            <a:gdLst>
              <a:gd name="connsiteX0" fmla="*/ 0 w 2950112"/>
              <a:gd name="connsiteY0" fmla="*/ 0 h 3251230"/>
              <a:gd name="connsiteX1" fmla="*/ 610770 w 2950112"/>
              <a:gd name="connsiteY1" fmla="*/ 0 h 3251230"/>
              <a:gd name="connsiteX2" fmla="*/ 650654 w 2950112"/>
              <a:gd name="connsiteY2" fmla="*/ 0 h 3251230"/>
              <a:gd name="connsiteX3" fmla="*/ 2950112 w 2950112"/>
              <a:gd name="connsiteY3" fmla="*/ 0 h 3251230"/>
              <a:gd name="connsiteX4" fmla="*/ 2950112 w 2950112"/>
              <a:gd name="connsiteY4" fmla="*/ 2377824 h 3251230"/>
              <a:gd name="connsiteX5" fmla="*/ 1629035 w 2950112"/>
              <a:gd name="connsiteY5" fmla="*/ 2377824 h 3251230"/>
              <a:gd name="connsiteX6" fmla="*/ 1629035 w 2950112"/>
              <a:gd name="connsiteY6" fmla="*/ 3251230 h 3251230"/>
              <a:gd name="connsiteX7" fmla="*/ 650654 w 2950112"/>
              <a:gd name="connsiteY7" fmla="*/ 3251230 h 3251230"/>
              <a:gd name="connsiteX8" fmla="*/ 610770 w 2950112"/>
              <a:gd name="connsiteY8" fmla="*/ 3251230 h 3251230"/>
              <a:gd name="connsiteX9" fmla="*/ 0 w 2950112"/>
              <a:gd name="connsiteY9" fmla="*/ 3251230 h 3251230"/>
              <a:gd name="connsiteX10" fmla="*/ 0 w 2950112"/>
              <a:gd name="connsiteY10" fmla="*/ 2377824 h 3251230"/>
              <a:gd name="connsiteX11" fmla="*/ 0 w 2950112"/>
              <a:gd name="connsiteY11" fmla="*/ 776961 h 325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50112" h="3251230">
                <a:moveTo>
                  <a:pt x="0" y="0"/>
                </a:moveTo>
                <a:lnTo>
                  <a:pt x="610770" y="0"/>
                </a:lnTo>
                <a:lnTo>
                  <a:pt x="650654" y="0"/>
                </a:lnTo>
                <a:lnTo>
                  <a:pt x="2950112" y="0"/>
                </a:lnTo>
                <a:lnTo>
                  <a:pt x="2950112" y="2377824"/>
                </a:lnTo>
                <a:lnTo>
                  <a:pt x="1629035" y="2377824"/>
                </a:lnTo>
                <a:lnTo>
                  <a:pt x="1629035" y="3251230"/>
                </a:lnTo>
                <a:lnTo>
                  <a:pt x="650654" y="3251230"/>
                </a:lnTo>
                <a:lnTo>
                  <a:pt x="610770" y="3251230"/>
                </a:lnTo>
                <a:lnTo>
                  <a:pt x="0" y="3251230"/>
                </a:lnTo>
                <a:lnTo>
                  <a:pt x="0" y="2377824"/>
                </a:lnTo>
                <a:lnTo>
                  <a:pt x="0" y="776961"/>
                </a:lnTo>
                <a:close/>
              </a:path>
            </a:pathLst>
          </a:custGeom>
          <a:solidFill>
            <a:srgbClr val="F3EDE5"/>
          </a:solidFill>
          <a:ln w="127000" cap="rnd">
            <a:solidFill>
              <a:srgbClr val="F3EDE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65F8405B-14BE-0C64-80BF-C099C0D911BA}"/>
              </a:ext>
            </a:extLst>
          </p:cNvPr>
          <p:cNvGrpSpPr/>
          <p:nvPr/>
        </p:nvGrpSpPr>
        <p:grpSpPr>
          <a:xfrm>
            <a:off x="10006854" y="10343950"/>
            <a:ext cx="8144288" cy="13327757"/>
            <a:chOff x="3558463" y="2078135"/>
            <a:chExt cx="2896130" cy="4739385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58463" y="2624394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75238" y="2078135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9135575-672A-6F0E-AC89-1D5BF00B24FF}"/>
              </a:ext>
            </a:extLst>
          </p:cNvPr>
          <p:cNvSpPr/>
          <p:nvPr/>
        </p:nvSpPr>
        <p:spPr>
          <a:xfrm>
            <a:off x="24220843" y="19379792"/>
            <a:ext cx="2957467" cy="1487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7E893054-FC9C-CD65-7BA0-566C38500739}"/>
              </a:ext>
            </a:extLst>
          </p:cNvPr>
          <p:cNvSpPr/>
          <p:nvPr/>
        </p:nvSpPr>
        <p:spPr>
          <a:xfrm>
            <a:off x="9565949" y="12321582"/>
            <a:ext cx="124532" cy="6957342"/>
          </a:xfrm>
          <a:custGeom>
            <a:avLst/>
            <a:gdLst>
              <a:gd name="connsiteX0" fmla="*/ 0 w 44284"/>
              <a:gd name="connsiteY0" fmla="*/ 0 h 2474049"/>
              <a:gd name="connsiteX1" fmla="*/ 44284 w 44284"/>
              <a:gd name="connsiteY1" fmla="*/ 0 h 2474049"/>
              <a:gd name="connsiteX2" fmla="*/ 44284 w 44284"/>
              <a:gd name="connsiteY2" fmla="*/ 2474049 h 2474049"/>
              <a:gd name="connsiteX3" fmla="*/ 0 w 44284"/>
              <a:gd name="connsiteY3" fmla="*/ 2474049 h 2474049"/>
              <a:gd name="connsiteX4" fmla="*/ 0 w 44284"/>
              <a:gd name="connsiteY4" fmla="*/ 0 h 24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84" h="2474049">
                <a:moveTo>
                  <a:pt x="0" y="0"/>
                </a:moveTo>
                <a:lnTo>
                  <a:pt x="44284" y="0"/>
                </a:lnTo>
                <a:lnTo>
                  <a:pt x="44284" y="2474049"/>
                </a:lnTo>
                <a:lnTo>
                  <a:pt x="0" y="2474049"/>
                </a:lnTo>
                <a:lnTo>
                  <a:pt x="0" y="0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6268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94B489B7-223E-E4EF-D8D6-A65D10AC612E}"/>
              </a:ext>
            </a:extLst>
          </p:cNvPr>
          <p:cNvSpPr/>
          <p:nvPr/>
        </p:nvSpPr>
        <p:spPr>
          <a:xfrm>
            <a:off x="9565940" y="9792026"/>
            <a:ext cx="18166999" cy="17134360"/>
          </a:xfrm>
          <a:custGeom>
            <a:avLst/>
            <a:gdLst>
              <a:gd name="connsiteX0" fmla="*/ 0 w 6460232"/>
              <a:gd name="connsiteY0" fmla="*/ 0 h 6093023"/>
              <a:gd name="connsiteX1" fmla="*/ 6460232 w 6460232"/>
              <a:gd name="connsiteY1" fmla="*/ 0 h 6093023"/>
              <a:gd name="connsiteX2" fmla="*/ 6460232 w 6460232"/>
              <a:gd name="connsiteY2" fmla="*/ 45721 h 6093023"/>
              <a:gd name="connsiteX3" fmla="*/ 6460230 w 6460232"/>
              <a:gd name="connsiteY3" fmla="*/ 45721 h 6093023"/>
              <a:gd name="connsiteX4" fmla="*/ 6460230 w 6460232"/>
              <a:gd name="connsiteY4" fmla="*/ 5340070 h 6093023"/>
              <a:gd name="connsiteX5" fmla="*/ 6460231 w 6460232"/>
              <a:gd name="connsiteY5" fmla="*/ 5340070 h 6093023"/>
              <a:gd name="connsiteX6" fmla="*/ 6460231 w 6460232"/>
              <a:gd name="connsiteY6" fmla="*/ 5385791 h 6093023"/>
              <a:gd name="connsiteX7" fmla="*/ 6460230 w 6460232"/>
              <a:gd name="connsiteY7" fmla="*/ 5385791 h 6093023"/>
              <a:gd name="connsiteX8" fmla="*/ 6414511 w 6460232"/>
              <a:gd name="connsiteY8" fmla="*/ 5385791 h 6093023"/>
              <a:gd name="connsiteX9" fmla="*/ 4395978 w 6460232"/>
              <a:gd name="connsiteY9" fmla="*/ 5385791 h 6093023"/>
              <a:gd name="connsiteX10" fmla="*/ 4395978 w 6460232"/>
              <a:gd name="connsiteY10" fmla="*/ 6093023 h 6093023"/>
              <a:gd name="connsiteX11" fmla="*/ 4350259 w 6460232"/>
              <a:gd name="connsiteY11" fmla="*/ 6093023 h 6093023"/>
              <a:gd name="connsiteX12" fmla="*/ 4350259 w 6460232"/>
              <a:gd name="connsiteY12" fmla="*/ 6093022 h 6093023"/>
              <a:gd name="connsiteX13" fmla="*/ 45720 w 6460232"/>
              <a:gd name="connsiteY13" fmla="*/ 6093022 h 6093023"/>
              <a:gd name="connsiteX14" fmla="*/ 45720 w 6460232"/>
              <a:gd name="connsiteY14" fmla="*/ 6093023 h 6093023"/>
              <a:gd name="connsiteX15" fmla="*/ 0 w 6460232"/>
              <a:gd name="connsiteY15" fmla="*/ 6093023 h 6093023"/>
              <a:gd name="connsiteX16" fmla="*/ 0 w 6460232"/>
              <a:gd name="connsiteY16" fmla="*/ 6093022 h 6093023"/>
              <a:gd name="connsiteX17" fmla="*/ 0 w 6460232"/>
              <a:gd name="connsiteY17" fmla="*/ 6047299 h 6093023"/>
              <a:gd name="connsiteX18" fmla="*/ 0 w 6460232"/>
              <a:gd name="connsiteY18" fmla="*/ 4004516 h 6093023"/>
              <a:gd name="connsiteX19" fmla="*/ 45720 w 6460232"/>
              <a:gd name="connsiteY19" fmla="*/ 4004516 h 6093023"/>
              <a:gd name="connsiteX20" fmla="*/ 45720 w 6460232"/>
              <a:gd name="connsiteY20" fmla="*/ 6047299 h 6093023"/>
              <a:gd name="connsiteX21" fmla="*/ 4350259 w 6460232"/>
              <a:gd name="connsiteY21" fmla="*/ 6047299 h 6093023"/>
              <a:gd name="connsiteX22" fmla="*/ 4350259 w 6460232"/>
              <a:gd name="connsiteY22" fmla="*/ 5340070 h 6093023"/>
              <a:gd name="connsiteX23" fmla="*/ 4350260 w 6460232"/>
              <a:gd name="connsiteY23" fmla="*/ 5340070 h 6093023"/>
              <a:gd name="connsiteX24" fmla="*/ 4395978 w 6460232"/>
              <a:gd name="connsiteY24" fmla="*/ 5340070 h 6093023"/>
              <a:gd name="connsiteX25" fmla="*/ 6414511 w 6460232"/>
              <a:gd name="connsiteY25" fmla="*/ 5340070 h 6093023"/>
              <a:gd name="connsiteX26" fmla="*/ 6414511 w 6460232"/>
              <a:gd name="connsiteY26" fmla="*/ 45721 h 6093023"/>
              <a:gd name="connsiteX27" fmla="*/ 45720 w 6460232"/>
              <a:gd name="connsiteY27" fmla="*/ 45721 h 6093023"/>
              <a:gd name="connsiteX28" fmla="*/ 45720 w 6460232"/>
              <a:gd name="connsiteY28" fmla="*/ 244674 h 6093023"/>
              <a:gd name="connsiteX29" fmla="*/ 2 w 6460232"/>
              <a:gd name="connsiteY29" fmla="*/ 244674 h 6093023"/>
              <a:gd name="connsiteX30" fmla="*/ 2 w 6460232"/>
              <a:gd name="connsiteY30" fmla="*/ 45721 h 6093023"/>
              <a:gd name="connsiteX31" fmla="*/ 0 w 6460232"/>
              <a:gd name="connsiteY31" fmla="*/ 45721 h 609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60232" h="6093023">
                <a:moveTo>
                  <a:pt x="0" y="0"/>
                </a:moveTo>
                <a:lnTo>
                  <a:pt x="6460232" y="0"/>
                </a:lnTo>
                <a:lnTo>
                  <a:pt x="6460232" y="45721"/>
                </a:lnTo>
                <a:lnTo>
                  <a:pt x="6460230" y="45721"/>
                </a:lnTo>
                <a:lnTo>
                  <a:pt x="6460230" y="5340070"/>
                </a:lnTo>
                <a:lnTo>
                  <a:pt x="6460231" y="5340070"/>
                </a:lnTo>
                <a:lnTo>
                  <a:pt x="6460231" y="5385791"/>
                </a:lnTo>
                <a:lnTo>
                  <a:pt x="6460230" y="5385791"/>
                </a:lnTo>
                <a:lnTo>
                  <a:pt x="6414511" y="5385791"/>
                </a:lnTo>
                <a:lnTo>
                  <a:pt x="4395978" y="5385791"/>
                </a:lnTo>
                <a:lnTo>
                  <a:pt x="4395978" y="6093023"/>
                </a:lnTo>
                <a:lnTo>
                  <a:pt x="4350259" y="6093023"/>
                </a:lnTo>
                <a:lnTo>
                  <a:pt x="4350259" y="6093022"/>
                </a:lnTo>
                <a:lnTo>
                  <a:pt x="45720" y="6093022"/>
                </a:lnTo>
                <a:lnTo>
                  <a:pt x="45720" y="6093023"/>
                </a:lnTo>
                <a:lnTo>
                  <a:pt x="0" y="6093023"/>
                </a:lnTo>
                <a:lnTo>
                  <a:pt x="0" y="6093022"/>
                </a:lnTo>
                <a:lnTo>
                  <a:pt x="0" y="6047299"/>
                </a:lnTo>
                <a:lnTo>
                  <a:pt x="0" y="4004516"/>
                </a:lnTo>
                <a:lnTo>
                  <a:pt x="45720" y="4004516"/>
                </a:lnTo>
                <a:lnTo>
                  <a:pt x="45720" y="6047299"/>
                </a:lnTo>
                <a:lnTo>
                  <a:pt x="4350259" y="6047299"/>
                </a:lnTo>
                <a:lnTo>
                  <a:pt x="4350259" y="5340070"/>
                </a:lnTo>
                <a:lnTo>
                  <a:pt x="4350260" y="5340070"/>
                </a:lnTo>
                <a:lnTo>
                  <a:pt x="4395978" y="5340070"/>
                </a:lnTo>
                <a:lnTo>
                  <a:pt x="6414511" y="5340070"/>
                </a:lnTo>
                <a:lnTo>
                  <a:pt x="6414511" y="45721"/>
                </a:lnTo>
                <a:lnTo>
                  <a:pt x="45720" y="45721"/>
                </a:lnTo>
                <a:lnTo>
                  <a:pt x="45720" y="244674"/>
                </a:lnTo>
                <a:lnTo>
                  <a:pt x="2" y="244674"/>
                </a:lnTo>
                <a:lnTo>
                  <a:pt x="2" y="45721"/>
                </a:lnTo>
                <a:lnTo>
                  <a:pt x="0" y="45721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6268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9DDBB6F8-B165-2D2B-0F29-90EE69127C7A}"/>
              </a:ext>
            </a:extLst>
          </p:cNvPr>
          <p:cNvSpPr/>
          <p:nvPr/>
        </p:nvSpPr>
        <p:spPr>
          <a:xfrm rot="8100000">
            <a:off x="3043287" y="3229285"/>
            <a:ext cx="30113152" cy="29379617"/>
          </a:xfrm>
          <a:custGeom>
            <a:avLst/>
            <a:gdLst>
              <a:gd name="connsiteX0" fmla="*/ 2568807 w 10708315"/>
              <a:gd name="connsiteY0" fmla="*/ 2052366 h 10447468"/>
              <a:gd name="connsiteX1" fmla="*/ 2933135 w 10708315"/>
              <a:gd name="connsiteY1" fmla="*/ 2416693 h 10447468"/>
              <a:gd name="connsiteX2" fmla="*/ 3086537 w 10708315"/>
              <a:gd name="connsiteY2" fmla="*/ 2414376 h 10447468"/>
              <a:gd name="connsiteX3" fmla="*/ 4212345 w 10708315"/>
              <a:gd name="connsiteY3" fmla="*/ 1288568 h 10447468"/>
              <a:gd name="connsiteX4" fmla="*/ 4212345 w 10708315"/>
              <a:gd name="connsiteY4" fmla="*/ 1188948 h 10447468"/>
              <a:gd name="connsiteX5" fmla="*/ 3822183 w 10708315"/>
              <a:gd name="connsiteY5" fmla="*/ 798786 h 10447468"/>
              <a:gd name="connsiteX6" fmla="*/ 3677681 w 10708315"/>
              <a:gd name="connsiteY6" fmla="*/ 800968 h 10447468"/>
              <a:gd name="connsiteX7" fmla="*/ 2568807 w 10708315"/>
              <a:gd name="connsiteY7" fmla="*/ 1909842 h 10447468"/>
              <a:gd name="connsiteX8" fmla="*/ 4942989 w 10708315"/>
              <a:gd name="connsiteY8" fmla="*/ 10447468 h 10447468"/>
              <a:gd name="connsiteX9" fmla="*/ 4682551 w 10708315"/>
              <a:gd name="connsiteY9" fmla="*/ 10187030 h 10447468"/>
              <a:gd name="connsiteX10" fmla="*/ 5121439 w 10708315"/>
              <a:gd name="connsiteY10" fmla="*/ 9748141 h 10447468"/>
              <a:gd name="connsiteX11" fmla="*/ 5121439 w 10708315"/>
              <a:gd name="connsiteY11" fmla="*/ 9522701 h 10447468"/>
              <a:gd name="connsiteX12" fmla="*/ 2933580 w 10708315"/>
              <a:gd name="connsiteY12" fmla="*/ 7334842 h 10447468"/>
              <a:gd name="connsiteX13" fmla="*/ 2725125 w 10708315"/>
              <a:gd name="connsiteY13" fmla="*/ 7334842 h 10447468"/>
              <a:gd name="connsiteX14" fmla="*/ 2277744 w 10708315"/>
              <a:gd name="connsiteY14" fmla="*/ 7782223 h 10447468"/>
              <a:gd name="connsiteX15" fmla="*/ 1790213 w 10708315"/>
              <a:gd name="connsiteY15" fmla="*/ 7294692 h 10447468"/>
              <a:gd name="connsiteX16" fmla="*/ 2225285 w 10708315"/>
              <a:gd name="connsiteY16" fmla="*/ 6859620 h 10447468"/>
              <a:gd name="connsiteX17" fmla="*/ 2225285 w 10708315"/>
              <a:gd name="connsiteY17" fmla="*/ 6626547 h 10447468"/>
              <a:gd name="connsiteX18" fmla="*/ 1859017 w 10708315"/>
              <a:gd name="connsiteY18" fmla="*/ 6260279 h 10447468"/>
              <a:gd name="connsiteX19" fmla="*/ 2083041 w 10708315"/>
              <a:gd name="connsiteY19" fmla="*/ 6036254 h 10447468"/>
              <a:gd name="connsiteX20" fmla="*/ 2565846 w 10708315"/>
              <a:gd name="connsiteY20" fmla="*/ 6519059 h 10447468"/>
              <a:gd name="connsiteX21" fmla="*/ 2565847 w 10708315"/>
              <a:gd name="connsiteY21" fmla="*/ 6519058 h 10447468"/>
              <a:gd name="connsiteX22" fmla="*/ 3053378 w 10708315"/>
              <a:gd name="connsiteY22" fmla="*/ 7006589 h 10447468"/>
              <a:gd name="connsiteX23" fmla="*/ 3053377 w 10708315"/>
              <a:gd name="connsiteY23" fmla="*/ 7006590 h 10447468"/>
              <a:gd name="connsiteX24" fmla="*/ 5458184 w 10708315"/>
              <a:gd name="connsiteY24" fmla="*/ 9411397 h 10447468"/>
              <a:gd name="connsiteX25" fmla="*/ 9765256 w 10708315"/>
              <a:gd name="connsiteY25" fmla="*/ 5104325 h 10447468"/>
              <a:gd name="connsiteX26" fmla="*/ 6658719 w 10708315"/>
              <a:gd name="connsiteY26" fmla="*/ 1997785 h 10447468"/>
              <a:gd name="connsiteX27" fmla="*/ 6274512 w 10708315"/>
              <a:gd name="connsiteY27" fmla="*/ 2381990 h 10447468"/>
              <a:gd name="connsiteX28" fmla="*/ 6274514 w 10708315"/>
              <a:gd name="connsiteY28" fmla="*/ 2381993 h 10447468"/>
              <a:gd name="connsiteX29" fmla="*/ 6247406 w 10708315"/>
              <a:gd name="connsiteY29" fmla="*/ 2409101 h 10447468"/>
              <a:gd name="connsiteX30" fmla="*/ 6071749 w 10708315"/>
              <a:gd name="connsiteY30" fmla="*/ 2411755 h 10447468"/>
              <a:gd name="connsiteX31" fmla="*/ 6041987 w 10708315"/>
              <a:gd name="connsiteY31" fmla="*/ 2381993 h 10447468"/>
              <a:gd name="connsiteX32" fmla="*/ 6041988 w 10708315"/>
              <a:gd name="connsiteY32" fmla="*/ 2381991 h 10447468"/>
              <a:gd name="connsiteX33" fmla="*/ 4696717 w 10708315"/>
              <a:gd name="connsiteY33" fmla="*/ 1036721 h 10447468"/>
              <a:gd name="connsiteX34" fmla="*/ 3008678 w 10708315"/>
              <a:gd name="connsiteY34" fmla="*/ 2724760 h 10447468"/>
              <a:gd name="connsiteX35" fmla="*/ 3009167 w 10708315"/>
              <a:gd name="connsiteY35" fmla="*/ 2725248 h 10447468"/>
              <a:gd name="connsiteX36" fmla="*/ 3007758 w 10708315"/>
              <a:gd name="connsiteY36" fmla="*/ 2725680 h 10447468"/>
              <a:gd name="connsiteX37" fmla="*/ 3004498 w 10708315"/>
              <a:gd name="connsiteY37" fmla="*/ 2728939 h 10447468"/>
              <a:gd name="connsiteX38" fmla="*/ 3002767 w 10708315"/>
              <a:gd name="connsiteY38" fmla="*/ 2727208 h 10447468"/>
              <a:gd name="connsiteX39" fmla="*/ 2918854 w 10708315"/>
              <a:gd name="connsiteY39" fmla="*/ 2752908 h 10447468"/>
              <a:gd name="connsiteX40" fmla="*/ 1420736 w 10708315"/>
              <a:gd name="connsiteY40" fmla="*/ 4251025 h 10447468"/>
              <a:gd name="connsiteX41" fmla="*/ 1399674 w 10708315"/>
              <a:gd name="connsiteY41" fmla="*/ 4343477 h 10447468"/>
              <a:gd name="connsiteX42" fmla="*/ 1396600 w 10708315"/>
              <a:gd name="connsiteY42" fmla="*/ 4340404 h 10447468"/>
              <a:gd name="connsiteX43" fmla="*/ 116263 w 10708315"/>
              <a:gd name="connsiteY43" fmla="*/ 5620742 h 10447468"/>
              <a:gd name="connsiteX44" fmla="*/ 0 w 10708315"/>
              <a:gd name="connsiteY44" fmla="*/ 5504479 h 10447468"/>
              <a:gd name="connsiteX45" fmla="*/ 1280338 w 10708315"/>
              <a:gd name="connsiteY45" fmla="*/ 4224142 h 10447468"/>
              <a:gd name="connsiteX46" fmla="*/ 1279846 w 10708315"/>
              <a:gd name="connsiteY46" fmla="*/ 4223649 h 10447468"/>
              <a:gd name="connsiteX47" fmla="*/ 1281266 w 10708315"/>
              <a:gd name="connsiteY47" fmla="*/ 4223214 h 10447468"/>
              <a:gd name="connsiteX48" fmla="*/ 1284515 w 10708315"/>
              <a:gd name="connsiteY48" fmla="*/ 4219965 h 10447468"/>
              <a:gd name="connsiteX49" fmla="*/ 1286240 w 10708315"/>
              <a:gd name="connsiteY49" fmla="*/ 4221690 h 10447468"/>
              <a:gd name="connsiteX50" fmla="*/ 1371413 w 10708315"/>
              <a:gd name="connsiteY50" fmla="*/ 4195606 h 10447468"/>
              <a:gd name="connsiteX51" fmla="*/ 2868019 w 10708315"/>
              <a:gd name="connsiteY51" fmla="*/ 2699000 h 10447468"/>
              <a:gd name="connsiteX52" fmla="*/ 2889338 w 10708315"/>
              <a:gd name="connsiteY52" fmla="*/ 2605420 h 10447468"/>
              <a:gd name="connsiteX53" fmla="*/ 2892416 w 10708315"/>
              <a:gd name="connsiteY53" fmla="*/ 2608497 h 10447468"/>
              <a:gd name="connsiteX54" fmla="*/ 2133354 w 10708315"/>
              <a:gd name="connsiteY54" fmla="*/ 1849434 h 10447468"/>
              <a:gd name="connsiteX55" fmla="*/ 2249614 w 10708315"/>
              <a:gd name="connsiteY55" fmla="*/ 1733173 h 10447468"/>
              <a:gd name="connsiteX56" fmla="*/ 2314654 w 10708315"/>
              <a:gd name="connsiteY56" fmla="*/ 1798212 h 10447468"/>
              <a:gd name="connsiteX57" fmla="*/ 2447914 w 10708315"/>
              <a:gd name="connsiteY57" fmla="*/ 1798212 h 10447468"/>
              <a:gd name="connsiteX58" fmla="*/ 3629913 w 10708315"/>
              <a:gd name="connsiteY58" fmla="*/ 616213 h 10447468"/>
              <a:gd name="connsiteX59" fmla="*/ 3868528 w 10708315"/>
              <a:gd name="connsiteY59" fmla="*/ 612609 h 10447468"/>
              <a:gd name="connsiteX60" fmla="*/ 4319839 w 10708315"/>
              <a:gd name="connsiteY60" fmla="*/ 1063920 h 10447468"/>
              <a:gd name="connsiteX61" fmla="*/ 4436993 w 10708315"/>
              <a:gd name="connsiteY61" fmla="*/ 1063920 h 10447468"/>
              <a:gd name="connsiteX62" fmla="*/ 4580455 w 10708315"/>
              <a:gd name="connsiteY62" fmla="*/ 920458 h 10447468"/>
              <a:gd name="connsiteX63" fmla="*/ 4634414 w 10708315"/>
              <a:gd name="connsiteY63" fmla="*/ 866499 h 10447468"/>
              <a:gd name="connsiteX64" fmla="*/ 4757167 w 10708315"/>
              <a:gd name="connsiteY64" fmla="*/ 864644 h 10447468"/>
              <a:gd name="connsiteX65" fmla="*/ 4812981 w 10708315"/>
              <a:gd name="connsiteY65" fmla="*/ 920457 h 10447468"/>
              <a:gd name="connsiteX66" fmla="*/ 4812980 w 10708315"/>
              <a:gd name="connsiteY66" fmla="*/ 920458 h 10447468"/>
              <a:gd name="connsiteX67" fmla="*/ 5527747 w 10708315"/>
              <a:gd name="connsiteY67" fmla="*/ 1635226 h 10447468"/>
              <a:gd name="connsiteX68" fmla="*/ 5631914 w 10708315"/>
              <a:gd name="connsiteY68" fmla="*/ 1635226 h 10447468"/>
              <a:gd name="connsiteX69" fmla="*/ 6204934 w 10708315"/>
              <a:gd name="connsiteY69" fmla="*/ 1062206 h 10447468"/>
              <a:gd name="connsiteX70" fmla="*/ 6203007 w 10708315"/>
              <a:gd name="connsiteY70" fmla="*/ 934616 h 10447468"/>
              <a:gd name="connsiteX71" fmla="*/ 5384651 w 10708315"/>
              <a:gd name="connsiteY71" fmla="*/ 116261 h 10447468"/>
              <a:gd name="connsiteX72" fmla="*/ 5500912 w 10708315"/>
              <a:gd name="connsiteY72" fmla="*/ 0 h 10447468"/>
              <a:gd name="connsiteX73" fmla="*/ 6403483 w 10708315"/>
              <a:gd name="connsiteY73" fmla="*/ 902571 h 10447468"/>
              <a:gd name="connsiteX74" fmla="*/ 6406364 w 10708315"/>
              <a:gd name="connsiteY74" fmla="*/ 1093301 h 10447468"/>
              <a:gd name="connsiteX75" fmla="*/ 6384028 w 10708315"/>
              <a:gd name="connsiteY75" fmla="*/ 1115637 h 10447468"/>
              <a:gd name="connsiteX76" fmla="*/ 6384026 w 10708315"/>
              <a:gd name="connsiteY76" fmla="*/ 1115636 h 10447468"/>
              <a:gd name="connsiteX77" fmla="*/ 5753364 w 10708315"/>
              <a:gd name="connsiteY77" fmla="*/ 1746298 h 10447468"/>
              <a:gd name="connsiteX78" fmla="*/ 5753364 w 10708315"/>
              <a:gd name="connsiteY78" fmla="*/ 1860842 h 10447468"/>
              <a:gd name="connsiteX79" fmla="*/ 6070379 w 10708315"/>
              <a:gd name="connsiteY79" fmla="*/ 2177857 h 10447468"/>
              <a:gd name="connsiteX80" fmla="*/ 6248817 w 10708315"/>
              <a:gd name="connsiteY80" fmla="*/ 2175162 h 10447468"/>
              <a:gd name="connsiteX81" fmla="*/ 7225076 w 10708315"/>
              <a:gd name="connsiteY81" fmla="*/ 1198905 h 10447468"/>
              <a:gd name="connsiteX82" fmla="*/ 7341338 w 10708315"/>
              <a:gd name="connsiteY82" fmla="*/ 1315167 h 10447468"/>
              <a:gd name="connsiteX83" fmla="*/ 6978691 w 10708315"/>
              <a:gd name="connsiteY83" fmla="*/ 1677813 h 10447468"/>
              <a:gd name="connsiteX84" fmla="*/ 6981634 w 10708315"/>
              <a:gd name="connsiteY84" fmla="*/ 1872651 h 10447468"/>
              <a:gd name="connsiteX85" fmla="*/ 8178174 w 10708315"/>
              <a:gd name="connsiteY85" fmla="*/ 3069192 h 10447468"/>
              <a:gd name="connsiteX86" fmla="*/ 8277859 w 10708315"/>
              <a:gd name="connsiteY86" fmla="*/ 3069192 h 10447468"/>
              <a:gd name="connsiteX87" fmla="*/ 8686611 w 10708315"/>
              <a:gd name="connsiteY87" fmla="*/ 2660440 h 10447468"/>
              <a:gd name="connsiteX88" fmla="*/ 8802873 w 10708315"/>
              <a:gd name="connsiteY88" fmla="*/ 2776702 h 10447468"/>
              <a:gd name="connsiteX89" fmla="*/ 8398751 w 10708315"/>
              <a:gd name="connsiteY89" fmla="*/ 3180824 h 10447468"/>
              <a:gd name="connsiteX90" fmla="*/ 8398750 w 10708315"/>
              <a:gd name="connsiteY90" fmla="*/ 3289768 h 10447468"/>
              <a:gd name="connsiteX91" fmla="*/ 9874789 w 10708315"/>
              <a:gd name="connsiteY91" fmla="*/ 4765807 h 10447468"/>
              <a:gd name="connsiteX92" fmla="*/ 10103774 w 10708315"/>
              <a:gd name="connsiteY92" fmla="*/ 4765807 h 10447468"/>
              <a:gd name="connsiteX93" fmla="*/ 10447876 w 10708315"/>
              <a:gd name="connsiteY93" fmla="*/ 4421705 h 10447468"/>
              <a:gd name="connsiteX94" fmla="*/ 10708315 w 10708315"/>
              <a:gd name="connsiteY94" fmla="*/ 4682144 h 10447468"/>
              <a:gd name="connsiteX95" fmla="*/ 10346604 w 10708315"/>
              <a:gd name="connsiteY95" fmla="*/ 5043854 h 10447468"/>
              <a:gd name="connsiteX96" fmla="*/ 10346605 w 10708315"/>
              <a:gd name="connsiteY96" fmla="*/ 5237624 h 10447468"/>
              <a:gd name="connsiteX97" fmla="*/ 10688380 w 10708315"/>
              <a:gd name="connsiteY97" fmla="*/ 5579399 h 10447468"/>
              <a:gd name="connsiteX98" fmla="*/ 10464355 w 10708315"/>
              <a:gd name="connsiteY98" fmla="*/ 5803424 h 10447468"/>
              <a:gd name="connsiteX99" fmla="*/ 10135792 w 10708315"/>
              <a:gd name="connsiteY99" fmla="*/ 5474860 h 10447468"/>
              <a:gd name="connsiteX100" fmla="*/ 9915599 w 10708315"/>
              <a:gd name="connsiteY100" fmla="*/ 5474860 h 10447468"/>
              <a:gd name="connsiteX101" fmla="*/ 5818143 w 10708315"/>
              <a:gd name="connsiteY101" fmla="*/ 9572315 h 10447468"/>
              <a:gd name="connsiteX102" fmla="*/ 5818143 w 10708315"/>
              <a:gd name="connsiteY102" fmla="*/ 9771355 h 10447468"/>
              <a:gd name="connsiteX103" fmla="*/ 6157283 w 10708315"/>
              <a:gd name="connsiteY103" fmla="*/ 10110496 h 10447468"/>
              <a:gd name="connsiteX104" fmla="*/ 5933259 w 10708315"/>
              <a:gd name="connsiteY104" fmla="*/ 10334520 h 10447468"/>
              <a:gd name="connsiteX105" fmla="*/ 5610585 w 10708315"/>
              <a:gd name="connsiteY105" fmla="*/ 10011847 h 10447468"/>
              <a:gd name="connsiteX106" fmla="*/ 5378611 w 10708315"/>
              <a:gd name="connsiteY106" fmla="*/ 10011848 h 104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0708315" h="10447468">
                <a:moveTo>
                  <a:pt x="2568807" y="2052366"/>
                </a:moveTo>
                <a:lnTo>
                  <a:pt x="2933135" y="2416693"/>
                </a:lnTo>
                <a:lnTo>
                  <a:pt x="3086537" y="2414376"/>
                </a:lnTo>
                <a:lnTo>
                  <a:pt x="4212345" y="1288568"/>
                </a:lnTo>
                <a:lnTo>
                  <a:pt x="4212345" y="1188948"/>
                </a:lnTo>
                <a:lnTo>
                  <a:pt x="3822183" y="798786"/>
                </a:lnTo>
                <a:lnTo>
                  <a:pt x="3677681" y="800968"/>
                </a:lnTo>
                <a:lnTo>
                  <a:pt x="2568807" y="1909842"/>
                </a:lnTo>
                <a:close/>
                <a:moveTo>
                  <a:pt x="4942989" y="10447468"/>
                </a:moveTo>
                <a:lnTo>
                  <a:pt x="4682551" y="10187030"/>
                </a:lnTo>
                <a:lnTo>
                  <a:pt x="5121439" y="9748141"/>
                </a:lnTo>
                <a:lnTo>
                  <a:pt x="5121439" y="9522701"/>
                </a:lnTo>
                <a:lnTo>
                  <a:pt x="2933580" y="7334842"/>
                </a:lnTo>
                <a:lnTo>
                  <a:pt x="2725125" y="7334842"/>
                </a:lnTo>
                <a:lnTo>
                  <a:pt x="2277744" y="7782223"/>
                </a:lnTo>
                <a:lnTo>
                  <a:pt x="1790213" y="7294692"/>
                </a:lnTo>
                <a:lnTo>
                  <a:pt x="2225285" y="6859620"/>
                </a:lnTo>
                <a:lnTo>
                  <a:pt x="2225285" y="6626547"/>
                </a:lnTo>
                <a:lnTo>
                  <a:pt x="1859017" y="6260279"/>
                </a:lnTo>
                <a:lnTo>
                  <a:pt x="2083041" y="6036254"/>
                </a:lnTo>
                <a:lnTo>
                  <a:pt x="2565846" y="6519059"/>
                </a:lnTo>
                <a:lnTo>
                  <a:pt x="2565847" y="6519058"/>
                </a:lnTo>
                <a:lnTo>
                  <a:pt x="3053378" y="7006589"/>
                </a:lnTo>
                <a:lnTo>
                  <a:pt x="3053377" y="7006590"/>
                </a:lnTo>
                <a:lnTo>
                  <a:pt x="5458184" y="9411397"/>
                </a:lnTo>
                <a:lnTo>
                  <a:pt x="9765256" y="5104325"/>
                </a:lnTo>
                <a:lnTo>
                  <a:pt x="6658719" y="1997785"/>
                </a:lnTo>
                <a:lnTo>
                  <a:pt x="6274512" y="2381990"/>
                </a:lnTo>
                <a:lnTo>
                  <a:pt x="6274514" y="2381993"/>
                </a:lnTo>
                <a:lnTo>
                  <a:pt x="6247406" y="2409101"/>
                </a:lnTo>
                <a:lnTo>
                  <a:pt x="6071749" y="2411755"/>
                </a:lnTo>
                <a:lnTo>
                  <a:pt x="6041987" y="2381993"/>
                </a:lnTo>
                <a:lnTo>
                  <a:pt x="6041988" y="2381991"/>
                </a:lnTo>
                <a:lnTo>
                  <a:pt x="4696717" y="1036721"/>
                </a:lnTo>
                <a:lnTo>
                  <a:pt x="3008678" y="2724760"/>
                </a:lnTo>
                <a:lnTo>
                  <a:pt x="3009167" y="2725248"/>
                </a:lnTo>
                <a:lnTo>
                  <a:pt x="3007758" y="2725680"/>
                </a:lnTo>
                <a:lnTo>
                  <a:pt x="3004498" y="2728939"/>
                </a:lnTo>
                <a:lnTo>
                  <a:pt x="3002767" y="2727208"/>
                </a:lnTo>
                <a:lnTo>
                  <a:pt x="2918854" y="2752908"/>
                </a:lnTo>
                <a:lnTo>
                  <a:pt x="1420736" y="4251025"/>
                </a:lnTo>
                <a:lnTo>
                  <a:pt x="1399674" y="4343477"/>
                </a:lnTo>
                <a:lnTo>
                  <a:pt x="1396600" y="4340404"/>
                </a:lnTo>
                <a:lnTo>
                  <a:pt x="116263" y="5620742"/>
                </a:lnTo>
                <a:lnTo>
                  <a:pt x="0" y="5504479"/>
                </a:lnTo>
                <a:lnTo>
                  <a:pt x="1280338" y="4224142"/>
                </a:lnTo>
                <a:lnTo>
                  <a:pt x="1279846" y="4223649"/>
                </a:lnTo>
                <a:lnTo>
                  <a:pt x="1281266" y="4223214"/>
                </a:lnTo>
                <a:lnTo>
                  <a:pt x="1284515" y="4219965"/>
                </a:lnTo>
                <a:lnTo>
                  <a:pt x="1286240" y="4221690"/>
                </a:lnTo>
                <a:lnTo>
                  <a:pt x="1371413" y="4195606"/>
                </a:lnTo>
                <a:lnTo>
                  <a:pt x="2868019" y="2699000"/>
                </a:lnTo>
                <a:lnTo>
                  <a:pt x="2889338" y="2605420"/>
                </a:lnTo>
                <a:lnTo>
                  <a:pt x="2892416" y="2608497"/>
                </a:lnTo>
                <a:lnTo>
                  <a:pt x="2133354" y="1849434"/>
                </a:lnTo>
                <a:lnTo>
                  <a:pt x="2249614" y="1733173"/>
                </a:lnTo>
                <a:lnTo>
                  <a:pt x="2314654" y="1798212"/>
                </a:lnTo>
                <a:lnTo>
                  <a:pt x="2447914" y="1798212"/>
                </a:lnTo>
                <a:lnTo>
                  <a:pt x="3629913" y="616213"/>
                </a:lnTo>
                <a:lnTo>
                  <a:pt x="3868528" y="612609"/>
                </a:lnTo>
                <a:lnTo>
                  <a:pt x="4319839" y="1063920"/>
                </a:lnTo>
                <a:lnTo>
                  <a:pt x="4436993" y="1063920"/>
                </a:lnTo>
                <a:lnTo>
                  <a:pt x="4580455" y="920458"/>
                </a:lnTo>
                <a:lnTo>
                  <a:pt x="4634414" y="866499"/>
                </a:lnTo>
                <a:lnTo>
                  <a:pt x="4757167" y="864644"/>
                </a:lnTo>
                <a:lnTo>
                  <a:pt x="4812981" y="920457"/>
                </a:lnTo>
                <a:lnTo>
                  <a:pt x="4812980" y="920458"/>
                </a:lnTo>
                <a:lnTo>
                  <a:pt x="5527747" y="1635226"/>
                </a:lnTo>
                <a:lnTo>
                  <a:pt x="5631914" y="1635226"/>
                </a:lnTo>
                <a:lnTo>
                  <a:pt x="6204934" y="1062206"/>
                </a:lnTo>
                <a:lnTo>
                  <a:pt x="6203007" y="934616"/>
                </a:lnTo>
                <a:lnTo>
                  <a:pt x="5384651" y="116261"/>
                </a:lnTo>
                <a:lnTo>
                  <a:pt x="5500912" y="0"/>
                </a:lnTo>
                <a:lnTo>
                  <a:pt x="6403483" y="902571"/>
                </a:lnTo>
                <a:lnTo>
                  <a:pt x="6406364" y="1093301"/>
                </a:lnTo>
                <a:lnTo>
                  <a:pt x="6384028" y="1115637"/>
                </a:lnTo>
                <a:lnTo>
                  <a:pt x="6384026" y="1115636"/>
                </a:lnTo>
                <a:lnTo>
                  <a:pt x="5753364" y="1746298"/>
                </a:lnTo>
                <a:lnTo>
                  <a:pt x="5753364" y="1860842"/>
                </a:lnTo>
                <a:lnTo>
                  <a:pt x="6070379" y="2177857"/>
                </a:lnTo>
                <a:lnTo>
                  <a:pt x="6248817" y="2175162"/>
                </a:lnTo>
                <a:lnTo>
                  <a:pt x="7225076" y="1198905"/>
                </a:lnTo>
                <a:lnTo>
                  <a:pt x="7341338" y="1315167"/>
                </a:lnTo>
                <a:lnTo>
                  <a:pt x="6978691" y="1677813"/>
                </a:lnTo>
                <a:lnTo>
                  <a:pt x="6981634" y="1872651"/>
                </a:lnTo>
                <a:lnTo>
                  <a:pt x="8178174" y="3069192"/>
                </a:lnTo>
                <a:lnTo>
                  <a:pt x="8277859" y="3069192"/>
                </a:lnTo>
                <a:lnTo>
                  <a:pt x="8686611" y="2660440"/>
                </a:lnTo>
                <a:lnTo>
                  <a:pt x="8802873" y="2776702"/>
                </a:lnTo>
                <a:lnTo>
                  <a:pt x="8398751" y="3180824"/>
                </a:lnTo>
                <a:lnTo>
                  <a:pt x="8398750" y="3289768"/>
                </a:lnTo>
                <a:lnTo>
                  <a:pt x="9874789" y="4765807"/>
                </a:lnTo>
                <a:lnTo>
                  <a:pt x="10103774" y="4765807"/>
                </a:lnTo>
                <a:lnTo>
                  <a:pt x="10447876" y="4421705"/>
                </a:lnTo>
                <a:lnTo>
                  <a:pt x="10708315" y="4682144"/>
                </a:lnTo>
                <a:lnTo>
                  <a:pt x="10346604" y="5043854"/>
                </a:lnTo>
                <a:lnTo>
                  <a:pt x="10346605" y="5237624"/>
                </a:lnTo>
                <a:lnTo>
                  <a:pt x="10688380" y="5579399"/>
                </a:lnTo>
                <a:lnTo>
                  <a:pt x="10464355" y="5803424"/>
                </a:lnTo>
                <a:lnTo>
                  <a:pt x="10135792" y="5474860"/>
                </a:lnTo>
                <a:lnTo>
                  <a:pt x="9915599" y="5474860"/>
                </a:lnTo>
                <a:lnTo>
                  <a:pt x="5818143" y="9572315"/>
                </a:lnTo>
                <a:lnTo>
                  <a:pt x="5818143" y="9771355"/>
                </a:lnTo>
                <a:lnTo>
                  <a:pt x="6157283" y="10110496"/>
                </a:lnTo>
                <a:lnTo>
                  <a:pt x="5933259" y="10334520"/>
                </a:lnTo>
                <a:lnTo>
                  <a:pt x="5610585" y="10011847"/>
                </a:lnTo>
                <a:lnTo>
                  <a:pt x="5378611" y="1001184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6268"/>
          </a:p>
        </p:txBody>
      </p:sp>
    </p:spTree>
    <p:extLst>
      <p:ext uri="{BB962C8B-B14F-4D97-AF65-F5344CB8AC3E}">
        <p14:creationId xmlns:p14="http://schemas.microsoft.com/office/powerpoint/2010/main" val="249930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4499965" y="4499968"/>
            <a:ext cx="26999803" cy="26999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9214220" y="9535646"/>
            <a:ext cx="18437332" cy="17705228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6756706-ABBE-9CF5-5941-86AC706B476D}"/>
              </a:ext>
            </a:extLst>
          </p:cNvPr>
          <p:cNvGrpSpPr/>
          <p:nvPr/>
        </p:nvGrpSpPr>
        <p:grpSpPr>
          <a:xfrm>
            <a:off x="2788294" y="3296470"/>
            <a:ext cx="30423150" cy="29406799"/>
            <a:chOff x="951030" y="-635221"/>
            <a:chExt cx="10818551" cy="10457134"/>
          </a:xfrm>
        </p:grpSpPr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8E9A4F8-4C2E-3D62-C2C3-B52B63FD1871}"/>
                </a:ext>
              </a:extLst>
            </p:cNvPr>
            <p:cNvSpPr/>
            <p:nvPr/>
          </p:nvSpPr>
          <p:spPr>
            <a:xfrm>
              <a:off x="5534743" y="1870880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810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DA3DD244-DA29-3D58-8D5B-3EF536B9E1B4}"/>
                </a:ext>
              </a:extLst>
            </p:cNvPr>
            <p:cNvSpPr/>
            <p:nvPr/>
          </p:nvSpPr>
          <p:spPr>
            <a:xfrm flipH="1">
              <a:off x="3517969" y="2417141"/>
              <a:ext cx="2843950" cy="4193126"/>
            </a:xfrm>
            <a:custGeom>
              <a:avLst/>
              <a:gdLst>
                <a:gd name="connsiteX0" fmla="*/ 1545431 w 2936080"/>
                <a:gd name="connsiteY0" fmla="*/ 3262615 h 4328962"/>
                <a:gd name="connsiteX1" fmla="*/ 1361480 w 2936080"/>
                <a:gd name="connsiteY1" fmla="*/ 3262615 h 4328962"/>
                <a:gd name="connsiteX2" fmla="*/ 1361480 w 2936080"/>
                <a:gd name="connsiteY2" fmla="*/ 3422891 h 4328962"/>
                <a:gd name="connsiteX3" fmla="*/ 1226344 w 2936080"/>
                <a:gd name="connsiteY3" fmla="*/ 3422891 h 4328962"/>
                <a:gd name="connsiteX4" fmla="*/ 1226344 w 2936080"/>
                <a:gd name="connsiteY4" fmla="*/ 3675303 h 4328962"/>
                <a:gd name="connsiteX5" fmla="*/ 1134668 w 2936080"/>
                <a:gd name="connsiteY5" fmla="*/ 3675303 h 4328962"/>
                <a:gd name="connsiteX6" fmla="*/ 1134668 w 2936080"/>
                <a:gd name="connsiteY6" fmla="*/ 3824136 h 4328962"/>
                <a:gd name="connsiteX7" fmla="*/ 1226344 w 2936080"/>
                <a:gd name="connsiteY7" fmla="*/ 3824136 h 4328962"/>
                <a:gd name="connsiteX8" fmla="*/ 1318619 w 2936080"/>
                <a:gd name="connsiteY8" fmla="*/ 3824136 h 4328962"/>
                <a:gd name="connsiteX9" fmla="*/ 1362075 w 2936080"/>
                <a:gd name="connsiteY9" fmla="*/ 3824136 h 4328962"/>
                <a:gd name="connsiteX10" fmla="*/ 1362075 w 2936080"/>
                <a:gd name="connsiteY10" fmla="*/ 4328962 h 4328962"/>
                <a:gd name="connsiteX11" fmla="*/ 2732483 w 2936080"/>
                <a:gd name="connsiteY11" fmla="*/ 4328962 h 4328962"/>
                <a:gd name="connsiteX12" fmla="*/ 2732483 w 2936080"/>
                <a:gd name="connsiteY12" fmla="*/ 3579323 h 4328962"/>
                <a:gd name="connsiteX13" fmla="*/ 2732483 w 2936080"/>
                <a:gd name="connsiteY13" fmla="*/ 3422892 h 4328962"/>
                <a:gd name="connsiteX14" fmla="*/ 2732483 w 2936080"/>
                <a:gd name="connsiteY14" fmla="*/ 3293571 h 4328962"/>
                <a:gd name="connsiteX15" fmla="*/ 2555081 w 2936080"/>
                <a:gd name="connsiteY15" fmla="*/ 3293571 h 4328962"/>
                <a:gd name="connsiteX16" fmla="*/ 2555081 w 2936080"/>
                <a:gd name="connsiteY16" fmla="*/ 3422892 h 4328962"/>
                <a:gd name="connsiteX17" fmla="*/ 1545431 w 2936080"/>
                <a:gd name="connsiteY17" fmla="*/ 3422892 h 4328962"/>
                <a:gd name="connsiteX18" fmla="*/ 2595563 w 2936080"/>
                <a:gd name="connsiteY18" fmla="*/ 1766898 h 4328962"/>
                <a:gd name="connsiteX19" fmla="*/ 1685926 w 2936080"/>
                <a:gd name="connsiteY19" fmla="*/ 1766898 h 4328962"/>
                <a:gd name="connsiteX20" fmla="*/ 1685926 w 2936080"/>
                <a:gd name="connsiteY20" fmla="*/ 1878815 h 4328962"/>
                <a:gd name="connsiteX21" fmla="*/ 1685926 w 2936080"/>
                <a:gd name="connsiteY21" fmla="*/ 2052650 h 4328962"/>
                <a:gd name="connsiteX22" fmla="*/ 1685926 w 2936080"/>
                <a:gd name="connsiteY22" fmla="*/ 2164567 h 4328962"/>
                <a:gd name="connsiteX23" fmla="*/ 2324064 w 2936080"/>
                <a:gd name="connsiteY23" fmla="*/ 2164567 h 4328962"/>
                <a:gd name="connsiteX24" fmla="*/ 2324064 w 2936080"/>
                <a:gd name="connsiteY24" fmla="*/ 2052650 h 4328962"/>
                <a:gd name="connsiteX25" fmla="*/ 2595563 w 2936080"/>
                <a:gd name="connsiteY25" fmla="*/ 2052650 h 4328962"/>
                <a:gd name="connsiteX26" fmla="*/ 601266 w 2936080"/>
                <a:gd name="connsiteY26" fmla="*/ 1651310 h 4328962"/>
                <a:gd name="connsiteX27" fmla="*/ 103584 w 2936080"/>
                <a:gd name="connsiteY27" fmla="*/ 1651310 h 4328962"/>
                <a:gd name="connsiteX28" fmla="*/ 103584 w 2936080"/>
                <a:gd name="connsiteY28" fmla="*/ 1834665 h 4328962"/>
                <a:gd name="connsiteX29" fmla="*/ 601266 w 2936080"/>
                <a:gd name="connsiteY29" fmla="*/ 1834665 h 4328962"/>
                <a:gd name="connsiteX30" fmla="*/ 2522935 w 2936080"/>
                <a:gd name="connsiteY30" fmla="*/ 890530 h 4328962"/>
                <a:gd name="connsiteX31" fmla="*/ 1689498 w 2936080"/>
                <a:gd name="connsiteY31" fmla="*/ 890530 h 4328962"/>
                <a:gd name="connsiteX32" fmla="*/ 1689498 w 2936080"/>
                <a:gd name="connsiteY32" fmla="*/ 1151274 h 4328962"/>
                <a:gd name="connsiteX33" fmla="*/ 2522935 w 2936080"/>
                <a:gd name="connsiteY33" fmla="*/ 1151274 h 4328962"/>
                <a:gd name="connsiteX34" fmla="*/ 2936080 w 2936080"/>
                <a:gd name="connsiteY34" fmla="*/ 798698 h 4328962"/>
                <a:gd name="connsiteX35" fmla="*/ 2767013 w 2936080"/>
                <a:gd name="connsiteY35" fmla="*/ 798698 h 4328962"/>
                <a:gd name="connsiteX36" fmla="*/ 2767013 w 2936080"/>
                <a:gd name="connsiteY36" fmla="*/ 1933358 h 4328962"/>
                <a:gd name="connsiteX37" fmla="*/ 2936080 w 2936080"/>
                <a:gd name="connsiteY37" fmla="*/ 1933358 h 4328962"/>
                <a:gd name="connsiteX38" fmla="*/ 1606153 w 2936080"/>
                <a:gd name="connsiteY38" fmla="*/ 633631 h 4328962"/>
                <a:gd name="connsiteX39" fmla="*/ 1437086 w 2936080"/>
                <a:gd name="connsiteY39" fmla="*/ 633631 h 4328962"/>
                <a:gd name="connsiteX40" fmla="*/ 1437086 w 2936080"/>
                <a:gd name="connsiteY40" fmla="*/ 958832 h 4328962"/>
                <a:gd name="connsiteX41" fmla="*/ 1239441 w 2936080"/>
                <a:gd name="connsiteY41" fmla="*/ 958832 h 4328962"/>
                <a:gd name="connsiteX42" fmla="*/ 1239441 w 2936080"/>
                <a:gd name="connsiteY42" fmla="*/ 1211840 h 4328962"/>
                <a:gd name="connsiteX43" fmla="*/ 352425 w 2936080"/>
                <a:gd name="connsiteY43" fmla="*/ 1211840 h 4328962"/>
                <a:gd name="connsiteX44" fmla="*/ 352425 w 2936080"/>
                <a:gd name="connsiteY44" fmla="*/ 1047533 h 4328962"/>
                <a:gd name="connsiteX45" fmla="*/ 245269 w 2936080"/>
                <a:gd name="connsiteY45" fmla="*/ 1047533 h 4328962"/>
                <a:gd name="connsiteX46" fmla="*/ 245269 w 2936080"/>
                <a:gd name="connsiteY46" fmla="*/ 1211840 h 4328962"/>
                <a:gd name="connsiteX47" fmla="*/ 20242 w 2936080"/>
                <a:gd name="connsiteY47" fmla="*/ 1211840 h 4328962"/>
                <a:gd name="connsiteX48" fmla="*/ 20242 w 2936080"/>
                <a:gd name="connsiteY48" fmla="*/ 1613084 h 4328962"/>
                <a:gd name="connsiteX49" fmla="*/ 1454944 w 2936080"/>
                <a:gd name="connsiteY49" fmla="*/ 1613084 h 4328962"/>
                <a:gd name="connsiteX50" fmla="*/ 1454944 w 2936080"/>
                <a:gd name="connsiteY50" fmla="*/ 1891342 h 4328962"/>
                <a:gd name="connsiteX51" fmla="*/ 1007269 w 2936080"/>
                <a:gd name="connsiteY51" fmla="*/ 1891342 h 4328962"/>
                <a:gd name="connsiteX52" fmla="*/ 1007269 w 2936080"/>
                <a:gd name="connsiteY52" fmla="*/ 2177089 h 4328962"/>
                <a:gd name="connsiteX53" fmla="*/ 1454944 w 2936080"/>
                <a:gd name="connsiteY53" fmla="*/ 2177089 h 4328962"/>
                <a:gd name="connsiteX54" fmla="*/ 1454944 w 2936080"/>
                <a:gd name="connsiteY54" fmla="*/ 2300780 h 4328962"/>
                <a:gd name="connsiteX55" fmla="*/ 933450 w 2936080"/>
                <a:gd name="connsiteY55" fmla="*/ 2300780 h 4328962"/>
                <a:gd name="connsiteX56" fmla="*/ 933450 w 2936080"/>
                <a:gd name="connsiteY56" fmla="*/ 2238868 h 4328962"/>
                <a:gd name="connsiteX57" fmla="*/ 550069 w 2936080"/>
                <a:gd name="connsiteY57" fmla="*/ 2238868 h 4328962"/>
                <a:gd name="connsiteX58" fmla="*/ 550069 w 2936080"/>
                <a:gd name="connsiteY58" fmla="*/ 2157907 h 4328962"/>
                <a:gd name="connsiteX59" fmla="*/ 288131 w 2936080"/>
                <a:gd name="connsiteY59" fmla="*/ 2157907 h 4328962"/>
                <a:gd name="connsiteX60" fmla="*/ 288131 w 2936080"/>
                <a:gd name="connsiteY60" fmla="*/ 2238868 h 4328962"/>
                <a:gd name="connsiteX61" fmla="*/ 0 w 2936080"/>
                <a:gd name="connsiteY61" fmla="*/ 2238868 h 4328962"/>
                <a:gd name="connsiteX62" fmla="*/ 0 w 2936080"/>
                <a:gd name="connsiteY62" fmla="*/ 2300780 h 4328962"/>
                <a:gd name="connsiteX63" fmla="*/ 0 w 2936080"/>
                <a:gd name="connsiteY63" fmla="*/ 2422223 h 4328962"/>
                <a:gd name="connsiteX64" fmla="*/ 0 w 2936080"/>
                <a:gd name="connsiteY64" fmla="*/ 2702025 h 4328962"/>
                <a:gd name="connsiteX65" fmla="*/ 1462936 w 2936080"/>
                <a:gd name="connsiteY65" fmla="*/ 2702025 h 4328962"/>
                <a:gd name="connsiteX66" fmla="*/ 1385890 w 2936080"/>
                <a:gd name="connsiteY66" fmla="*/ 3262614 h 4328962"/>
                <a:gd name="connsiteX67" fmla="*/ 1518391 w 2936080"/>
                <a:gd name="connsiteY67" fmla="*/ 3262614 h 4328962"/>
                <a:gd name="connsiteX68" fmla="*/ 1595437 w 2936080"/>
                <a:gd name="connsiteY68" fmla="*/ 2702025 h 4328962"/>
                <a:gd name="connsiteX69" fmla="*/ 1778794 w 2936080"/>
                <a:gd name="connsiteY69" fmla="*/ 2702025 h 4328962"/>
                <a:gd name="connsiteX70" fmla="*/ 1778794 w 2936080"/>
                <a:gd name="connsiteY70" fmla="*/ 2756561 h 4328962"/>
                <a:gd name="connsiteX71" fmla="*/ 2433638 w 2936080"/>
                <a:gd name="connsiteY71" fmla="*/ 2756561 h 4328962"/>
                <a:gd name="connsiteX72" fmla="*/ 2433638 w 2936080"/>
                <a:gd name="connsiteY72" fmla="*/ 2702025 h 4328962"/>
                <a:gd name="connsiteX73" fmla="*/ 2559844 w 2936080"/>
                <a:gd name="connsiteY73" fmla="*/ 2702025 h 4328962"/>
                <a:gd name="connsiteX74" fmla="*/ 2559844 w 2936080"/>
                <a:gd name="connsiteY74" fmla="*/ 2300780 h 4328962"/>
                <a:gd name="connsiteX75" fmla="*/ 1588294 w 2936080"/>
                <a:gd name="connsiteY75" fmla="*/ 2300780 h 4328962"/>
                <a:gd name="connsiteX76" fmla="*/ 1588294 w 2936080"/>
                <a:gd name="connsiteY76" fmla="*/ 1613084 h 4328962"/>
                <a:gd name="connsiteX77" fmla="*/ 2559844 w 2936080"/>
                <a:gd name="connsiteY77" fmla="*/ 1613084 h 4328962"/>
                <a:gd name="connsiteX78" fmla="*/ 2559844 w 2936080"/>
                <a:gd name="connsiteY78" fmla="*/ 1416143 h 4328962"/>
                <a:gd name="connsiteX79" fmla="*/ 2588419 w 2936080"/>
                <a:gd name="connsiteY79" fmla="*/ 1416143 h 4328962"/>
                <a:gd name="connsiteX80" fmla="*/ 2588419 w 2936080"/>
                <a:gd name="connsiteY80" fmla="*/ 1263191 h 4328962"/>
                <a:gd name="connsiteX81" fmla="*/ 2559844 w 2936080"/>
                <a:gd name="connsiteY81" fmla="*/ 1263191 h 4328962"/>
                <a:gd name="connsiteX82" fmla="*/ 2559844 w 2936080"/>
                <a:gd name="connsiteY82" fmla="*/ 1211840 h 4328962"/>
                <a:gd name="connsiteX83" fmla="*/ 1437086 w 2936080"/>
                <a:gd name="connsiteY83" fmla="*/ 1211840 h 4328962"/>
                <a:gd name="connsiteX84" fmla="*/ 1437086 w 2936080"/>
                <a:gd name="connsiteY84" fmla="*/ 1211839 h 4328962"/>
                <a:gd name="connsiteX85" fmla="*/ 1606153 w 2936080"/>
                <a:gd name="connsiteY85" fmla="*/ 1211839 h 4328962"/>
                <a:gd name="connsiteX86" fmla="*/ 1539358 w 2936080"/>
                <a:gd name="connsiteY86" fmla="*/ 0 h 4328962"/>
                <a:gd name="connsiteX87" fmla="*/ 1447504 w 2936080"/>
                <a:gd name="connsiteY87" fmla="*/ 0 h 4328962"/>
                <a:gd name="connsiteX88" fmla="*/ 1447504 w 2936080"/>
                <a:gd name="connsiteY88" fmla="*/ 94654 h 4328962"/>
                <a:gd name="connsiteX89" fmla="*/ 1262659 w 2936080"/>
                <a:gd name="connsiteY89" fmla="*/ 94654 h 4328962"/>
                <a:gd name="connsiteX90" fmla="*/ 1262659 w 2936080"/>
                <a:gd name="connsiteY90" fmla="*/ 230383 h 4328962"/>
                <a:gd name="connsiteX91" fmla="*/ 109538 w 2936080"/>
                <a:gd name="connsiteY91" fmla="*/ 230383 h 4328962"/>
                <a:gd name="connsiteX92" fmla="*/ 109538 w 2936080"/>
                <a:gd name="connsiteY92" fmla="*/ 631626 h 4328962"/>
                <a:gd name="connsiteX93" fmla="*/ 2522935 w 2936080"/>
                <a:gd name="connsiteY93" fmla="*/ 631626 h 4328962"/>
                <a:gd name="connsiteX94" fmla="*/ 2522935 w 2936080"/>
                <a:gd name="connsiteY94" fmla="*/ 230383 h 4328962"/>
                <a:gd name="connsiteX95" fmla="*/ 1578425 w 2936080"/>
                <a:gd name="connsiteY95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936080" h="4328962">
                  <a:moveTo>
                    <a:pt x="1545431" y="3262615"/>
                  </a:move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close/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606153" y="633631"/>
                  </a:moveTo>
                  <a:lnTo>
                    <a:pt x="1437086" y="633631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6" y="2702025"/>
                  </a:lnTo>
                  <a:lnTo>
                    <a:pt x="1385890" y="3262614"/>
                  </a:lnTo>
                  <a:lnTo>
                    <a:pt x="1518391" y="3262614"/>
                  </a:lnTo>
                  <a:lnTo>
                    <a:pt x="1595437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437086" y="1211840"/>
                  </a:lnTo>
                  <a:lnTo>
                    <a:pt x="1437086" y="1211839"/>
                  </a:lnTo>
                  <a:lnTo>
                    <a:pt x="1606153" y="1211839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317500" cap="rnd" cmpd="sng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17969" y="2417140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019B030B-9E06-2EE8-5A44-2FDADDACBF3E}"/>
                </a:ext>
              </a:extLst>
            </p:cNvPr>
            <p:cNvSpPr/>
            <p:nvPr/>
          </p:nvSpPr>
          <p:spPr>
            <a:xfrm>
              <a:off x="6674071" y="2417141"/>
              <a:ext cx="2950112" cy="3251230"/>
            </a:xfrm>
            <a:custGeom>
              <a:avLst/>
              <a:gdLst>
                <a:gd name="connsiteX0" fmla="*/ 0 w 2950112"/>
                <a:gd name="connsiteY0" fmla="*/ 0 h 3251230"/>
                <a:gd name="connsiteX1" fmla="*/ 610770 w 2950112"/>
                <a:gd name="connsiteY1" fmla="*/ 0 h 3251230"/>
                <a:gd name="connsiteX2" fmla="*/ 650654 w 2950112"/>
                <a:gd name="connsiteY2" fmla="*/ 0 h 3251230"/>
                <a:gd name="connsiteX3" fmla="*/ 2950112 w 2950112"/>
                <a:gd name="connsiteY3" fmla="*/ 0 h 3251230"/>
                <a:gd name="connsiteX4" fmla="*/ 2950112 w 2950112"/>
                <a:gd name="connsiteY4" fmla="*/ 2377824 h 3251230"/>
                <a:gd name="connsiteX5" fmla="*/ 1629035 w 2950112"/>
                <a:gd name="connsiteY5" fmla="*/ 2377824 h 3251230"/>
                <a:gd name="connsiteX6" fmla="*/ 1629035 w 2950112"/>
                <a:gd name="connsiteY6" fmla="*/ 3251230 h 3251230"/>
                <a:gd name="connsiteX7" fmla="*/ 650654 w 2950112"/>
                <a:gd name="connsiteY7" fmla="*/ 3251230 h 3251230"/>
                <a:gd name="connsiteX8" fmla="*/ 610770 w 2950112"/>
                <a:gd name="connsiteY8" fmla="*/ 3251230 h 3251230"/>
                <a:gd name="connsiteX9" fmla="*/ 0 w 2950112"/>
                <a:gd name="connsiteY9" fmla="*/ 3251230 h 3251230"/>
                <a:gd name="connsiteX10" fmla="*/ 0 w 2950112"/>
                <a:gd name="connsiteY10" fmla="*/ 2377824 h 3251230"/>
                <a:gd name="connsiteX11" fmla="*/ 0 w 2950112"/>
                <a:gd name="connsiteY11" fmla="*/ 776961 h 32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0112" h="3251230">
                  <a:moveTo>
                    <a:pt x="0" y="0"/>
                  </a:moveTo>
                  <a:lnTo>
                    <a:pt x="610770" y="0"/>
                  </a:lnTo>
                  <a:lnTo>
                    <a:pt x="650654" y="0"/>
                  </a:lnTo>
                  <a:lnTo>
                    <a:pt x="2950112" y="0"/>
                  </a:lnTo>
                  <a:lnTo>
                    <a:pt x="2950112" y="2377824"/>
                  </a:lnTo>
                  <a:lnTo>
                    <a:pt x="1629035" y="2377824"/>
                  </a:lnTo>
                  <a:lnTo>
                    <a:pt x="1629035" y="3251230"/>
                  </a:lnTo>
                  <a:lnTo>
                    <a:pt x="650654" y="3251230"/>
                  </a:lnTo>
                  <a:lnTo>
                    <a:pt x="610770" y="3251230"/>
                  </a:lnTo>
                  <a:lnTo>
                    <a:pt x="0" y="3251230"/>
                  </a:lnTo>
                  <a:lnTo>
                    <a:pt x="0" y="2377824"/>
                  </a:lnTo>
                  <a:lnTo>
                    <a:pt x="0" y="776961"/>
                  </a:lnTo>
                  <a:close/>
                </a:path>
              </a:pathLst>
            </a:custGeom>
            <a:solidFill>
              <a:srgbClr val="F3EDE5"/>
            </a:solidFill>
            <a:ln w="127000" cap="rnd">
              <a:solidFill>
                <a:srgbClr val="F3EDE5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34744" y="1870881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9135575-672A-6F0E-AC89-1D5BF00B24FF}"/>
                </a:ext>
              </a:extLst>
            </p:cNvPr>
            <p:cNvSpPr/>
            <p:nvPr/>
          </p:nvSpPr>
          <p:spPr>
            <a:xfrm>
              <a:off x="8572500" y="5084050"/>
              <a:ext cx="1051683" cy="528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7E893054-FC9C-CD65-7BA0-566C38500739}"/>
                </a:ext>
              </a:extLst>
            </p:cNvPr>
            <p:cNvSpPr/>
            <p:nvPr/>
          </p:nvSpPr>
          <p:spPr>
            <a:xfrm>
              <a:off x="3361182" y="2574132"/>
              <a:ext cx="44284" cy="2474049"/>
            </a:xfrm>
            <a:custGeom>
              <a:avLst/>
              <a:gdLst>
                <a:gd name="connsiteX0" fmla="*/ 0 w 44284"/>
                <a:gd name="connsiteY0" fmla="*/ 0 h 2474049"/>
                <a:gd name="connsiteX1" fmla="*/ 44284 w 44284"/>
                <a:gd name="connsiteY1" fmla="*/ 0 h 2474049"/>
                <a:gd name="connsiteX2" fmla="*/ 44284 w 44284"/>
                <a:gd name="connsiteY2" fmla="*/ 2474049 h 2474049"/>
                <a:gd name="connsiteX3" fmla="*/ 0 w 44284"/>
                <a:gd name="connsiteY3" fmla="*/ 2474049 h 2474049"/>
                <a:gd name="connsiteX4" fmla="*/ 0 w 44284"/>
                <a:gd name="connsiteY4" fmla="*/ 0 h 247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4" h="2474049">
                  <a:moveTo>
                    <a:pt x="0" y="0"/>
                  </a:moveTo>
                  <a:lnTo>
                    <a:pt x="44284" y="0"/>
                  </a:lnTo>
                  <a:lnTo>
                    <a:pt x="44284" y="2474049"/>
                  </a:lnTo>
                  <a:lnTo>
                    <a:pt x="0" y="247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6268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94B489B7-223E-E4EF-D8D6-A65D10AC612E}"/>
                </a:ext>
              </a:extLst>
            </p:cNvPr>
            <p:cNvSpPr/>
            <p:nvPr/>
          </p:nvSpPr>
          <p:spPr>
            <a:xfrm>
              <a:off x="3361179" y="1674615"/>
              <a:ext cx="6460232" cy="6093023"/>
            </a:xfrm>
            <a:custGeom>
              <a:avLst/>
              <a:gdLst>
                <a:gd name="connsiteX0" fmla="*/ 0 w 6460232"/>
                <a:gd name="connsiteY0" fmla="*/ 0 h 6093023"/>
                <a:gd name="connsiteX1" fmla="*/ 6460232 w 6460232"/>
                <a:gd name="connsiteY1" fmla="*/ 0 h 6093023"/>
                <a:gd name="connsiteX2" fmla="*/ 6460232 w 6460232"/>
                <a:gd name="connsiteY2" fmla="*/ 45721 h 6093023"/>
                <a:gd name="connsiteX3" fmla="*/ 6460230 w 6460232"/>
                <a:gd name="connsiteY3" fmla="*/ 45721 h 6093023"/>
                <a:gd name="connsiteX4" fmla="*/ 6460230 w 6460232"/>
                <a:gd name="connsiteY4" fmla="*/ 5340070 h 6093023"/>
                <a:gd name="connsiteX5" fmla="*/ 6460231 w 6460232"/>
                <a:gd name="connsiteY5" fmla="*/ 5340070 h 6093023"/>
                <a:gd name="connsiteX6" fmla="*/ 6460231 w 6460232"/>
                <a:gd name="connsiteY6" fmla="*/ 5385791 h 6093023"/>
                <a:gd name="connsiteX7" fmla="*/ 6460230 w 6460232"/>
                <a:gd name="connsiteY7" fmla="*/ 5385791 h 6093023"/>
                <a:gd name="connsiteX8" fmla="*/ 6414511 w 6460232"/>
                <a:gd name="connsiteY8" fmla="*/ 5385791 h 6093023"/>
                <a:gd name="connsiteX9" fmla="*/ 4395978 w 6460232"/>
                <a:gd name="connsiteY9" fmla="*/ 5385791 h 6093023"/>
                <a:gd name="connsiteX10" fmla="*/ 4395978 w 6460232"/>
                <a:gd name="connsiteY10" fmla="*/ 6093023 h 6093023"/>
                <a:gd name="connsiteX11" fmla="*/ 4350259 w 6460232"/>
                <a:gd name="connsiteY11" fmla="*/ 6093023 h 6093023"/>
                <a:gd name="connsiteX12" fmla="*/ 4350259 w 6460232"/>
                <a:gd name="connsiteY12" fmla="*/ 6093022 h 6093023"/>
                <a:gd name="connsiteX13" fmla="*/ 45720 w 6460232"/>
                <a:gd name="connsiteY13" fmla="*/ 6093022 h 6093023"/>
                <a:gd name="connsiteX14" fmla="*/ 45720 w 6460232"/>
                <a:gd name="connsiteY14" fmla="*/ 6093023 h 6093023"/>
                <a:gd name="connsiteX15" fmla="*/ 0 w 6460232"/>
                <a:gd name="connsiteY15" fmla="*/ 6093023 h 6093023"/>
                <a:gd name="connsiteX16" fmla="*/ 0 w 6460232"/>
                <a:gd name="connsiteY16" fmla="*/ 6093022 h 6093023"/>
                <a:gd name="connsiteX17" fmla="*/ 0 w 6460232"/>
                <a:gd name="connsiteY17" fmla="*/ 6047299 h 6093023"/>
                <a:gd name="connsiteX18" fmla="*/ 0 w 6460232"/>
                <a:gd name="connsiteY18" fmla="*/ 4004516 h 6093023"/>
                <a:gd name="connsiteX19" fmla="*/ 45720 w 6460232"/>
                <a:gd name="connsiteY19" fmla="*/ 4004516 h 6093023"/>
                <a:gd name="connsiteX20" fmla="*/ 45720 w 6460232"/>
                <a:gd name="connsiteY20" fmla="*/ 6047299 h 6093023"/>
                <a:gd name="connsiteX21" fmla="*/ 4350259 w 6460232"/>
                <a:gd name="connsiteY21" fmla="*/ 6047299 h 6093023"/>
                <a:gd name="connsiteX22" fmla="*/ 4350259 w 6460232"/>
                <a:gd name="connsiteY22" fmla="*/ 5340070 h 6093023"/>
                <a:gd name="connsiteX23" fmla="*/ 4350260 w 6460232"/>
                <a:gd name="connsiteY23" fmla="*/ 5340070 h 6093023"/>
                <a:gd name="connsiteX24" fmla="*/ 4395978 w 6460232"/>
                <a:gd name="connsiteY24" fmla="*/ 5340070 h 6093023"/>
                <a:gd name="connsiteX25" fmla="*/ 6414511 w 6460232"/>
                <a:gd name="connsiteY25" fmla="*/ 5340070 h 6093023"/>
                <a:gd name="connsiteX26" fmla="*/ 6414511 w 6460232"/>
                <a:gd name="connsiteY26" fmla="*/ 45721 h 6093023"/>
                <a:gd name="connsiteX27" fmla="*/ 45720 w 6460232"/>
                <a:gd name="connsiteY27" fmla="*/ 45721 h 6093023"/>
                <a:gd name="connsiteX28" fmla="*/ 45720 w 6460232"/>
                <a:gd name="connsiteY28" fmla="*/ 244674 h 6093023"/>
                <a:gd name="connsiteX29" fmla="*/ 2 w 6460232"/>
                <a:gd name="connsiteY29" fmla="*/ 244674 h 6093023"/>
                <a:gd name="connsiteX30" fmla="*/ 2 w 6460232"/>
                <a:gd name="connsiteY30" fmla="*/ 45721 h 6093023"/>
                <a:gd name="connsiteX31" fmla="*/ 0 w 6460232"/>
                <a:gd name="connsiteY31" fmla="*/ 45721 h 609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460232" h="6093023">
                  <a:moveTo>
                    <a:pt x="0" y="0"/>
                  </a:moveTo>
                  <a:lnTo>
                    <a:pt x="6460232" y="0"/>
                  </a:lnTo>
                  <a:lnTo>
                    <a:pt x="6460232" y="45721"/>
                  </a:lnTo>
                  <a:lnTo>
                    <a:pt x="6460230" y="45721"/>
                  </a:lnTo>
                  <a:lnTo>
                    <a:pt x="6460230" y="5340070"/>
                  </a:lnTo>
                  <a:lnTo>
                    <a:pt x="6460231" y="5340070"/>
                  </a:lnTo>
                  <a:lnTo>
                    <a:pt x="6460231" y="5385791"/>
                  </a:lnTo>
                  <a:lnTo>
                    <a:pt x="6460230" y="5385791"/>
                  </a:lnTo>
                  <a:lnTo>
                    <a:pt x="6414511" y="5385791"/>
                  </a:lnTo>
                  <a:lnTo>
                    <a:pt x="4395978" y="5385791"/>
                  </a:lnTo>
                  <a:lnTo>
                    <a:pt x="4395978" y="6093023"/>
                  </a:lnTo>
                  <a:lnTo>
                    <a:pt x="4350259" y="6093023"/>
                  </a:lnTo>
                  <a:lnTo>
                    <a:pt x="4350259" y="6093022"/>
                  </a:lnTo>
                  <a:lnTo>
                    <a:pt x="45720" y="6093022"/>
                  </a:lnTo>
                  <a:lnTo>
                    <a:pt x="45720" y="6093023"/>
                  </a:lnTo>
                  <a:lnTo>
                    <a:pt x="0" y="6093023"/>
                  </a:lnTo>
                  <a:lnTo>
                    <a:pt x="0" y="6093022"/>
                  </a:lnTo>
                  <a:lnTo>
                    <a:pt x="0" y="6047299"/>
                  </a:lnTo>
                  <a:lnTo>
                    <a:pt x="0" y="4004516"/>
                  </a:lnTo>
                  <a:lnTo>
                    <a:pt x="45720" y="4004516"/>
                  </a:lnTo>
                  <a:lnTo>
                    <a:pt x="45720" y="6047299"/>
                  </a:lnTo>
                  <a:lnTo>
                    <a:pt x="4350259" y="6047299"/>
                  </a:lnTo>
                  <a:lnTo>
                    <a:pt x="4350259" y="5340070"/>
                  </a:lnTo>
                  <a:lnTo>
                    <a:pt x="4350260" y="5340070"/>
                  </a:lnTo>
                  <a:lnTo>
                    <a:pt x="4395978" y="5340070"/>
                  </a:lnTo>
                  <a:lnTo>
                    <a:pt x="6414511" y="5340070"/>
                  </a:lnTo>
                  <a:lnTo>
                    <a:pt x="6414511" y="45721"/>
                  </a:lnTo>
                  <a:lnTo>
                    <a:pt x="45720" y="45721"/>
                  </a:lnTo>
                  <a:lnTo>
                    <a:pt x="45720" y="244674"/>
                  </a:lnTo>
                  <a:lnTo>
                    <a:pt x="2" y="244674"/>
                  </a:lnTo>
                  <a:lnTo>
                    <a:pt x="2" y="45721"/>
                  </a:lnTo>
                  <a:lnTo>
                    <a:pt x="0" y="45721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6268"/>
            </a:p>
          </p:txBody>
        </p:sp>
        <p:sp>
          <p:nvSpPr>
            <p:cNvPr id="137" name="フリーフォーム: 図形 136">
              <a:extLst>
                <a:ext uri="{FF2B5EF4-FFF2-40B4-BE49-F238E27FC236}">
                  <a16:creationId xmlns:a16="http://schemas.microsoft.com/office/drawing/2014/main" id="{6346B85B-F9C1-70E0-DCFE-A81F9BD4C4CA}"/>
                </a:ext>
              </a:extLst>
            </p:cNvPr>
            <p:cNvSpPr/>
            <p:nvPr/>
          </p:nvSpPr>
          <p:spPr>
            <a:xfrm rot="8100000">
              <a:off x="951030" y="-635221"/>
              <a:ext cx="10818551" cy="10457134"/>
            </a:xfrm>
            <a:custGeom>
              <a:avLst/>
              <a:gdLst>
                <a:gd name="connsiteX0" fmla="*/ 2942799 w 10818551"/>
                <a:gd name="connsiteY0" fmla="*/ 2416694 h 10457134"/>
                <a:gd name="connsiteX1" fmla="*/ 3096201 w 10818551"/>
                <a:gd name="connsiteY1" fmla="*/ 2414377 h 10457134"/>
                <a:gd name="connsiteX2" fmla="*/ 4222009 w 10818551"/>
                <a:gd name="connsiteY2" fmla="*/ 1288569 h 10457134"/>
                <a:gd name="connsiteX3" fmla="*/ 4222009 w 10818551"/>
                <a:gd name="connsiteY3" fmla="*/ 1188949 h 10457134"/>
                <a:gd name="connsiteX4" fmla="*/ 3831847 w 10818551"/>
                <a:gd name="connsiteY4" fmla="*/ 798787 h 10457134"/>
                <a:gd name="connsiteX5" fmla="*/ 3687345 w 10818551"/>
                <a:gd name="connsiteY5" fmla="*/ 800969 h 10457134"/>
                <a:gd name="connsiteX6" fmla="*/ 2578471 w 10818551"/>
                <a:gd name="connsiteY6" fmla="*/ 1909843 h 10457134"/>
                <a:gd name="connsiteX7" fmla="*/ 2578471 w 10818551"/>
                <a:gd name="connsiteY7" fmla="*/ 2052367 h 10457134"/>
                <a:gd name="connsiteX8" fmla="*/ 4942989 w 10818551"/>
                <a:gd name="connsiteY8" fmla="*/ 10457134 h 10457134"/>
                <a:gd name="connsiteX9" fmla="*/ 4682550 w 10818551"/>
                <a:gd name="connsiteY9" fmla="*/ 10196696 h 10457134"/>
                <a:gd name="connsiteX10" fmla="*/ 5131103 w 10818551"/>
                <a:gd name="connsiteY10" fmla="*/ 9748142 h 10457134"/>
                <a:gd name="connsiteX11" fmla="*/ 5131103 w 10818551"/>
                <a:gd name="connsiteY11" fmla="*/ 9522702 h 10457134"/>
                <a:gd name="connsiteX12" fmla="*/ 2943244 w 10818551"/>
                <a:gd name="connsiteY12" fmla="*/ 7334843 h 10457134"/>
                <a:gd name="connsiteX13" fmla="*/ 2734789 w 10818551"/>
                <a:gd name="connsiteY13" fmla="*/ 7334843 h 10457134"/>
                <a:gd name="connsiteX14" fmla="*/ 2277744 w 10818551"/>
                <a:gd name="connsiteY14" fmla="*/ 7791888 h 10457134"/>
                <a:gd name="connsiteX15" fmla="*/ 1790213 w 10818551"/>
                <a:gd name="connsiteY15" fmla="*/ 7304357 h 10457134"/>
                <a:gd name="connsiteX16" fmla="*/ 2234949 w 10818551"/>
                <a:gd name="connsiteY16" fmla="*/ 6859621 h 10457134"/>
                <a:gd name="connsiteX17" fmla="*/ 2234949 w 10818551"/>
                <a:gd name="connsiteY17" fmla="*/ 6626548 h 10457134"/>
                <a:gd name="connsiteX18" fmla="*/ 1868681 w 10818551"/>
                <a:gd name="connsiteY18" fmla="*/ 6260280 h 10457134"/>
                <a:gd name="connsiteX19" fmla="*/ 2092705 w 10818551"/>
                <a:gd name="connsiteY19" fmla="*/ 6036255 h 10457134"/>
                <a:gd name="connsiteX20" fmla="*/ 2575510 w 10818551"/>
                <a:gd name="connsiteY20" fmla="*/ 6519060 h 10457134"/>
                <a:gd name="connsiteX21" fmla="*/ 2575511 w 10818551"/>
                <a:gd name="connsiteY21" fmla="*/ 6519059 h 10457134"/>
                <a:gd name="connsiteX22" fmla="*/ 3063042 w 10818551"/>
                <a:gd name="connsiteY22" fmla="*/ 7006590 h 10457134"/>
                <a:gd name="connsiteX23" fmla="*/ 3063041 w 10818551"/>
                <a:gd name="connsiteY23" fmla="*/ 7006591 h 10457134"/>
                <a:gd name="connsiteX24" fmla="*/ 5467848 w 10818551"/>
                <a:gd name="connsiteY24" fmla="*/ 9411398 h 10457134"/>
                <a:gd name="connsiteX25" fmla="*/ 9774920 w 10818551"/>
                <a:gd name="connsiteY25" fmla="*/ 5104326 h 10457134"/>
                <a:gd name="connsiteX26" fmla="*/ 6668383 w 10818551"/>
                <a:gd name="connsiteY26" fmla="*/ 1997786 h 10457134"/>
                <a:gd name="connsiteX27" fmla="*/ 6284176 w 10818551"/>
                <a:gd name="connsiteY27" fmla="*/ 2381991 h 10457134"/>
                <a:gd name="connsiteX28" fmla="*/ 6284178 w 10818551"/>
                <a:gd name="connsiteY28" fmla="*/ 2381994 h 10457134"/>
                <a:gd name="connsiteX29" fmla="*/ 6257070 w 10818551"/>
                <a:gd name="connsiteY29" fmla="*/ 2409102 h 10457134"/>
                <a:gd name="connsiteX30" fmla="*/ 6081413 w 10818551"/>
                <a:gd name="connsiteY30" fmla="*/ 2411756 h 10457134"/>
                <a:gd name="connsiteX31" fmla="*/ 6051651 w 10818551"/>
                <a:gd name="connsiteY31" fmla="*/ 2381994 h 10457134"/>
                <a:gd name="connsiteX32" fmla="*/ 6051652 w 10818551"/>
                <a:gd name="connsiteY32" fmla="*/ 2381992 h 10457134"/>
                <a:gd name="connsiteX33" fmla="*/ 4706381 w 10818551"/>
                <a:gd name="connsiteY33" fmla="*/ 1036722 h 10457134"/>
                <a:gd name="connsiteX34" fmla="*/ 3018342 w 10818551"/>
                <a:gd name="connsiteY34" fmla="*/ 2724761 h 10457134"/>
                <a:gd name="connsiteX35" fmla="*/ 3018831 w 10818551"/>
                <a:gd name="connsiteY35" fmla="*/ 2725249 h 10457134"/>
                <a:gd name="connsiteX36" fmla="*/ 3017422 w 10818551"/>
                <a:gd name="connsiteY36" fmla="*/ 2725681 h 10457134"/>
                <a:gd name="connsiteX37" fmla="*/ 3014162 w 10818551"/>
                <a:gd name="connsiteY37" fmla="*/ 2728940 h 10457134"/>
                <a:gd name="connsiteX38" fmla="*/ 3012431 w 10818551"/>
                <a:gd name="connsiteY38" fmla="*/ 2727209 h 10457134"/>
                <a:gd name="connsiteX39" fmla="*/ 2928518 w 10818551"/>
                <a:gd name="connsiteY39" fmla="*/ 2752909 h 10457134"/>
                <a:gd name="connsiteX40" fmla="*/ 1430400 w 10818551"/>
                <a:gd name="connsiteY40" fmla="*/ 4251026 h 10457134"/>
                <a:gd name="connsiteX41" fmla="*/ 1409338 w 10818551"/>
                <a:gd name="connsiteY41" fmla="*/ 4343478 h 10457134"/>
                <a:gd name="connsiteX42" fmla="*/ 1406264 w 10818551"/>
                <a:gd name="connsiteY42" fmla="*/ 4340405 h 10457134"/>
                <a:gd name="connsiteX43" fmla="*/ 116262 w 10818551"/>
                <a:gd name="connsiteY43" fmla="*/ 5630407 h 10457134"/>
                <a:gd name="connsiteX44" fmla="*/ 0 w 10818551"/>
                <a:gd name="connsiteY44" fmla="*/ 5514145 h 10457134"/>
                <a:gd name="connsiteX45" fmla="*/ 1290002 w 10818551"/>
                <a:gd name="connsiteY45" fmla="*/ 4224143 h 10457134"/>
                <a:gd name="connsiteX46" fmla="*/ 1289510 w 10818551"/>
                <a:gd name="connsiteY46" fmla="*/ 4223650 h 10457134"/>
                <a:gd name="connsiteX47" fmla="*/ 1290929 w 10818551"/>
                <a:gd name="connsiteY47" fmla="*/ 4223215 h 10457134"/>
                <a:gd name="connsiteX48" fmla="*/ 1294179 w 10818551"/>
                <a:gd name="connsiteY48" fmla="*/ 4219966 h 10457134"/>
                <a:gd name="connsiteX49" fmla="*/ 1295904 w 10818551"/>
                <a:gd name="connsiteY49" fmla="*/ 4221691 h 10457134"/>
                <a:gd name="connsiteX50" fmla="*/ 1381077 w 10818551"/>
                <a:gd name="connsiteY50" fmla="*/ 4195607 h 10457134"/>
                <a:gd name="connsiteX51" fmla="*/ 2877683 w 10818551"/>
                <a:gd name="connsiteY51" fmla="*/ 2699001 h 10457134"/>
                <a:gd name="connsiteX52" fmla="*/ 2899002 w 10818551"/>
                <a:gd name="connsiteY52" fmla="*/ 2605421 h 10457134"/>
                <a:gd name="connsiteX53" fmla="*/ 2902080 w 10818551"/>
                <a:gd name="connsiteY53" fmla="*/ 2608498 h 10457134"/>
                <a:gd name="connsiteX54" fmla="*/ 2902080 w 10818551"/>
                <a:gd name="connsiteY54" fmla="*/ 2608498 h 10457134"/>
                <a:gd name="connsiteX55" fmla="*/ 2096420 w 10818551"/>
                <a:gd name="connsiteY55" fmla="*/ 1802837 h 10457134"/>
                <a:gd name="connsiteX56" fmla="*/ 2212681 w 10818551"/>
                <a:gd name="connsiteY56" fmla="*/ 1686576 h 10457134"/>
                <a:gd name="connsiteX57" fmla="*/ 2324318 w 10818551"/>
                <a:gd name="connsiteY57" fmla="*/ 1798213 h 10457134"/>
                <a:gd name="connsiteX58" fmla="*/ 2457578 w 10818551"/>
                <a:gd name="connsiteY58" fmla="*/ 1798213 h 10457134"/>
                <a:gd name="connsiteX59" fmla="*/ 3639577 w 10818551"/>
                <a:gd name="connsiteY59" fmla="*/ 616214 h 10457134"/>
                <a:gd name="connsiteX60" fmla="*/ 3878192 w 10818551"/>
                <a:gd name="connsiteY60" fmla="*/ 612610 h 10457134"/>
                <a:gd name="connsiteX61" fmla="*/ 4329503 w 10818551"/>
                <a:gd name="connsiteY61" fmla="*/ 1063921 h 10457134"/>
                <a:gd name="connsiteX62" fmla="*/ 4446657 w 10818551"/>
                <a:gd name="connsiteY62" fmla="*/ 1063921 h 10457134"/>
                <a:gd name="connsiteX63" fmla="*/ 4590119 w 10818551"/>
                <a:gd name="connsiteY63" fmla="*/ 920459 h 10457134"/>
                <a:gd name="connsiteX64" fmla="*/ 4644078 w 10818551"/>
                <a:gd name="connsiteY64" fmla="*/ 866500 h 10457134"/>
                <a:gd name="connsiteX65" fmla="*/ 4766831 w 10818551"/>
                <a:gd name="connsiteY65" fmla="*/ 864645 h 10457134"/>
                <a:gd name="connsiteX66" fmla="*/ 4822645 w 10818551"/>
                <a:gd name="connsiteY66" fmla="*/ 920458 h 10457134"/>
                <a:gd name="connsiteX67" fmla="*/ 4822644 w 10818551"/>
                <a:gd name="connsiteY67" fmla="*/ 920459 h 10457134"/>
                <a:gd name="connsiteX68" fmla="*/ 5537411 w 10818551"/>
                <a:gd name="connsiteY68" fmla="*/ 1635227 h 10457134"/>
                <a:gd name="connsiteX69" fmla="*/ 5641578 w 10818551"/>
                <a:gd name="connsiteY69" fmla="*/ 1635227 h 10457134"/>
                <a:gd name="connsiteX70" fmla="*/ 6214598 w 10818551"/>
                <a:gd name="connsiteY70" fmla="*/ 1062207 h 10457134"/>
                <a:gd name="connsiteX71" fmla="*/ 6212671 w 10818551"/>
                <a:gd name="connsiteY71" fmla="*/ 934617 h 10457134"/>
                <a:gd name="connsiteX72" fmla="*/ 5394315 w 10818551"/>
                <a:gd name="connsiteY72" fmla="*/ 116262 h 10457134"/>
                <a:gd name="connsiteX73" fmla="*/ 5510576 w 10818551"/>
                <a:gd name="connsiteY73" fmla="*/ 0 h 10457134"/>
                <a:gd name="connsiteX74" fmla="*/ 6413147 w 10818551"/>
                <a:gd name="connsiteY74" fmla="*/ 902571 h 10457134"/>
                <a:gd name="connsiteX75" fmla="*/ 6416028 w 10818551"/>
                <a:gd name="connsiteY75" fmla="*/ 1093302 h 10457134"/>
                <a:gd name="connsiteX76" fmla="*/ 6393692 w 10818551"/>
                <a:gd name="connsiteY76" fmla="*/ 1115638 h 10457134"/>
                <a:gd name="connsiteX77" fmla="*/ 6393690 w 10818551"/>
                <a:gd name="connsiteY77" fmla="*/ 1115637 h 10457134"/>
                <a:gd name="connsiteX78" fmla="*/ 5763028 w 10818551"/>
                <a:gd name="connsiteY78" fmla="*/ 1746299 h 10457134"/>
                <a:gd name="connsiteX79" fmla="*/ 5763028 w 10818551"/>
                <a:gd name="connsiteY79" fmla="*/ 1860843 h 10457134"/>
                <a:gd name="connsiteX80" fmla="*/ 6080043 w 10818551"/>
                <a:gd name="connsiteY80" fmla="*/ 2177858 h 10457134"/>
                <a:gd name="connsiteX81" fmla="*/ 6258481 w 10818551"/>
                <a:gd name="connsiteY81" fmla="*/ 2175163 h 10457134"/>
                <a:gd name="connsiteX82" fmla="*/ 7335312 w 10818551"/>
                <a:gd name="connsiteY82" fmla="*/ 1098334 h 10457134"/>
                <a:gd name="connsiteX83" fmla="*/ 7451573 w 10818551"/>
                <a:gd name="connsiteY83" fmla="*/ 1214596 h 10457134"/>
                <a:gd name="connsiteX84" fmla="*/ 6988355 w 10818551"/>
                <a:gd name="connsiteY84" fmla="*/ 1677814 h 10457134"/>
                <a:gd name="connsiteX85" fmla="*/ 6991298 w 10818551"/>
                <a:gd name="connsiteY85" fmla="*/ 1872652 h 10457134"/>
                <a:gd name="connsiteX86" fmla="*/ 8187838 w 10818551"/>
                <a:gd name="connsiteY86" fmla="*/ 3069193 h 10457134"/>
                <a:gd name="connsiteX87" fmla="*/ 8287523 w 10818551"/>
                <a:gd name="connsiteY87" fmla="*/ 3069193 h 10457134"/>
                <a:gd name="connsiteX88" fmla="*/ 8796847 w 10818551"/>
                <a:gd name="connsiteY88" fmla="*/ 2559869 h 10457134"/>
                <a:gd name="connsiteX89" fmla="*/ 8913109 w 10818551"/>
                <a:gd name="connsiteY89" fmla="*/ 2676131 h 10457134"/>
                <a:gd name="connsiteX90" fmla="*/ 8408415 w 10818551"/>
                <a:gd name="connsiteY90" fmla="*/ 3180825 h 10457134"/>
                <a:gd name="connsiteX91" fmla="*/ 8408414 w 10818551"/>
                <a:gd name="connsiteY91" fmla="*/ 3289769 h 10457134"/>
                <a:gd name="connsiteX92" fmla="*/ 9884453 w 10818551"/>
                <a:gd name="connsiteY92" fmla="*/ 4765808 h 10457134"/>
                <a:gd name="connsiteX93" fmla="*/ 10113438 w 10818551"/>
                <a:gd name="connsiteY93" fmla="*/ 4765808 h 10457134"/>
                <a:gd name="connsiteX94" fmla="*/ 10558112 w 10818551"/>
                <a:gd name="connsiteY94" fmla="*/ 4321134 h 10457134"/>
                <a:gd name="connsiteX95" fmla="*/ 10818551 w 10818551"/>
                <a:gd name="connsiteY95" fmla="*/ 4581573 h 10457134"/>
                <a:gd name="connsiteX96" fmla="*/ 10356268 w 10818551"/>
                <a:gd name="connsiteY96" fmla="*/ 5043855 h 10457134"/>
                <a:gd name="connsiteX97" fmla="*/ 10356269 w 10818551"/>
                <a:gd name="connsiteY97" fmla="*/ 5237625 h 10457134"/>
                <a:gd name="connsiteX98" fmla="*/ 10754900 w 10818551"/>
                <a:gd name="connsiteY98" fmla="*/ 5636256 h 10457134"/>
                <a:gd name="connsiteX99" fmla="*/ 10530876 w 10818551"/>
                <a:gd name="connsiteY99" fmla="*/ 5860281 h 10457134"/>
                <a:gd name="connsiteX100" fmla="*/ 10145456 w 10818551"/>
                <a:gd name="connsiteY100" fmla="*/ 5474861 h 10457134"/>
                <a:gd name="connsiteX101" fmla="*/ 9925263 w 10818551"/>
                <a:gd name="connsiteY101" fmla="*/ 5474861 h 10457134"/>
                <a:gd name="connsiteX102" fmla="*/ 5827807 w 10818551"/>
                <a:gd name="connsiteY102" fmla="*/ 9572316 h 10457134"/>
                <a:gd name="connsiteX103" fmla="*/ 5827807 w 10818551"/>
                <a:gd name="connsiteY103" fmla="*/ 9771356 h 10457134"/>
                <a:gd name="connsiteX104" fmla="*/ 6223803 w 10818551"/>
                <a:gd name="connsiteY104" fmla="*/ 10167353 h 10457134"/>
                <a:gd name="connsiteX105" fmla="*/ 5999779 w 10818551"/>
                <a:gd name="connsiteY105" fmla="*/ 10391378 h 10457134"/>
                <a:gd name="connsiteX106" fmla="*/ 5620249 w 10818551"/>
                <a:gd name="connsiteY106" fmla="*/ 10011848 h 10457134"/>
                <a:gd name="connsiteX107" fmla="*/ 5388275 w 10818551"/>
                <a:gd name="connsiteY107" fmla="*/ 10011849 h 1045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0818551" h="10457134">
                  <a:moveTo>
                    <a:pt x="2942799" y="2416694"/>
                  </a:moveTo>
                  <a:lnTo>
                    <a:pt x="3096201" y="2414377"/>
                  </a:lnTo>
                  <a:lnTo>
                    <a:pt x="4222009" y="1288569"/>
                  </a:lnTo>
                  <a:lnTo>
                    <a:pt x="4222009" y="1188949"/>
                  </a:lnTo>
                  <a:lnTo>
                    <a:pt x="3831847" y="798787"/>
                  </a:lnTo>
                  <a:lnTo>
                    <a:pt x="3687345" y="800969"/>
                  </a:lnTo>
                  <a:lnTo>
                    <a:pt x="2578471" y="1909843"/>
                  </a:lnTo>
                  <a:lnTo>
                    <a:pt x="2578471" y="2052367"/>
                  </a:lnTo>
                  <a:close/>
                  <a:moveTo>
                    <a:pt x="4942989" y="10457134"/>
                  </a:moveTo>
                  <a:lnTo>
                    <a:pt x="4682550" y="10196696"/>
                  </a:lnTo>
                  <a:lnTo>
                    <a:pt x="5131103" y="9748142"/>
                  </a:lnTo>
                  <a:lnTo>
                    <a:pt x="5131103" y="9522702"/>
                  </a:lnTo>
                  <a:lnTo>
                    <a:pt x="2943244" y="7334843"/>
                  </a:lnTo>
                  <a:lnTo>
                    <a:pt x="2734789" y="7334843"/>
                  </a:lnTo>
                  <a:lnTo>
                    <a:pt x="2277744" y="7791888"/>
                  </a:lnTo>
                  <a:lnTo>
                    <a:pt x="1790213" y="7304357"/>
                  </a:lnTo>
                  <a:lnTo>
                    <a:pt x="2234949" y="6859621"/>
                  </a:lnTo>
                  <a:lnTo>
                    <a:pt x="2234949" y="6626548"/>
                  </a:lnTo>
                  <a:lnTo>
                    <a:pt x="1868681" y="6260280"/>
                  </a:lnTo>
                  <a:lnTo>
                    <a:pt x="2092705" y="6036255"/>
                  </a:lnTo>
                  <a:lnTo>
                    <a:pt x="2575510" y="6519060"/>
                  </a:lnTo>
                  <a:lnTo>
                    <a:pt x="2575511" y="6519059"/>
                  </a:lnTo>
                  <a:lnTo>
                    <a:pt x="3063042" y="7006590"/>
                  </a:lnTo>
                  <a:lnTo>
                    <a:pt x="3063041" y="7006591"/>
                  </a:lnTo>
                  <a:lnTo>
                    <a:pt x="5467848" y="9411398"/>
                  </a:lnTo>
                  <a:lnTo>
                    <a:pt x="9774920" y="5104326"/>
                  </a:lnTo>
                  <a:lnTo>
                    <a:pt x="6668383" y="1997786"/>
                  </a:lnTo>
                  <a:lnTo>
                    <a:pt x="6284176" y="2381991"/>
                  </a:lnTo>
                  <a:lnTo>
                    <a:pt x="6284178" y="2381994"/>
                  </a:lnTo>
                  <a:lnTo>
                    <a:pt x="6257070" y="2409102"/>
                  </a:lnTo>
                  <a:lnTo>
                    <a:pt x="6081413" y="2411756"/>
                  </a:lnTo>
                  <a:lnTo>
                    <a:pt x="6051651" y="2381994"/>
                  </a:lnTo>
                  <a:lnTo>
                    <a:pt x="6051652" y="2381992"/>
                  </a:lnTo>
                  <a:lnTo>
                    <a:pt x="4706381" y="1036722"/>
                  </a:lnTo>
                  <a:lnTo>
                    <a:pt x="3018342" y="2724761"/>
                  </a:lnTo>
                  <a:lnTo>
                    <a:pt x="3018831" y="2725249"/>
                  </a:lnTo>
                  <a:lnTo>
                    <a:pt x="3017422" y="2725681"/>
                  </a:lnTo>
                  <a:lnTo>
                    <a:pt x="3014162" y="2728940"/>
                  </a:lnTo>
                  <a:lnTo>
                    <a:pt x="3012431" y="2727209"/>
                  </a:lnTo>
                  <a:lnTo>
                    <a:pt x="2928518" y="2752909"/>
                  </a:lnTo>
                  <a:lnTo>
                    <a:pt x="1430400" y="4251026"/>
                  </a:lnTo>
                  <a:lnTo>
                    <a:pt x="1409338" y="4343478"/>
                  </a:lnTo>
                  <a:lnTo>
                    <a:pt x="1406264" y="4340405"/>
                  </a:lnTo>
                  <a:lnTo>
                    <a:pt x="116262" y="5630407"/>
                  </a:lnTo>
                  <a:lnTo>
                    <a:pt x="0" y="5514145"/>
                  </a:lnTo>
                  <a:lnTo>
                    <a:pt x="1290002" y="4224143"/>
                  </a:lnTo>
                  <a:lnTo>
                    <a:pt x="1289510" y="4223650"/>
                  </a:lnTo>
                  <a:lnTo>
                    <a:pt x="1290929" y="4223215"/>
                  </a:lnTo>
                  <a:lnTo>
                    <a:pt x="1294179" y="4219966"/>
                  </a:lnTo>
                  <a:lnTo>
                    <a:pt x="1295904" y="4221691"/>
                  </a:lnTo>
                  <a:lnTo>
                    <a:pt x="1381077" y="4195607"/>
                  </a:lnTo>
                  <a:lnTo>
                    <a:pt x="2877683" y="2699001"/>
                  </a:lnTo>
                  <a:lnTo>
                    <a:pt x="2899002" y="2605421"/>
                  </a:lnTo>
                  <a:lnTo>
                    <a:pt x="2902080" y="2608498"/>
                  </a:lnTo>
                  <a:lnTo>
                    <a:pt x="2902080" y="2608498"/>
                  </a:lnTo>
                  <a:lnTo>
                    <a:pt x="2096420" y="1802837"/>
                  </a:lnTo>
                  <a:lnTo>
                    <a:pt x="2212681" y="1686576"/>
                  </a:lnTo>
                  <a:lnTo>
                    <a:pt x="2324318" y="1798213"/>
                  </a:lnTo>
                  <a:lnTo>
                    <a:pt x="2457578" y="1798213"/>
                  </a:lnTo>
                  <a:lnTo>
                    <a:pt x="3639577" y="616214"/>
                  </a:lnTo>
                  <a:lnTo>
                    <a:pt x="3878192" y="612610"/>
                  </a:lnTo>
                  <a:lnTo>
                    <a:pt x="4329503" y="1063921"/>
                  </a:lnTo>
                  <a:lnTo>
                    <a:pt x="4446657" y="1063921"/>
                  </a:lnTo>
                  <a:lnTo>
                    <a:pt x="4590119" y="920459"/>
                  </a:lnTo>
                  <a:lnTo>
                    <a:pt x="4644078" y="866500"/>
                  </a:lnTo>
                  <a:lnTo>
                    <a:pt x="4766831" y="864645"/>
                  </a:lnTo>
                  <a:lnTo>
                    <a:pt x="4822645" y="920458"/>
                  </a:lnTo>
                  <a:lnTo>
                    <a:pt x="4822644" y="920459"/>
                  </a:lnTo>
                  <a:lnTo>
                    <a:pt x="5537411" y="1635227"/>
                  </a:lnTo>
                  <a:lnTo>
                    <a:pt x="5641578" y="1635227"/>
                  </a:lnTo>
                  <a:lnTo>
                    <a:pt x="6214598" y="1062207"/>
                  </a:lnTo>
                  <a:lnTo>
                    <a:pt x="6212671" y="934617"/>
                  </a:lnTo>
                  <a:lnTo>
                    <a:pt x="5394315" y="116262"/>
                  </a:lnTo>
                  <a:lnTo>
                    <a:pt x="5510576" y="0"/>
                  </a:lnTo>
                  <a:lnTo>
                    <a:pt x="6413147" y="902571"/>
                  </a:lnTo>
                  <a:lnTo>
                    <a:pt x="6416028" y="1093302"/>
                  </a:lnTo>
                  <a:lnTo>
                    <a:pt x="6393692" y="1115638"/>
                  </a:lnTo>
                  <a:lnTo>
                    <a:pt x="6393690" y="1115637"/>
                  </a:lnTo>
                  <a:lnTo>
                    <a:pt x="5763028" y="1746299"/>
                  </a:lnTo>
                  <a:lnTo>
                    <a:pt x="5763028" y="1860843"/>
                  </a:lnTo>
                  <a:lnTo>
                    <a:pt x="6080043" y="2177858"/>
                  </a:lnTo>
                  <a:lnTo>
                    <a:pt x="6258481" y="2175163"/>
                  </a:lnTo>
                  <a:lnTo>
                    <a:pt x="7335312" y="1098334"/>
                  </a:lnTo>
                  <a:lnTo>
                    <a:pt x="7451573" y="1214596"/>
                  </a:lnTo>
                  <a:lnTo>
                    <a:pt x="6988355" y="1677814"/>
                  </a:lnTo>
                  <a:lnTo>
                    <a:pt x="6991298" y="1872652"/>
                  </a:lnTo>
                  <a:lnTo>
                    <a:pt x="8187838" y="3069193"/>
                  </a:lnTo>
                  <a:lnTo>
                    <a:pt x="8287523" y="3069193"/>
                  </a:lnTo>
                  <a:lnTo>
                    <a:pt x="8796847" y="2559869"/>
                  </a:lnTo>
                  <a:lnTo>
                    <a:pt x="8913109" y="2676131"/>
                  </a:lnTo>
                  <a:lnTo>
                    <a:pt x="8408415" y="3180825"/>
                  </a:lnTo>
                  <a:lnTo>
                    <a:pt x="8408414" y="3289769"/>
                  </a:lnTo>
                  <a:lnTo>
                    <a:pt x="9884453" y="4765808"/>
                  </a:lnTo>
                  <a:lnTo>
                    <a:pt x="10113438" y="4765808"/>
                  </a:lnTo>
                  <a:lnTo>
                    <a:pt x="10558112" y="4321134"/>
                  </a:lnTo>
                  <a:lnTo>
                    <a:pt x="10818551" y="4581573"/>
                  </a:lnTo>
                  <a:lnTo>
                    <a:pt x="10356268" y="5043855"/>
                  </a:lnTo>
                  <a:lnTo>
                    <a:pt x="10356269" y="5237625"/>
                  </a:lnTo>
                  <a:lnTo>
                    <a:pt x="10754900" y="5636256"/>
                  </a:lnTo>
                  <a:lnTo>
                    <a:pt x="10530876" y="5860281"/>
                  </a:lnTo>
                  <a:lnTo>
                    <a:pt x="10145456" y="5474861"/>
                  </a:lnTo>
                  <a:lnTo>
                    <a:pt x="9925263" y="5474861"/>
                  </a:lnTo>
                  <a:lnTo>
                    <a:pt x="5827807" y="9572316"/>
                  </a:lnTo>
                  <a:lnTo>
                    <a:pt x="5827807" y="9771356"/>
                  </a:lnTo>
                  <a:lnTo>
                    <a:pt x="6223803" y="10167353"/>
                  </a:lnTo>
                  <a:lnTo>
                    <a:pt x="5999779" y="10391378"/>
                  </a:lnTo>
                  <a:lnTo>
                    <a:pt x="5620249" y="10011848"/>
                  </a:lnTo>
                  <a:lnTo>
                    <a:pt x="5388275" y="100118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6268"/>
            </a:p>
          </p:txBody>
        </p:sp>
      </p:grpSp>
    </p:spTree>
    <p:extLst>
      <p:ext uri="{BB962C8B-B14F-4D97-AF65-F5344CB8AC3E}">
        <p14:creationId xmlns:p14="http://schemas.microsoft.com/office/powerpoint/2010/main" val="374475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CB287E0D-2D54-4BC9-62D4-0541FAFB7B3C}"/>
              </a:ext>
            </a:extLst>
          </p:cNvPr>
          <p:cNvSpPr/>
          <p:nvPr/>
        </p:nvSpPr>
        <p:spPr>
          <a:xfrm rot="5400000">
            <a:off x="5652770" y="12326439"/>
            <a:ext cx="16927590" cy="11029067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371AEC0D-DE07-15A0-169C-EC30886B9E74}"/>
              </a:ext>
            </a:extLst>
          </p:cNvPr>
          <p:cNvSpPr/>
          <p:nvPr/>
        </p:nvSpPr>
        <p:spPr>
          <a:xfrm rot="5400000">
            <a:off x="7694004" y="12930851"/>
            <a:ext cx="14236766" cy="9637421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7CDA3D-BA53-BB80-87A5-348E7A38BD07}"/>
              </a:ext>
            </a:extLst>
          </p:cNvPr>
          <p:cNvSpPr/>
          <p:nvPr/>
        </p:nvSpPr>
        <p:spPr>
          <a:xfrm>
            <a:off x="10635395" y="14035681"/>
            <a:ext cx="499215" cy="33327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D55E3202-DF3C-D6C1-3EEE-E59112D5578A}"/>
              </a:ext>
            </a:extLst>
          </p:cNvPr>
          <p:cNvSpPr/>
          <p:nvPr/>
        </p:nvSpPr>
        <p:spPr>
          <a:xfrm>
            <a:off x="11331484" y="16440351"/>
            <a:ext cx="2707011" cy="11496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C516CD-AD07-0B59-7B87-345DC3282E01}"/>
              </a:ext>
            </a:extLst>
          </p:cNvPr>
          <p:cNvSpPr/>
          <p:nvPr/>
        </p:nvSpPr>
        <p:spPr>
          <a:xfrm>
            <a:off x="11451014" y="14436449"/>
            <a:ext cx="2587478" cy="7945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083E7F-FD59-7844-14D8-07E05394F647}"/>
              </a:ext>
            </a:extLst>
          </p:cNvPr>
          <p:cNvSpPr/>
          <p:nvPr/>
        </p:nvSpPr>
        <p:spPr>
          <a:xfrm>
            <a:off x="17216599" y="16440350"/>
            <a:ext cx="1483583" cy="5062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E7BD3AF-2C03-F26A-FA43-A708C9CF8185}"/>
              </a:ext>
            </a:extLst>
          </p:cNvPr>
          <p:cNvSpPr/>
          <p:nvPr/>
        </p:nvSpPr>
        <p:spPr>
          <a:xfrm>
            <a:off x="16379886" y="11131796"/>
            <a:ext cx="2643727" cy="104765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5857108-FEB4-0AD0-E356-3A245547D7C4}"/>
              </a:ext>
            </a:extLst>
          </p:cNvPr>
          <p:cNvSpPr/>
          <p:nvPr/>
        </p:nvSpPr>
        <p:spPr>
          <a:xfrm>
            <a:off x="10811167" y="12235684"/>
            <a:ext cx="8036657" cy="1050462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594741-0F8F-3A3F-EA2E-97A227B1D98A}"/>
              </a:ext>
            </a:extLst>
          </p:cNvPr>
          <p:cNvSpPr/>
          <p:nvPr/>
        </p:nvSpPr>
        <p:spPr>
          <a:xfrm>
            <a:off x="9403060" y="10484922"/>
            <a:ext cx="10228044" cy="2938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398195-0784-9866-852B-DDB7B969A5D2}"/>
              </a:ext>
            </a:extLst>
          </p:cNvPr>
          <p:cNvSpPr/>
          <p:nvPr/>
        </p:nvSpPr>
        <p:spPr>
          <a:xfrm rot="16200000">
            <a:off x="2312578" y="17591362"/>
            <a:ext cx="15347703" cy="499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2195E0-2177-D32A-DD1C-A67584E7050C}"/>
              </a:ext>
            </a:extLst>
          </p:cNvPr>
          <p:cNvSpPr/>
          <p:nvPr/>
        </p:nvSpPr>
        <p:spPr>
          <a:xfrm>
            <a:off x="9403056" y="17545462"/>
            <a:ext cx="510936" cy="1350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C4E48AA-DF82-9B7F-841D-6C1E1672BEB5}"/>
              </a:ext>
            </a:extLst>
          </p:cNvPr>
          <p:cNvSpPr/>
          <p:nvPr/>
        </p:nvSpPr>
        <p:spPr>
          <a:xfrm>
            <a:off x="9403057" y="24683967"/>
            <a:ext cx="10228044" cy="431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511C1C6-66AE-BE11-811F-54DB277030B9}"/>
              </a:ext>
            </a:extLst>
          </p:cNvPr>
          <p:cNvSpPr/>
          <p:nvPr/>
        </p:nvSpPr>
        <p:spPr>
          <a:xfrm>
            <a:off x="10306344" y="10849121"/>
            <a:ext cx="9324760" cy="134996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55DFEF-B9B2-2E8A-3D2E-B1C18884C088}"/>
              </a:ext>
            </a:extLst>
          </p:cNvPr>
          <p:cNvSpPr/>
          <p:nvPr/>
        </p:nvSpPr>
        <p:spPr>
          <a:xfrm>
            <a:off x="10306344" y="24475473"/>
            <a:ext cx="9324760" cy="134996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AFCB13C-2A08-892A-74BF-8C90A0A4C6A9}"/>
              </a:ext>
            </a:extLst>
          </p:cNvPr>
          <p:cNvSpPr/>
          <p:nvPr/>
        </p:nvSpPr>
        <p:spPr>
          <a:xfrm>
            <a:off x="10307045" y="10849114"/>
            <a:ext cx="138188" cy="387404"/>
          </a:xfrm>
          <a:custGeom>
            <a:avLst/>
            <a:gdLst>
              <a:gd name="connsiteX0" fmla="*/ 0 w 46800"/>
              <a:gd name="connsiteY0" fmla="*/ 0 h 131202"/>
              <a:gd name="connsiteX1" fmla="*/ 46800 w 46800"/>
              <a:gd name="connsiteY1" fmla="*/ 0 h 131202"/>
              <a:gd name="connsiteX2" fmla="*/ 46800 w 46800"/>
              <a:gd name="connsiteY2" fmla="*/ 131202 h 131202"/>
              <a:gd name="connsiteX3" fmla="*/ 0 w 46800"/>
              <a:gd name="connsiteY3" fmla="*/ 131202 h 131202"/>
              <a:gd name="connsiteX4" fmla="*/ 0 w 46800"/>
              <a:gd name="connsiteY4" fmla="*/ 0 h 13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31202">
                <a:moveTo>
                  <a:pt x="0" y="0"/>
                </a:moveTo>
                <a:lnTo>
                  <a:pt x="46800" y="0"/>
                </a:lnTo>
                <a:lnTo>
                  <a:pt x="46800" y="131202"/>
                </a:lnTo>
                <a:lnTo>
                  <a:pt x="0" y="131202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E4D65671-CFDC-5F1C-F16F-0C0AD810EEF1}"/>
              </a:ext>
            </a:extLst>
          </p:cNvPr>
          <p:cNvSpPr/>
          <p:nvPr/>
        </p:nvSpPr>
        <p:spPr>
          <a:xfrm rot="5400000">
            <a:off x="10086596" y="11576287"/>
            <a:ext cx="579087" cy="499212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BF5D72F5-C515-1001-5A36-8159AA1976DF}"/>
              </a:ext>
            </a:extLst>
          </p:cNvPr>
          <p:cNvSpPr/>
          <p:nvPr/>
        </p:nvSpPr>
        <p:spPr>
          <a:xfrm>
            <a:off x="10307045" y="12403698"/>
            <a:ext cx="138188" cy="6214910"/>
          </a:xfrm>
          <a:custGeom>
            <a:avLst/>
            <a:gdLst>
              <a:gd name="connsiteX0" fmla="*/ 0 w 46800"/>
              <a:gd name="connsiteY0" fmla="*/ 0 h 2104798"/>
              <a:gd name="connsiteX1" fmla="*/ 46800 w 46800"/>
              <a:gd name="connsiteY1" fmla="*/ 0 h 2104798"/>
              <a:gd name="connsiteX2" fmla="*/ 46800 w 46800"/>
              <a:gd name="connsiteY2" fmla="*/ 2104798 h 2104798"/>
              <a:gd name="connsiteX3" fmla="*/ 0 w 46800"/>
              <a:gd name="connsiteY3" fmla="*/ 2104798 h 2104798"/>
              <a:gd name="connsiteX4" fmla="*/ 0 w 46800"/>
              <a:gd name="connsiteY4" fmla="*/ 0 h 210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2104798">
                <a:moveTo>
                  <a:pt x="0" y="0"/>
                </a:moveTo>
                <a:lnTo>
                  <a:pt x="46800" y="0"/>
                </a:lnTo>
                <a:lnTo>
                  <a:pt x="46800" y="2104798"/>
                </a:lnTo>
                <a:lnTo>
                  <a:pt x="0" y="2104798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FB810AA8-191D-A514-FDA6-84A524E883CE}"/>
              </a:ext>
            </a:extLst>
          </p:cNvPr>
          <p:cNvSpPr/>
          <p:nvPr/>
        </p:nvSpPr>
        <p:spPr>
          <a:xfrm>
            <a:off x="10307045" y="19926412"/>
            <a:ext cx="138188" cy="4675756"/>
          </a:xfrm>
          <a:custGeom>
            <a:avLst/>
            <a:gdLst>
              <a:gd name="connsiteX0" fmla="*/ 0 w 46800"/>
              <a:gd name="connsiteY0" fmla="*/ 0 h 1583534"/>
              <a:gd name="connsiteX1" fmla="*/ 46800 w 46800"/>
              <a:gd name="connsiteY1" fmla="*/ 0 h 1583534"/>
              <a:gd name="connsiteX2" fmla="*/ 46800 w 46800"/>
              <a:gd name="connsiteY2" fmla="*/ 1583534 h 1583534"/>
              <a:gd name="connsiteX3" fmla="*/ 0 w 46800"/>
              <a:gd name="connsiteY3" fmla="*/ 1583534 h 1583534"/>
              <a:gd name="connsiteX4" fmla="*/ 0 w 46800"/>
              <a:gd name="connsiteY4" fmla="*/ 0 h 158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583534">
                <a:moveTo>
                  <a:pt x="0" y="0"/>
                </a:moveTo>
                <a:lnTo>
                  <a:pt x="46800" y="0"/>
                </a:lnTo>
                <a:lnTo>
                  <a:pt x="46800" y="1583534"/>
                </a:lnTo>
                <a:lnTo>
                  <a:pt x="0" y="1583534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0E6737E5-0585-A590-D549-2AACCCF2DE99}"/>
              </a:ext>
            </a:extLst>
          </p:cNvPr>
          <p:cNvSpPr/>
          <p:nvPr/>
        </p:nvSpPr>
        <p:spPr>
          <a:xfrm rot="5400000">
            <a:off x="10086596" y="19022906"/>
            <a:ext cx="579087" cy="499212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311139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4367778" y="7874943"/>
            <a:ext cx="27264183" cy="20249852"/>
          </a:xfrm>
          <a:prstGeom prst="rect">
            <a:avLst/>
          </a:prstGeom>
        </p:spPr>
      </p:pic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A0F6FDDB-B7A8-0A18-71F4-82377E16DCDC}"/>
              </a:ext>
            </a:extLst>
          </p:cNvPr>
          <p:cNvSpPr/>
          <p:nvPr/>
        </p:nvSpPr>
        <p:spPr>
          <a:xfrm>
            <a:off x="10536258" y="19377983"/>
            <a:ext cx="4052319" cy="3149977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F6457C-D802-A967-64A2-64E932844D4D}"/>
              </a:ext>
            </a:extLst>
          </p:cNvPr>
          <p:cNvSpPr/>
          <p:nvPr/>
        </p:nvSpPr>
        <p:spPr>
          <a:xfrm>
            <a:off x="11158513" y="12693662"/>
            <a:ext cx="7066355" cy="899993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10342897" y="13788183"/>
            <a:ext cx="499215" cy="3332791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11038986" y="16192853"/>
            <a:ext cx="2707011" cy="11496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11158516" y="14123324"/>
            <a:ext cx="2587478" cy="7945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16924101" y="16192852"/>
            <a:ext cx="1483583" cy="5062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16087388" y="10884298"/>
            <a:ext cx="2643727" cy="104765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16924098" y="20487763"/>
            <a:ext cx="660934" cy="1553895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A3B7857D-D970-6063-4499-A99DA6B24345}"/>
              </a:ext>
            </a:extLst>
          </p:cNvPr>
          <p:cNvSpPr/>
          <p:nvPr/>
        </p:nvSpPr>
        <p:spPr>
          <a:xfrm>
            <a:off x="13899820" y="11997573"/>
            <a:ext cx="937192" cy="696086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2B90C5-053D-705B-74C5-FCC1CA054266}"/>
              </a:ext>
            </a:extLst>
          </p:cNvPr>
          <p:cNvSpPr/>
          <p:nvPr/>
        </p:nvSpPr>
        <p:spPr>
          <a:xfrm>
            <a:off x="13857324" y="13593660"/>
            <a:ext cx="469923" cy="1443732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CBE124-A6B6-A10A-4BCF-112386DB90B2}"/>
              </a:ext>
            </a:extLst>
          </p:cNvPr>
          <p:cNvSpPr/>
          <p:nvPr/>
        </p:nvSpPr>
        <p:spPr>
          <a:xfrm>
            <a:off x="11038983" y="15037395"/>
            <a:ext cx="7457758" cy="794536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4D67B4-BD7A-C13B-5E45-BC5F828C8833}"/>
              </a:ext>
            </a:extLst>
          </p:cNvPr>
          <p:cNvSpPr/>
          <p:nvPr/>
        </p:nvSpPr>
        <p:spPr>
          <a:xfrm>
            <a:off x="14327248" y="14289744"/>
            <a:ext cx="578896" cy="74764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68B9D81-BE77-11DA-1A34-79FB055E955D}"/>
              </a:ext>
            </a:extLst>
          </p:cNvPr>
          <p:cNvSpPr/>
          <p:nvPr/>
        </p:nvSpPr>
        <p:spPr>
          <a:xfrm>
            <a:off x="17585035" y="14520590"/>
            <a:ext cx="281241" cy="516799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338529B6-6EA9-18CC-8256-18F9A9397850}"/>
              </a:ext>
            </a:extLst>
          </p:cNvPr>
          <p:cNvSpPr/>
          <p:nvPr/>
        </p:nvSpPr>
        <p:spPr>
          <a:xfrm>
            <a:off x="13942868" y="15843646"/>
            <a:ext cx="323434" cy="2465598"/>
          </a:xfrm>
          <a:custGeom>
            <a:avLst/>
            <a:gdLst>
              <a:gd name="connsiteX0" fmla="*/ 0 w 109537"/>
              <a:gd name="connsiteY0" fmla="*/ 0 h 542128"/>
              <a:gd name="connsiteX1" fmla="*/ 109537 w 109537"/>
              <a:gd name="connsiteY1" fmla="*/ 0 h 542128"/>
              <a:gd name="connsiteX2" fmla="*/ 109537 w 109537"/>
              <a:gd name="connsiteY2" fmla="*/ 542128 h 542128"/>
              <a:gd name="connsiteX3" fmla="*/ 0 w 109537"/>
              <a:gd name="connsiteY3" fmla="*/ 542128 h 542128"/>
              <a:gd name="connsiteX4" fmla="*/ 0 w 109537"/>
              <a:gd name="connsiteY4" fmla="*/ 0 h 54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" h="542128">
                <a:moveTo>
                  <a:pt x="0" y="0"/>
                </a:moveTo>
                <a:lnTo>
                  <a:pt x="109537" y="0"/>
                </a:lnTo>
                <a:lnTo>
                  <a:pt x="109537" y="542128"/>
                </a:lnTo>
                <a:lnTo>
                  <a:pt x="0" y="54212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F36E061F-C6F4-6199-8870-038C2E56A371}"/>
              </a:ext>
            </a:extLst>
          </p:cNvPr>
          <p:cNvSpPr/>
          <p:nvPr/>
        </p:nvSpPr>
        <p:spPr>
          <a:xfrm>
            <a:off x="11038983" y="17444406"/>
            <a:ext cx="2903888" cy="998457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C9F10D-7088-6760-F3C1-8FFB7F0B6666}"/>
              </a:ext>
            </a:extLst>
          </p:cNvPr>
          <p:cNvSpPr/>
          <p:nvPr/>
        </p:nvSpPr>
        <p:spPr>
          <a:xfrm>
            <a:off x="14266302" y="16485829"/>
            <a:ext cx="1335930" cy="78983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1C31E4BA-C5C2-2E3B-9C5C-5EF0F38D82B3}"/>
              </a:ext>
            </a:extLst>
          </p:cNvPr>
          <p:cNvSpPr/>
          <p:nvPr/>
        </p:nvSpPr>
        <p:spPr>
          <a:xfrm>
            <a:off x="14266302" y="17275662"/>
            <a:ext cx="4303090" cy="1033581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AF217881-BD75-A4B8-5709-A8696B946969}"/>
              </a:ext>
            </a:extLst>
          </p:cNvPr>
          <p:cNvSpPr/>
          <p:nvPr/>
        </p:nvSpPr>
        <p:spPr>
          <a:xfrm>
            <a:off x="16994796" y="16987377"/>
            <a:ext cx="822263" cy="288282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39BB9AD3-9558-D7DB-BD72-28E87CED9E42}"/>
              </a:ext>
            </a:extLst>
          </p:cNvPr>
          <p:cNvSpPr/>
          <p:nvPr/>
        </p:nvSpPr>
        <p:spPr>
          <a:xfrm>
            <a:off x="13942865" y="18309242"/>
            <a:ext cx="492477" cy="1068744"/>
          </a:xfrm>
          <a:custGeom>
            <a:avLst/>
            <a:gdLst>
              <a:gd name="connsiteX0" fmla="*/ 0 w 166787"/>
              <a:gd name="connsiteY0" fmla="*/ 0 h 361950"/>
              <a:gd name="connsiteX1" fmla="*/ 105984 w 166787"/>
              <a:gd name="connsiteY1" fmla="*/ 0 h 361950"/>
              <a:gd name="connsiteX2" fmla="*/ 166787 w 166787"/>
              <a:gd name="connsiteY2" fmla="*/ 361950 h 361950"/>
              <a:gd name="connsiteX3" fmla="*/ 60803 w 166787"/>
              <a:gd name="connsiteY3" fmla="*/ 361950 h 361950"/>
              <a:gd name="connsiteX4" fmla="*/ 0 w 166787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87" h="361950">
                <a:moveTo>
                  <a:pt x="0" y="0"/>
                </a:moveTo>
                <a:lnTo>
                  <a:pt x="105984" y="0"/>
                </a:lnTo>
                <a:lnTo>
                  <a:pt x="166787" y="361950"/>
                </a:lnTo>
                <a:lnTo>
                  <a:pt x="60803" y="36195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207083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E9295A1-A236-2859-DF02-99997139F95A}"/>
              </a:ext>
            </a:extLst>
          </p:cNvPr>
          <p:cNvSpPr/>
          <p:nvPr/>
        </p:nvSpPr>
        <p:spPr>
          <a:xfrm>
            <a:off x="12308946" y="21800490"/>
            <a:ext cx="5764277" cy="4480729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76873D-55A1-B775-7121-DA11C72CCC3B}"/>
              </a:ext>
            </a:extLst>
          </p:cNvPr>
          <p:cNvSpPr/>
          <p:nvPr/>
        </p:nvSpPr>
        <p:spPr>
          <a:xfrm>
            <a:off x="13194086" y="12292277"/>
            <a:ext cx="10051636" cy="1280207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15D238-4268-D5A1-6353-7BC0CBD2A287}"/>
              </a:ext>
            </a:extLst>
          </p:cNvPr>
          <p:cNvSpPr/>
          <p:nvPr/>
        </p:nvSpPr>
        <p:spPr>
          <a:xfrm>
            <a:off x="12033897" y="13849191"/>
            <a:ext cx="710119" cy="474077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09D8E00-BEFB-EA61-B03F-DD6AC6283212}"/>
              </a:ext>
            </a:extLst>
          </p:cNvPr>
          <p:cNvSpPr/>
          <p:nvPr/>
        </p:nvSpPr>
        <p:spPr>
          <a:xfrm>
            <a:off x="13024059" y="17269748"/>
            <a:ext cx="3850624" cy="1540253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FA904-030E-E41A-F6B5-346CF4F6F728}"/>
              </a:ext>
            </a:extLst>
          </p:cNvPr>
          <p:cNvSpPr/>
          <p:nvPr/>
        </p:nvSpPr>
        <p:spPr>
          <a:xfrm>
            <a:off x="13165957" y="14297790"/>
            <a:ext cx="3680595" cy="11302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759846-FD0D-72BE-7435-923EAB995DA4}"/>
              </a:ext>
            </a:extLst>
          </p:cNvPr>
          <p:cNvSpPr/>
          <p:nvPr/>
        </p:nvSpPr>
        <p:spPr>
          <a:xfrm>
            <a:off x="21395426" y="17269752"/>
            <a:ext cx="2110345" cy="72012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0EF9F46-B8D5-FD43-B7EE-6D4F3209FEBE}"/>
              </a:ext>
            </a:extLst>
          </p:cNvPr>
          <p:cNvSpPr/>
          <p:nvPr/>
        </p:nvSpPr>
        <p:spPr>
          <a:xfrm>
            <a:off x="20205230" y="9718519"/>
            <a:ext cx="3760608" cy="1490245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5D988-8E6F-77F4-17A6-B8A7C94EFEB8}"/>
              </a:ext>
            </a:extLst>
          </p:cNvPr>
          <p:cNvGrpSpPr/>
          <p:nvPr/>
        </p:nvGrpSpPr>
        <p:grpSpPr>
          <a:xfrm>
            <a:off x="21395426" y="23379106"/>
            <a:ext cx="940156" cy="2210358"/>
            <a:chOff x="2993431" y="3395662"/>
            <a:chExt cx="223838" cy="526256"/>
          </a:xfrm>
          <a:solidFill>
            <a:srgbClr val="F8F8F8"/>
          </a:solidFill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EDECDB21-BCF5-F1BB-D02C-8C114A09EDA4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grp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A5D4F30-6A4E-0761-5841-2C34F0132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grpFill/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7BC85F50-66A9-48E8-FB5E-A791029D9912}"/>
              </a:ext>
            </a:extLst>
          </p:cNvPr>
          <p:cNvSpPr/>
          <p:nvPr/>
        </p:nvSpPr>
        <p:spPr>
          <a:xfrm>
            <a:off x="17093502" y="11302115"/>
            <a:ext cx="1333120" cy="990159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DA7270D5-F8EF-9A31-FDB6-E82B6ECF7EBD}"/>
              </a:ext>
            </a:extLst>
          </p:cNvPr>
          <p:cNvSpPr/>
          <p:nvPr/>
        </p:nvSpPr>
        <p:spPr>
          <a:xfrm>
            <a:off x="13024056" y="15626149"/>
            <a:ext cx="4008987" cy="1130200"/>
          </a:xfrm>
          <a:custGeom>
            <a:avLst/>
            <a:gdLst>
              <a:gd name="connsiteX0" fmla="*/ 0 w 1357720"/>
              <a:gd name="connsiteY0" fmla="*/ 0 h 382764"/>
              <a:gd name="connsiteX1" fmla="*/ 1357720 w 1357720"/>
              <a:gd name="connsiteY1" fmla="*/ 0 h 382764"/>
              <a:gd name="connsiteX2" fmla="*/ 1357720 w 1357720"/>
              <a:gd name="connsiteY2" fmla="*/ 382764 h 382764"/>
              <a:gd name="connsiteX3" fmla="*/ 0 w 1357720"/>
              <a:gd name="connsiteY3" fmla="*/ 382764 h 382764"/>
              <a:gd name="connsiteX4" fmla="*/ 0 w 1357720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720" h="382764">
                <a:moveTo>
                  <a:pt x="0" y="0"/>
                </a:moveTo>
                <a:lnTo>
                  <a:pt x="1357720" y="0"/>
                </a:lnTo>
                <a:lnTo>
                  <a:pt x="1357720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58D079F-6F9B-D910-F091-CEDB5BD356DB}"/>
              </a:ext>
            </a:extLst>
          </p:cNvPr>
          <p:cNvSpPr/>
          <p:nvPr/>
        </p:nvSpPr>
        <p:spPr>
          <a:xfrm>
            <a:off x="17701498" y="15626149"/>
            <a:ext cx="5930955" cy="1130200"/>
          </a:xfrm>
          <a:custGeom>
            <a:avLst/>
            <a:gdLst>
              <a:gd name="connsiteX0" fmla="*/ 0 w 2008631"/>
              <a:gd name="connsiteY0" fmla="*/ 0 h 382764"/>
              <a:gd name="connsiteX1" fmla="*/ 2008631 w 2008631"/>
              <a:gd name="connsiteY1" fmla="*/ 0 h 382764"/>
              <a:gd name="connsiteX2" fmla="*/ 2008631 w 2008631"/>
              <a:gd name="connsiteY2" fmla="*/ 382764 h 382764"/>
              <a:gd name="connsiteX3" fmla="*/ 0 w 2008631"/>
              <a:gd name="connsiteY3" fmla="*/ 382764 h 382764"/>
              <a:gd name="connsiteX4" fmla="*/ 0 w 2008631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631" h="382764">
                <a:moveTo>
                  <a:pt x="0" y="0"/>
                </a:moveTo>
                <a:lnTo>
                  <a:pt x="2008631" y="0"/>
                </a:lnTo>
                <a:lnTo>
                  <a:pt x="2008631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D98C07-69E7-DCAD-10A2-CAD05666A625}"/>
              </a:ext>
            </a:extLst>
          </p:cNvPr>
          <p:cNvSpPr/>
          <p:nvPr/>
        </p:nvSpPr>
        <p:spPr>
          <a:xfrm>
            <a:off x="17701496" y="14562649"/>
            <a:ext cx="823459" cy="1063499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9C8D6D-CD57-2553-99DF-5DBC9B1E8D19}"/>
              </a:ext>
            </a:extLst>
          </p:cNvPr>
          <p:cNvSpPr/>
          <p:nvPr/>
        </p:nvSpPr>
        <p:spPr>
          <a:xfrm>
            <a:off x="22335584" y="14891018"/>
            <a:ext cx="400056" cy="735127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BE1CE1C-3A4F-740E-4536-284C03D87F27}"/>
              </a:ext>
            </a:extLst>
          </p:cNvPr>
          <p:cNvSpPr/>
          <p:nvPr/>
        </p:nvSpPr>
        <p:spPr>
          <a:xfrm>
            <a:off x="13024056" y="19050038"/>
            <a:ext cx="4130679" cy="1420271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4F589C-8577-7D02-F96F-E42E39BA7665}"/>
              </a:ext>
            </a:extLst>
          </p:cNvPr>
          <p:cNvSpPr/>
          <p:nvPr/>
        </p:nvSpPr>
        <p:spPr>
          <a:xfrm>
            <a:off x="17614804" y="17686501"/>
            <a:ext cx="1900312" cy="1123510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0B43C102-45AF-BE7D-8F08-0C31E6292F94}"/>
              </a:ext>
            </a:extLst>
          </p:cNvPr>
          <p:cNvSpPr/>
          <p:nvPr/>
        </p:nvSpPr>
        <p:spPr>
          <a:xfrm>
            <a:off x="17614801" y="18810009"/>
            <a:ext cx="6120996" cy="1470231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41B2DD78-098A-27FF-7522-F0BCED192650}"/>
              </a:ext>
            </a:extLst>
          </p:cNvPr>
          <p:cNvSpPr/>
          <p:nvPr/>
        </p:nvSpPr>
        <p:spPr>
          <a:xfrm>
            <a:off x="21495989" y="18399931"/>
            <a:ext cx="1169640" cy="410070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A50865C1-F3E6-0F45-4E42-004ED5854A6C}"/>
              </a:ext>
            </a:extLst>
          </p:cNvPr>
          <p:cNvSpPr/>
          <p:nvPr/>
        </p:nvSpPr>
        <p:spPr>
          <a:xfrm>
            <a:off x="17033047" y="13572488"/>
            <a:ext cx="847297" cy="8227994"/>
          </a:xfrm>
          <a:custGeom>
            <a:avLst/>
            <a:gdLst>
              <a:gd name="connsiteX0" fmla="*/ 0 w 286953"/>
              <a:gd name="connsiteY0" fmla="*/ 0 h 2786568"/>
              <a:gd name="connsiteX1" fmla="*/ 226384 w 286953"/>
              <a:gd name="connsiteY1" fmla="*/ 0 h 2786568"/>
              <a:gd name="connsiteX2" fmla="*/ 226384 w 286953"/>
              <a:gd name="connsiteY2" fmla="*/ 1078275 h 2786568"/>
              <a:gd name="connsiteX3" fmla="*/ 197024 w 286953"/>
              <a:gd name="connsiteY3" fmla="*/ 1078275 h 2786568"/>
              <a:gd name="connsiteX4" fmla="*/ 197024 w 286953"/>
              <a:gd name="connsiteY4" fmla="*/ 2271707 h 2786568"/>
              <a:gd name="connsiteX5" fmla="*/ 197366 w 286953"/>
              <a:gd name="connsiteY5" fmla="*/ 2271707 h 2786568"/>
              <a:gd name="connsiteX6" fmla="*/ 286953 w 286953"/>
              <a:gd name="connsiteY6" fmla="*/ 2786568 h 2786568"/>
              <a:gd name="connsiteX7" fmla="*/ 130796 w 286953"/>
              <a:gd name="connsiteY7" fmla="*/ 2786568 h 2786568"/>
              <a:gd name="connsiteX8" fmla="*/ 41209 w 286953"/>
              <a:gd name="connsiteY8" fmla="*/ 2271707 h 2786568"/>
              <a:gd name="connsiteX9" fmla="*/ 41212 w 286953"/>
              <a:gd name="connsiteY9" fmla="*/ 2271707 h 2786568"/>
              <a:gd name="connsiteX10" fmla="*/ 41212 w 286953"/>
              <a:gd name="connsiteY10" fmla="*/ 1078275 h 2786568"/>
              <a:gd name="connsiteX11" fmla="*/ 0 w 286953"/>
              <a:gd name="connsiteY11" fmla="*/ 1078275 h 27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953" h="2786568">
                <a:moveTo>
                  <a:pt x="0" y="0"/>
                </a:moveTo>
                <a:lnTo>
                  <a:pt x="226384" y="0"/>
                </a:lnTo>
                <a:lnTo>
                  <a:pt x="226384" y="1078275"/>
                </a:lnTo>
                <a:lnTo>
                  <a:pt x="197024" y="1078275"/>
                </a:lnTo>
                <a:lnTo>
                  <a:pt x="197024" y="2271707"/>
                </a:lnTo>
                <a:lnTo>
                  <a:pt x="197366" y="2271707"/>
                </a:lnTo>
                <a:lnTo>
                  <a:pt x="286953" y="2786568"/>
                </a:lnTo>
                <a:lnTo>
                  <a:pt x="130796" y="2786568"/>
                </a:lnTo>
                <a:lnTo>
                  <a:pt x="41209" y="2271707"/>
                </a:lnTo>
                <a:lnTo>
                  <a:pt x="41212" y="2271707"/>
                </a:lnTo>
                <a:lnTo>
                  <a:pt x="41212" y="1078275"/>
                </a:lnTo>
                <a:lnTo>
                  <a:pt x="0" y="1078275"/>
                </a:lnTo>
                <a:close/>
              </a:path>
            </a:pathLst>
          </a:custGeom>
          <a:solidFill>
            <a:srgbClr val="F8F8F8"/>
          </a:solidFill>
          <a:ln w="0" cap="rnd">
            <a:solidFill>
              <a:srgbClr val="50505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0C9566F-C90C-E5DA-BF45-EFE807AFF963}"/>
              </a:ext>
            </a:extLst>
          </p:cNvPr>
          <p:cNvSpPr/>
          <p:nvPr/>
        </p:nvSpPr>
        <p:spPr>
          <a:xfrm>
            <a:off x="13417398" y="12719442"/>
            <a:ext cx="1465965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6CBEC45-2061-61AA-6892-D58D4756224B}"/>
              </a:ext>
            </a:extLst>
          </p:cNvPr>
          <p:cNvSpPr/>
          <p:nvPr/>
        </p:nvSpPr>
        <p:spPr>
          <a:xfrm>
            <a:off x="14883363" y="12719439"/>
            <a:ext cx="1465965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3862C5C-F4E3-5A14-4FF1-6587E73E80EF}"/>
              </a:ext>
            </a:extLst>
          </p:cNvPr>
          <p:cNvGrpSpPr/>
          <p:nvPr/>
        </p:nvGrpSpPr>
        <p:grpSpPr>
          <a:xfrm>
            <a:off x="16345116" y="12719442"/>
            <a:ext cx="687928" cy="853045"/>
            <a:chOff x="5535586" y="1640682"/>
            <a:chExt cx="232980" cy="288900"/>
          </a:xfrm>
        </p:grpSpPr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87942E0C-07CC-6D5E-907B-925CDD9187D9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FF7DCFC2-4432-8709-DFD2-B590558B76B1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CA921F1-AF46-D97F-4EFE-4E6A2678147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E60760E7-8AE2-8318-C616-0BBB949291B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192E549-05D0-AB8C-3950-2FF6D8BB896B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EAA012C-D7A8-AC2D-E119-8EBF8625A2C9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D998DE4-98E1-4D2A-D17C-366942C68A1F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7146215-FF9D-DC8D-F4D1-C2A0CFE812BC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CCC963A-9A95-1A29-423B-4A27C6818657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D4F129-2ED4-EF6F-0B3C-1234A7B33AA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8674C57-961C-ED3F-8502-57BD405B881B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2BF0E5F-E54F-B367-9DBB-F6FDE4CC9647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FC98E778-32CB-B0BD-6A3F-ADC8BCCEB2DD}"/>
              </a:ext>
            </a:extLst>
          </p:cNvPr>
          <p:cNvGrpSpPr/>
          <p:nvPr/>
        </p:nvGrpSpPr>
        <p:grpSpPr>
          <a:xfrm rot="16200000">
            <a:off x="17769262" y="14870789"/>
            <a:ext cx="687928" cy="823459"/>
            <a:chOff x="5535586" y="1640682"/>
            <a:chExt cx="232980" cy="288900"/>
          </a:xfrm>
        </p:grpSpPr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0982138A-2BAA-86C5-86E7-05687F410F32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31655692-5AE5-CAD6-D034-7A475552F80F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AAC1894E-5174-96F7-079F-E4966DF6211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81872B8-4D72-DE04-ABC9-1FDC0D20624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9FD1F58-343E-302B-A84E-51C6A3F3754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EE801A2-BFDB-7F90-AD2C-B2EECCF00D81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745CF531-DE30-73FC-ED3F-0096F0BFB52A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8DC27EF-9162-9AFC-075F-51CBD99092D2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12A29443-FC15-81AA-7143-D32A928135C2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FE80475-1AE8-77B5-5E24-18F8ABC7712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4BF4E5D-6C76-487E-C39D-BF7E4F90ACF9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7197B15-4972-75DD-34EB-C2F3321E3094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3328F60-3412-5E97-F897-F92A3DB5FFB9}"/>
              </a:ext>
            </a:extLst>
          </p:cNvPr>
          <p:cNvGrpSpPr/>
          <p:nvPr/>
        </p:nvGrpSpPr>
        <p:grpSpPr>
          <a:xfrm>
            <a:off x="19992612" y="12716090"/>
            <a:ext cx="687928" cy="853045"/>
            <a:chOff x="5535586" y="1640682"/>
            <a:chExt cx="232980" cy="288900"/>
          </a:xfrm>
        </p:grpSpPr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E77A7308-0703-5536-450D-5C4319EE8D56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:a16="http://schemas.microsoft.com/office/drawing/2014/main" id="{801C3F62-1C37-C193-5C29-3073DD2DCDC3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C447EB3F-523A-C8C9-B754-164BC63EEE30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BE853F2-1CE3-6225-C3D7-FDB5BE8863C4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EC428F3-546D-F7C4-738F-32CF60E69BC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4F0ADB65-D37E-B647-F36E-45D1F0E3F952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DE74B00E-A6B8-41BE-4460-2B3E2C0FF943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B3BE9908-1A42-3F07-3C4D-F5229DF7D360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A948AB61-341E-D577-3805-20F902DF42B0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D6FC770F-79A8-F996-4713-E2277F5C1132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1D12AB77-DFB9-4922-FF41-822158659041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7DEF575-A6DE-A3E0-5822-72977476CC46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58D7903-C8EF-C35F-19F7-D11D92EB6074}"/>
              </a:ext>
            </a:extLst>
          </p:cNvPr>
          <p:cNvSpPr/>
          <p:nvPr/>
        </p:nvSpPr>
        <p:spPr>
          <a:xfrm>
            <a:off x="21777652" y="12292914"/>
            <a:ext cx="1465965" cy="1279563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F91DF83-C15D-07F8-E1AE-C28D502E9525}"/>
              </a:ext>
            </a:extLst>
          </p:cNvPr>
          <p:cNvSpPr/>
          <p:nvPr/>
        </p:nvSpPr>
        <p:spPr>
          <a:xfrm>
            <a:off x="17695633" y="12719439"/>
            <a:ext cx="342973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090C9CD-692D-844D-9369-7D8E0F033357}"/>
              </a:ext>
            </a:extLst>
          </p:cNvPr>
          <p:cNvSpPr/>
          <p:nvPr/>
        </p:nvSpPr>
        <p:spPr>
          <a:xfrm>
            <a:off x="18038716" y="12716090"/>
            <a:ext cx="1953889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F377A69-8776-97DF-1E7A-19CE94D8B518}"/>
              </a:ext>
            </a:extLst>
          </p:cNvPr>
          <p:cNvSpPr/>
          <p:nvPr/>
        </p:nvSpPr>
        <p:spPr>
          <a:xfrm>
            <a:off x="20680050" y="12716090"/>
            <a:ext cx="416097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C03D0E7-C53F-E598-BF55-8C4FA97B3E55}"/>
              </a:ext>
            </a:extLst>
          </p:cNvPr>
          <p:cNvSpPr/>
          <p:nvPr/>
        </p:nvSpPr>
        <p:spPr>
          <a:xfrm>
            <a:off x="21093937" y="12719434"/>
            <a:ext cx="681151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78D5849-9F81-7A62-564E-C48F0F2A7645}"/>
              </a:ext>
            </a:extLst>
          </p:cNvPr>
          <p:cNvSpPr/>
          <p:nvPr/>
        </p:nvSpPr>
        <p:spPr>
          <a:xfrm>
            <a:off x="17695636" y="16002049"/>
            <a:ext cx="1128473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204CF1E-7032-A187-1366-562BD88062D4}"/>
              </a:ext>
            </a:extLst>
          </p:cNvPr>
          <p:cNvSpPr/>
          <p:nvPr/>
        </p:nvSpPr>
        <p:spPr>
          <a:xfrm>
            <a:off x="18825189" y="16000375"/>
            <a:ext cx="1202927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FD0884F-4CEE-84AD-B9B3-9E2767D53C9A}"/>
              </a:ext>
            </a:extLst>
          </p:cNvPr>
          <p:cNvSpPr/>
          <p:nvPr/>
        </p:nvSpPr>
        <p:spPr>
          <a:xfrm>
            <a:off x="20021458" y="16000378"/>
            <a:ext cx="1203729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5AAF8D0-8939-D7FB-4626-3D6A83B17C54}"/>
              </a:ext>
            </a:extLst>
          </p:cNvPr>
          <p:cNvSpPr/>
          <p:nvPr/>
        </p:nvSpPr>
        <p:spPr>
          <a:xfrm>
            <a:off x="21225121" y="16001717"/>
            <a:ext cx="1203664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20171F1-B38D-C534-5ADE-35ECA9CDC10E}"/>
              </a:ext>
            </a:extLst>
          </p:cNvPr>
          <p:cNvSpPr/>
          <p:nvPr/>
        </p:nvSpPr>
        <p:spPr>
          <a:xfrm>
            <a:off x="22429527" y="16003053"/>
            <a:ext cx="1203664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3A08755-AFA0-E51F-13EB-A44BC3D7E20A}"/>
              </a:ext>
            </a:extLst>
          </p:cNvPr>
          <p:cNvSpPr/>
          <p:nvPr/>
        </p:nvSpPr>
        <p:spPr>
          <a:xfrm>
            <a:off x="13022591" y="16000375"/>
            <a:ext cx="1011680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A7C2106-38CD-4778-8806-F6FDCB41A500}"/>
              </a:ext>
            </a:extLst>
          </p:cNvPr>
          <p:cNvSpPr/>
          <p:nvPr/>
        </p:nvSpPr>
        <p:spPr>
          <a:xfrm>
            <a:off x="14034679" y="16000374"/>
            <a:ext cx="1011680" cy="754637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3DC7460-D699-5043-B96C-ABB42953CD5C}"/>
              </a:ext>
            </a:extLst>
          </p:cNvPr>
          <p:cNvSpPr/>
          <p:nvPr/>
        </p:nvSpPr>
        <p:spPr>
          <a:xfrm>
            <a:off x="15046766" y="16006072"/>
            <a:ext cx="1011680" cy="74894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502C73C-E358-4341-9623-44D68F270F21}"/>
              </a:ext>
            </a:extLst>
          </p:cNvPr>
          <p:cNvSpPr/>
          <p:nvPr/>
        </p:nvSpPr>
        <p:spPr>
          <a:xfrm>
            <a:off x="16058855" y="16006072"/>
            <a:ext cx="973106" cy="74894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38551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3F8849-4A7D-BF52-0078-E339606F605B}"/>
              </a:ext>
            </a:extLst>
          </p:cNvPr>
          <p:cNvSpPr/>
          <p:nvPr/>
        </p:nvSpPr>
        <p:spPr>
          <a:xfrm>
            <a:off x="9409024" y="8756462"/>
            <a:ext cx="13358423" cy="18486808"/>
          </a:xfrm>
          <a:prstGeom prst="rect">
            <a:avLst/>
          </a:pr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9409023" y="13380964"/>
            <a:ext cx="795011" cy="5307540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10517564" y="17078783"/>
            <a:ext cx="4310975" cy="1757802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10707930" y="13977012"/>
            <a:ext cx="4120614" cy="1196321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19889739" y="17210458"/>
            <a:ext cx="2362640" cy="806212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18557255" y="8756464"/>
            <a:ext cx="4210194" cy="166840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9688945" y="10514438"/>
            <a:ext cx="12798557" cy="16728835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A51376D-79D3-9E4C-AED4-E9A99CF4ABA0}"/>
              </a:ext>
            </a:extLst>
          </p:cNvPr>
          <p:cNvGrpSpPr/>
          <p:nvPr/>
        </p:nvGrpSpPr>
        <p:grpSpPr>
          <a:xfrm>
            <a:off x="20230512" y="24822256"/>
            <a:ext cx="1681087" cy="1681087"/>
            <a:chOff x="6696723" y="5857967"/>
            <a:chExt cx="569332" cy="569332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E46DA7F-C5FA-BC44-704F-D19953C151F2}"/>
                </a:ext>
              </a:extLst>
            </p:cNvPr>
            <p:cNvSpPr/>
            <p:nvPr/>
          </p:nvSpPr>
          <p:spPr>
            <a:xfrm>
              <a:off x="6696723" y="5857967"/>
              <a:ext cx="569332" cy="569332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F800B4C-BE27-F8F5-CBF6-31EC28534D1B}"/>
                </a:ext>
              </a:extLst>
            </p:cNvPr>
            <p:cNvGrpSpPr/>
            <p:nvPr/>
          </p:nvGrpSpPr>
          <p:grpSpPr>
            <a:xfrm>
              <a:off x="6904752" y="5964085"/>
              <a:ext cx="153274" cy="360356"/>
              <a:chOff x="2993431" y="3395662"/>
              <a:chExt cx="223838" cy="526256"/>
            </a:xfrm>
          </p:grpSpPr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60644993-1A66-6642-BEBA-1B0039DE6B8B}"/>
                  </a:ext>
                </a:extLst>
              </p:cNvPr>
              <p:cNvSpPr/>
              <p:nvPr/>
            </p:nvSpPr>
            <p:spPr>
              <a:xfrm>
                <a:off x="2993431" y="3395662"/>
                <a:ext cx="223838" cy="526256"/>
              </a:xfrm>
              <a:custGeom>
                <a:avLst/>
                <a:gdLst>
                  <a:gd name="connsiteX0" fmla="*/ 0 w 247650"/>
                  <a:gd name="connsiteY0" fmla="*/ 583406 h 583406"/>
                  <a:gd name="connsiteX1" fmla="*/ 247650 w 247650"/>
                  <a:gd name="connsiteY1" fmla="*/ 0 h 583406"/>
                  <a:gd name="connsiteX2" fmla="*/ 245269 w 247650"/>
                  <a:gd name="connsiteY2" fmla="*/ 259556 h 583406"/>
                  <a:gd name="connsiteX3" fmla="*/ 59531 w 247650"/>
                  <a:gd name="connsiteY3" fmla="*/ 180975 h 583406"/>
                  <a:gd name="connsiteX4" fmla="*/ 59531 w 247650"/>
                  <a:gd name="connsiteY4" fmla="*/ 180975 h 583406"/>
                  <a:gd name="connsiteX0" fmla="*/ 0 w 223838"/>
                  <a:gd name="connsiteY0" fmla="*/ 526256 h 526256"/>
                  <a:gd name="connsiteX1" fmla="*/ 223838 w 223838"/>
                  <a:gd name="connsiteY1" fmla="*/ 0 h 526256"/>
                  <a:gd name="connsiteX2" fmla="*/ 221457 w 223838"/>
                  <a:gd name="connsiteY2" fmla="*/ 259556 h 526256"/>
                  <a:gd name="connsiteX3" fmla="*/ 35719 w 223838"/>
                  <a:gd name="connsiteY3" fmla="*/ 180975 h 526256"/>
                  <a:gd name="connsiteX4" fmla="*/ 35719 w 223838"/>
                  <a:gd name="connsiteY4" fmla="*/ 180975 h 52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8" h="526256">
                    <a:moveTo>
                      <a:pt x="0" y="526256"/>
                    </a:moveTo>
                    <a:lnTo>
                      <a:pt x="223838" y="0"/>
                    </a:lnTo>
                    <a:cubicBezTo>
                      <a:pt x="223044" y="86519"/>
                      <a:pt x="222251" y="173037"/>
                      <a:pt x="221457" y="259556"/>
                    </a:cubicBezTo>
                    <a:lnTo>
                      <a:pt x="35719" y="180975"/>
                    </a:lnTo>
                    <a:lnTo>
                      <a:pt x="35719" y="180975"/>
                    </a:lnTo>
                  </a:path>
                </a:pathLst>
              </a:custGeom>
              <a:noFill/>
              <a:ln w="15875" cap="rnd">
                <a:solidFill>
                  <a:srgbClr val="505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251" dirty="0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DAFCBF3-D077-13A6-84F3-C2E0534F4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3431" y="3656409"/>
                <a:ext cx="197444" cy="82154"/>
              </a:xfrm>
              <a:prstGeom prst="line">
                <a:avLst/>
              </a:prstGeom>
              <a:ln w="15875" cap="rnd">
                <a:solidFill>
                  <a:srgbClr val="505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96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5EAF2E-3164-8711-EBDA-4642D2EEBA48}"/>
              </a:ext>
            </a:extLst>
          </p:cNvPr>
          <p:cNvGrpSpPr/>
          <p:nvPr/>
        </p:nvGrpSpPr>
        <p:grpSpPr>
          <a:xfrm>
            <a:off x="9409024" y="8756461"/>
            <a:ext cx="13358423" cy="18486811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D44015A-8A95-1365-AF24-EC1CFECFDFE7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05E69AE-11C1-C9E8-1DDE-3FC64BAFD525}"/>
                </a:ext>
              </a:extLst>
            </p:cNvPr>
            <p:cNvSpPr/>
            <p:nvPr/>
          </p:nvSpPr>
          <p:spPr>
            <a:xfrm>
              <a:off x="6736040" y="3161650"/>
              <a:ext cx="800153" cy="273039"/>
            </a:xfrm>
            <a:prstGeom prst="rect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44EFE67-2899-5EDA-196E-FB82A7802053}"/>
                </a:ext>
              </a:extLst>
            </p:cNvPr>
            <p:cNvSpPr/>
            <p:nvPr/>
          </p:nvSpPr>
          <p:spPr>
            <a:xfrm>
              <a:off x="6284769" y="298544"/>
              <a:ext cx="1425863" cy="565038"/>
            </a:xfrm>
            <a:custGeom>
              <a:avLst/>
              <a:gdLst>
                <a:gd name="connsiteX0" fmla="*/ 761999 w 895349"/>
                <a:gd name="connsiteY0" fmla="*/ 0 h 354807"/>
                <a:gd name="connsiteX1" fmla="*/ 895349 w 895349"/>
                <a:gd name="connsiteY1" fmla="*/ 0 h 354807"/>
                <a:gd name="connsiteX2" fmla="*/ 895349 w 895349"/>
                <a:gd name="connsiteY2" fmla="*/ 230982 h 354807"/>
                <a:gd name="connsiteX3" fmla="*/ 785813 w 895349"/>
                <a:gd name="connsiteY3" fmla="*/ 230982 h 354807"/>
                <a:gd name="connsiteX4" fmla="*/ 785813 w 895349"/>
                <a:gd name="connsiteY4" fmla="*/ 258366 h 354807"/>
                <a:gd name="connsiteX5" fmla="*/ 785813 w 895349"/>
                <a:gd name="connsiteY5" fmla="*/ 261939 h 354807"/>
                <a:gd name="connsiteX6" fmla="*/ 785814 w 895349"/>
                <a:gd name="connsiteY6" fmla="*/ 261939 h 354807"/>
                <a:gd name="connsiteX7" fmla="*/ 785814 w 895349"/>
                <a:gd name="connsiteY7" fmla="*/ 354807 h 354807"/>
                <a:gd name="connsiteX8" fmla="*/ 411956 w 895349"/>
                <a:gd name="connsiteY8" fmla="*/ 354807 h 354807"/>
                <a:gd name="connsiteX9" fmla="*/ 411956 w 895349"/>
                <a:gd name="connsiteY9" fmla="*/ 309564 h 354807"/>
                <a:gd name="connsiteX10" fmla="*/ 75604 w 895349"/>
                <a:gd name="connsiteY10" fmla="*/ 309564 h 354807"/>
                <a:gd name="connsiteX11" fmla="*/ 75604 w 895349"/>
                <a:gd name="connsiteY11" fmla="*/ 261938 h 354807"/>
                <a:gd name="connsiteX12" fmla="*/ 0 w 895349"/>
                <a:gd name="connsiteY12" fmla="*/ 261938 h 354807"/>
                <a:gd name="connsiteX13" fmla="*/ 0 w 895349"/>
                <a:gd name="connsiteY13" fmla="*/ 119063 h 354807"/>
                <a:gd name="connsiteX14" fmla="*/ 75604 w 895349"/>
                <a:gd name="connsiteY14" fmla="*/ 119063 h 354807"/>
                <a:gd name="connsiteX15" fmla="*/ 75604 w 895349"/>
                <a:gd name="connsiteY15" fmla="*/ 64294 h 354807"/>
                <a:gd name="connsiteX16" fmla="*/ 401240 w 895349"/>
                <a:gd name="connsiteY16" fmla="*/ 64294 h 354807"/>
                <a:gd name="connsiteX17" fmla="*/ 401240 w 895349"/>
                <a:gd name="connsiteY17" fmla="*/ 27384 h 354807"/>
                <a:gd name="connsiteX18" fmla="*/ 761999 w 895349"/>
                <a:gd name="connsiteY18" fmla="*/ 27384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5349" h="354807">
                  <a:moveTo>
                    <a:pt x="761999" y="0"/>
                  </a:moveTo>
                  <a:lnTo>
                    <a:pt x="895349" y="0"/>
                  </a:lnTo>
                  <a:lnTo>
                    <a:pt x="895349" y="230982"/>
                  </a:lnTo>
                  <a:lnTo>
                    <a:pt x="785813" y="230982"/>
                  </a:lnTo>
                  <a:lnTo>
                    <a:pt x="785813" y="258366"/>
                  </a:lnTo>
                  <a:lnTo>
                    <a:pt x="785813" y="261939"/>
                  </a:lnTo>
                  <a:lnTo>
                    <a:pt x="785814" y="261939"/>
                  </a:lnTo>
                  <a:lnTo>
                    <a:pt x="785814" y="354807"/>
                  </a:lnTo>
                  <a:lnTo>
                    <a:pt x="411956" y="354807"/>
                  </a:lnTo>
                  <a:lnTo>
                    <a:pt x="411956" y="309564"/>
                  </a:lnTo>
                  <a:lnTo>
                    <a:pt x="75604" y="309564"/>
                  </a:lnTo>
                  <a:lnTo>
                    <a:pt x="75604" y="261938"/>
                  </a:lnTo>
                  <a:lnTo>
                    <a:pt x="0" y="261938"/>
                  </a:lnTo>
                  <a:lnTo>
                    <a:pt x="0" y="119063"/>
                  </a:lnTo>
                  <a:lnTo>
                    <a:pt x="75604" y="119063"/>
                  </a:lnTo>
                  <a:lnTo>
                    <a:pt x="75604" y="64294"/>
                  </a:lnTo>
                  <a:lnTo>
                    <a:pt x="401240" y="64294"/>
                  </a:lnTo>
                  <a:lnTo>
                    <a:pt x="401240" y="27384"/>
                  </a:lnTo>
                  <a:lnTo>
                    <a:pt x="761999" y="27384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C78B2219-0AA3-403D-F031-37DB45A79A3A}"/>
                </a:ext>
              </a:extLst>
            </p:cNvPr>
            <p:cNvSpPr/>
            <p:nvPr/>
          </p:nvSpPr>
          <p:spPr>
            <a:xfrm>
              <a:off x="3281347" y="893915"/>
              <a:ext cx="4334476" cy="5665540"/>
            </a:xfrm>
            <a:custGeom>
              <a:avLst/>
              <a:gdLst>
                <a:gd name="connsiteX0" fmla="*/ 1195650 w 2721768"/>
                <a:gd name="connsiteY0" fmla="*/ 0 h 3557590"/>
                <a:gd name="connsiteX1" fmla="*/ 1303336 w 2721768"/>
                <a:gd name="connsiteY1" fmla="*/ 14145 h 3557590"/>
                <a:gd name="connsiteX2" fmla="*/ 1301222 w 2721768"/>
                <a:gd name="connsiteY2" fmla="*/ 88107 h 3557590"/>
                <a:gd name="connsiteX3" fmla="*/ 1481137 w 2721768"/>
                <a:gd name="connsiteY3" fmla="*/ 88107 h 3557590"/>
                <a:gd name="connsiteX4" fmla="*/ 1481137 w 2721768"/>
                <a:gd name="connsiteY4" fmla="*/ 233362 h 3557590"/>
                <a:gd name="connsiteX5" fmla="*/ 2612227 w 2721768"/>
                <a:gd name="connsiteY5" fmla="*/ 233362 h 3557590"/>
                <a:gd name="connsiteX6" fmla="*/ 2612227 w 2721768"/>
                <a:gd name="connsiteY6" fmla="*/ 550067 h 3557590"/>
                <a:gd name="connsiteX7" fmla="*/ 1285873 w 2721768"/>
                <a:gd name="connsiteY7" fmla="*/ 550067 h 3557590"/>
                <a:gd name="connsiteX8" fmla="*/ 1285873 w 2721768"/>
                <a:gd name="connsiteY8" fmla="*/ 773905 h 3557590"/>
                <a:gd name="connsiteX9" fmla="*/ 1476373 w 2721768"/>
                <a:gd name="connsiteY9" fmla="*/ 773905 h 3557590"/>
                <a:gd name="connsiteX10" fmla="*/ 1476373 w 2721768"/>
                <a:gd name="connsiteY10" fmla="*/ 1031080 h 3557590"/>
                <a:gd name="connsiteX11" fmla="*/ 2395537 w 2721768"/>
                <a:gd name="connsiteY11" fmla="*/ 1031080 h 3557590"/>
                <a:gd name="connsiteX12" fmla="*/ 2395537 w 2721768"/>
                <a:gd name="connsiteY12" fmla="*/ 864397 h 3557590"/>
                <a:gd name="connsiteX13" fmla="*/ 2486024 w 2721768"/>
                <a:gd name="connsiteY13" fmla="*/ 864397 h 3557590"/>
                <a:gd name="connsiteX14" fmla="*/ 2486024 w 2721768"/>
                <a:gd name="connsiteY14" fmla="*/ 1031080 h 3557590"/>
                <a:gd name="connsiteX15" fmla="*/ 2695572 w 2721768"/>
                <a:gd name="connsiteY15" fmla="*/ 1031080 h 3557590"/>
                <a:gd name="connsiteX16" fmla="*/ 2695572 w 2721768"/>
                <a:gd name="connsiteY16" fmla="*/ 1290636 h 3557590"/>
                <a:gd name="connsiteX17" fmla="*/ 1276349 w 2721768"/>
                <a:gd name="connsiteY17" fmla="*/ 1290636 h 3557590"/>
                <a:gd name="connsiteX18" fmla="*/ 1276349 w 2721768"/>
                <a:gd name="connsiteY18" fmla="*/ 1533525 h 3557590"/>
                <a:gd name="connsiteX19" fmla="*/ 1714498 w 2721768"/>
                <a:gd name="connsiteY19" fmla="*/ 1533525 h 3557590"/>
                <a:gd name="connsiteX20" fmla="*/ 1714498 w 2721768"/>
                <a:gd name="connsiteY20" fmla="*/ 1793082 h 3557590"/>
                <a:gd name="connsiteX21" fmla="*/ 1276349 w 2721768"/>
                <a:gd name="connsiteY21" fmla="*/ 1793082 h 3557590"/>
                <a:gd name="connsiteX22" fmla="*/ 1276349 w 2721768"/>
                <a:gd name="connsiteY22" fmla="*/ 1850232 h 3557590"/>
                <a:gd name="connsiteX23" fmla="*/ 1803795 w 2721768"/>
                <a:gd name="connsiteY23" fmla="*/ 1850232 h 3557590"/>
                <a:gd name="connsiteX24" fmla="*/ 1803795 w 2721768"/>
                <a:gd name="connsiteY24" fmla="*/ 1793082 h 3557590"/>
                <a:gd name="connsiteX25" fmla="*/ 2189688 w 2721768"/>
                <a:gd name="connsiteY25" fmla="*/ 1793082 h 3557590"/>
                <a:gd name="connsiteX26" fmla="*/ 2189688 w 2721768"/>
                <a:gd name="connsiteY26" fmla="*/ 1701999 h 3557590"/>
                <a:gd name="connsiteX27" fmla="*/ 2450306 w 2721768"/>
                <a:gd name="connsiteY27" fmla="*/ 1701999 h 3557590"/>
                <a:gd name="connsiteX28" fmla="*/ 2450306 w 2721768"/>
                <a:gd name="connsiteY28" fmla="*/ 1793082 h 3557590"/>
                <a:gd name="connsiteX29" fmla="*/ 2721768 w 2721768"/>
                <a:gd name="connsiteY29" fmla="*/ 1793082 h 3557590"/>
                <a:gd name="connsiteX30" fmla="*/ 2721768 w 2721768"/>
                <a:gd name="connsiteY30" fmla="*/ 1850232 h 3557590"/>
                <a:gd name="connsiteX31" fmla="*/ 2721768 w 2721768"/>
                <a:gd name="connsiteY31" fmla="*/ 2052639 h 3557590"/>
                <a:gd name="connsiteX32" fmla="*/ 2721768 w 2721768"/>
                <a:gd name="connsiteY32" fmla="*/ 2155032 h 3557590"/>
                <a:gd name="connsiteX33" fmla="*/ 1276583 w 2721768"/>
                <a:gd name="connsiteY33" fmla="*/ 2155032 h 3557590"/>
                <a:gd name="connsiteX34" fmla="*/ 1337563 w 2721768"/>
                <a:gd name="connsiteY34" fmla="*/ 2505073 h 3557590"/>
                <a:gd name="connsiteX35" fmla="*/ 1373981 w 2721768"/>
                <a:gd name="connsiteY35" fmla="*/ 2505073 h 3557590"/>
                <a:gd name="connsiteX36" fmla="*/ 1373981 w 2721768"/>
                <a:gd name="connsiteY36" fmla="*/ 2657474 h 3557590"/>
                <a:gd name="connsiteX37" fmla="*/ 1373981 w 2721768"/>
                <a:gd name="connsiteY37" fmla="*/ 2674142 h 3557590"/>
                <a:gd name="connsiteX38" fmla="*/ 1502570 w 2721768"/>
                <a:gd name="connsiteY38" fmla="*/ 2674142 h 3557590"/>
                <a:gd name="connsiteX39" fmla="*/ 1502570 w 2721768"/>
                <a:gd name="connsiteY39" fmla="*/ 2914652 h 3557590"/>
                <a:gd name="connsiteX40" fmla="*/ 1596630 w 2721768"/>
                <a:gd name="connsiteY40" fmla="*/ 2914652 h 3557590"/>
                <a:gd name="connsiteX41" fmla="*/ 1596630 w 2721768"/>
                <a:gd name="connsiteY41" fmla="*/ 3067052 h 3557590"/>
                <a:gd name="connsiteX42" fmla="*/ 1502570 w 2721768"/>
                <a:gd name="connsiteY42" fmla="*/ 3067052 h 3557590"/>
                <a:gd name="connsiteX43" fmla="*/ 1398985 w 2721768"/>
                <a:gd name="connsiteY43" fmla="*/ 3067052 h 3557590"/>
                <a:gd name="connsiteX44" fmla="*/ 1373981 w 2721768"/>
                <a:gd name="connsiteY44" fmla="*/ 3067052 h 3557590"/>
                <a:gd name="connsiteX45" fmla="*/ 1373981 w 2721768"/>
                <a:gd name="connsiteY45" fmla="*/ 3557590 h 3557590"/>
                <a:gd name="connsiteX46" fmla="*/ 0 w 2721768"/>
                <a:gd name="connsiteY46" fmla="*/ 3557590 h 3557590"/>
                <a:gd name="connsiteX47" fmla="*/ 0 w 2721768"/>
                <a:gd name="connsiteY47" fmla="*/ 2772965 h 3557590"/>
                <a:gd name="connsiteX48" fmla="*/ 0 w 2721768"/>
                <a:gd name="connsiteY48" fmla="*/ 2657474 h 3557590"/>
                <a:gd name="connsiteX49" fmla="*/ 0 w 2721768"/>
                <a:gd name="connsiteY49" fmla="*/ 2541983 h 3557590"/>
                <a:gd name="connsiteX50" fmla="*/ 176209 w 2721768"/>
                <a:gd name="connsiteY50" fmla="*/ 2541983 h 3557590"/>
                <a:gd name="connsiteX51" fmla="*/ 176209 w 2721768"/>
                <a:gd name="connsiteY51" fmla="*/ 2657474 h 3557590"/>
                <a:gd name="connsiteX52" fmla="*/ 1176336 w 2721768"/>
                <a:gd name="connsiteY52" fmla="*/ 2657474 h 3557590"/>
                <a:gd name="connsiteX53" fmla="*/ 1176336 w 2721768"/>
                <a:gd name="connsiteY53" fmla="*/ 2505073 h 3557590"/>
                <a:gd name="connsiteX54" fmla="*/ 1219123 w 2721768"/>
                <a:gd name="connsiteY54" fmla="*/ 2505073 h 3557590"/>
                <a:gd name="connsiteX55" fmla="*/ 1158142 w 2721768"/>
                <a:gd name="connsiteY55" fmla="*/ 2155032 h 3557590"/>
                <a:gd name="connsiteX56" fmla="*/ 176210 w 2721768"/>
                <a:gd name="connsiteY56" fmla="*/ 2155032 h 3557590"/>
                <a:gd name="connsiteX57" fmla="*/ 176210 w 2721768"/>
                <a:gd name="connsiteY57" fmla="*/ 1850232 h 3557590"/>
                <a:gd name="connsiteX58" fmla="*/ 1159668 w 2721768"/>
                <a:gd name="connsiteY58" fmla="*/ 1850232 h 3557590"/>
                <a:gd name="connsiteX59" fmla="*/ 1159668 w 2721768"/>
                <a:gd name="connsiteY59" fmla="*/ 1290636 h 3557590"/>
                <a:gd name="connsiteX60" fmla="*/ 176210 w 2721768"/>
                <a:gd name="connsiteY60" fmla="*/ 1290636 h 3557590"/>
                <a:gd name="connsiteX61" fmla="*/ 176210 w 2721768"/>
                <a:gd name="connsiteY61" fmla="*/ 1031080 h 3557590"/>
                <a:gd name="connsiteX62" fmla="*/ 1133473 w 2721768"/>
                <a:gd name="connsiteY62" fmla="*/ 1031080 h 3557590"/>
                <a:gd name="connsiteX63" fmla="*/ 1133473 w 2721768"/>
                <a:gd name="connsiteY63" fmla="*/ 550067 h 3557590"/>
                <a:gd name="connsiteX64" fmla="*/ 200022 w 2721768"/>
                <a:gd name="connsiteY64" fmla="*/ 550067 h 3557590"/>
                <a:gd name="connsiteX65" fmla="*/ 200022 w 2721768"/>
                <a:gd name="connsiteY65" fmla="*/ 233362 h 3557590"/>
                <a:gd name="connsiteX66" fmla="*/ 1147635 w 2721768"/>
                <a:gd name="connsiteY66" fmla="*/ 233362 h 35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21768" h="3557590">
                  <a:moveTo>
                    <a:pt x="1195650" y="0"/>
                  </a:moveTo>
                  <a:lnTo>
                    <a:pt x="1303336" y="14145"/>
                  </a:lnTo>
                  <a:lnTo>
                    <a:pt x="1301222" y="88107"/>
                  </a:lnTo>
                  <a:lnTo>
                    <a:pt x="1481137" y="88107"/>
                  </a:lnTo>
                  <a:lnTo>
                    <a:pt x="1481137" y="233362"/>
                  </a:lnTo>
                  <a:lnTo>
                    <a:pt x="2612227" y="233362"/>
                  </a:lnTo>
                  <a:lnTo>
                    <a:pt x="2612227" y="550067"/>
                  </a:lnTo>
                  <a:lnTo>
                    <a:pt x="1285873" y="550067"/>
                  </a:lnTo>
                  <a:lnTo>
                    <a:pt x="1285873" y="773905"/>
                  </a:lnTo>
                  <a:lnTo>
                    <a:pt x="1476373" y="773905"/>
                  </a:lnTo>
                  <a:lnTo>
                    <a:pt x="1476373" y="1031080"/>
                  </a:lnTo>
                  <a:lnTo>
                    <a:pt x="2395537" y="1031080"/>
                  </a:lnTo>
                  <a:lnTo>
                    <a:pt x="2395537" y="864397"/>
                  </a:lnTo>
                  <a:lnTo>
                    <a:pt x="2486024" y="864397"/>
                  </a:lnTo>
                  <a:lnTo>
                    <a:pt x="2486024" y="1031080"/>
                  </a:lnTo>
                  <a:lnTo>
                    <a:pt x="2695572" y="1031080"/>
                  </a:lnTo>
                  <a:lnTo>
                    <a:pt x="2695572" y="1290636"/>
                  </a:lnTo>
                  <a:lnTo>
                    <a:pt x="1276349" y="1290636"/>
                  </a:lnTo>
                  <a:lnTo>
                    <a:pt x="1276349" y="1533525"/>
                  </a:lnTo>
                  <a:lnTo>
                    <a:pt x="1714498" y="1533525"/>
                  </a:lnTo>
                  <a:lnTo>
                    <a:pt x="1714498" y="1793082"/>
                  </a:lnTo>
                  <a:lnTo>
                    <a:pt x="1276349" y="1793082"/>
                  </a:lnTo>
                  <a:lnTo>
                    <a:pt x="1276349" y="1850232"/>
                  </a:lnTo>
                  <a:lnTo>
                    <a:pt x="1803795" y="1850232"/>
                  </a:lnTo>
                  <a:lnTo>
                    <a:pt x="1803795" y="1793082"/>
                  </a:lnTo>
                  <a:lnTo>
                    <a:pt x="2189688" y="1793082"/>
                  </a:lnTo>
                  <a:lnTo>
                    <a:pt x="2189688" y="1701999"/>
                  </a:lnTo>
                  <a:lnTo>
                    <a:pt x="2450306" y="1701999"/>
                  </a:lnTo>
                  <a:lnTo>
                    <a:pt x="2450306" y="1793082"/>
                  </a:lnTo>
                  <a:lnTo>
                    <a:pt x="2721768" y="1793082"/>
                  </a:lnTo>
                  <a:lnTo>
                    <a:pt x="2721768" y="1850232"/>
                  </a:lnTo>
                  <a:lnTo>
                    <a:pt x="2721768" y="2052639"/>
                  </a:lnTo>
                  <a:lnTo>
                    <a:pt x="2721768" y="2155032"/>
                  </a:lnTo>
                  <a:lnTo>
                    <a:pt x="1276583" y="2155032"/>
                  </a:lnTo>
                  <a:lnTo>
                    <a:pt x="1337563" y="2505073"/>
                  </a:lnTo>
                  <a:lnTo>
                    <a:pt x="1373981" y="2505073"/>
                  </a:lnTo>
                  <a:lnTo>
                    <a:pt x="1373981" y="2657474"/>
                  </a:lnTo>
                  <a:lnTo>
                    <a:pt x="1373981" y="2674142"/>
                  </a:lnTo>
                  <a:lnTo>
                    <a:pt x="1502570" y="2674142"/>
                  </a:lnTo>
                  <a:lnTo>
                    <a:pt x="1502570" y="2914652"/>
                  </a:lnTo>
                  <a:lnTo>
                    <a:pt x="1596630" y="2914652"/>
                  </a:lnTo>
                  <a:lnTo>
                    <a:pt x="1596630" y="3067052"/>
                  </a:lnTo>
                  <a:lnTo>
                    <a:pt x="1502570" y="3067052"/>
                  </a:lnTo>
                  <a:lnTo>
                    <a:pt x="1398985" y="3067052"/>
                  </a:lnTo>
                  <a:lnTo>
                    <a:pt x="1373981" y="3067052"/>
                  </a:lnTo>
                  <a:lnTo>
                    <a:pt x="1373981" y="3557590"/>
                  </a:lnTo>
                  <a:lnTo>
                    <a:pt x="0" y="3557590"/>
                  </a:lnTo>
                  <a:lnTo>
                    <a:pt x="0" y="2772965"/>
                  </a:lnTo>
                  <a:lnTo>
                    <a:pt x="0" y="2657474"/>
                  </a:lnTo>
                  <a:lnTo>
                    <a:pt x="0" y="2541983"/>
                  </a:lnTo>
                  <a:lnTo>
                    <a:pt x="176209" y="2541983"/>
                  </a:lnTo>
                  <a:lnTo>
                    <a:pt x="176209" y="2657474"/>
                  </a:lnTo>
                  <a:lnTo>
                    <a:pt x="1176336" y="2657474"/>
                  </a:lnTo>
                  <a:lnTo>
                    <a:pt x="1176336" y="2505073"/>
                  </a:lnTo>
                  <a:lnTo>
                    <a:pt x="1219123" y="2505073"/>
                  </a:lnTo>
                  <a:lnTo>
                    <a:pt x="1158142" y="2155032"/>
                  </a:lnTo>
                  <a:lnTo>
                    <a:pt x="176210" y="2155032"/>
                  </a:lnTo>
                  <a:lnTo>
                    <a:pt x="176210" y="1850232"/>
                  </a:lnTo>
                  <a:lnTo>
                    <a:pt x="1159668" y="1850232"/>
                  </a:lnTo>
                  <a:lnTo>
                    <a:pt x="1159668" y="1290636"/>
                  </a:lnTo>
                  <a:lnTo>
                    <a:pt x="176210" y="1290636"/>
                  </a:lnTo>
                  <a:lnTo>
                    <a:pt x="176210" y="1031080"/>
                  </a:lnTo>
                  <a:lnTo>
                    <a:pt x="1133473" y="1031080"/>
                  </a:lnTo>
                  <a:lnTo>
                    <a:pt x="1133473" y="550067"/>
                  </a:lnTo>
                  <a:lnTo>
                    <a:pt x="200022" y="550067"/>
                  </a:lnTo>
                  <a:lnTo>
                    <a:pt x="200022" y="233362"/>
                  </a:lnTo>
                  <a:lnTo>
                    <a:pt x="1147635" y="233362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</p:grpSp>
    </p:spTree>
    <p:extLst>
      <p:ext uri="{BB962C8B-B14F-4D97-AF65-F5344CB8AC3E}">
        <p14:creationId xmlns:p14="http://schemas.microsoft.com/office/powerpoint/2010/main" val="218499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992A891-388A-D3BF-BCE6-4529A219C052}"/>
              </a:ext>
            </a:extLst>
          </p:cNvPr>
          <p:cNvGrpSpPr/>
          <p:nvPr/>
        </p:nvGrpSpPr>
        <p:grpSpPr>
          <a:xfrm>
            <a:off x="9409024" y="8756461"/>
            <a:ext cx="13358423" cy="18486811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6C09DC-D143-54A1-B57F-E9FFB29EF952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84320F4-9A39-ABFF-777C-8C7D67F44377}"/>
                </a:ext>
              </a:extLst>
            </p:cNvPr>
            <p:cNvGrpSpPr/>
            <p:nvPr/>
          </p:nvGrpSpPr>
          <p:grpSpPr>
            <a:xfrm>
              <a:off x="3281347" y="893915"/>
              <a:ext cx="4334476" cy="5665540"/>
              <a:chOff x="3281347" y="893915"/>
              <a:chExt cx="4334476" cy="5665540"/>
            </a:xfrm>
          </p:grpSpPr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C78B2219-0AA3-403D-F031-37DB45A79A3A}"/>
                  </a:ext>
                </a:extLst>
              </p:cNvPr>
              <p:cNvSpPr/>
              <p:nvPr/>
            </p:nvSpPr>
            <p:spPr>
              <a:xfrm>
                <a:off x="3281347" y="893915"/>
                <a:ext cx="4334476" cy="5665540"/>
              </a:xfrm>
              <a:custGeom>
                <a:avLst/>
                <a:gdLst>
                  <a:gd name="connsiteX0" fmla="*/ 1195650 w 2721768"/>
                  <a:gd name="connsiteY0" fmla="*/ 0 h 3557590"/>
                  <a:gd name="connsiteX1" fmla="*/ 1303336 w 2721768"/>
                  <a:gd name="connsiteY1" fmla="*/ 14145 h 3557590"/>
                  <a:gd name="connsiteX2" fmla="*/ 1301222 w 2721768"/>
                  <a:gd name="connsiteY2" fmla="*/ 88107 h 3557590"/>
                  <a:gd name="connsiteX3" fmla="*/ 1481137 w 2721768"/>
                  <a:gd name="connsiteY3" fmla="*/ 88107 h 3557590"/>
                  <a:gd name="connsiteX4" fmla="*/ 1481137 w 2721768"/>
                  <a:gd name="connsiteY4" fmla="*/ 233362 h 3557590"/>
                  <a:gd name="connsiteX5" fmla="*/ 2612227 w 2721768"/>
                  <a:gd name="connsiteY5" fmla="*/ 233362 h 3557590"/>
                  <a:gd name="connsiteX6" fmla="*/ 2612227 w 2721768"/>
                  <a:gd name="connsiteY6" fmla="*/ 550067 h 3557590"/>
                  <a:gd name="connsiteX7" fmla="*/ 1285873 w 2721768"/>
                  <a:gd name="connsiteY7" fmla="*/ 550067 h 3557590"/>
                  <a:gd name="connsiteX8" fmla="*/ 1285873 w 2721768"/>
                  <a:gd name="connsiteY8" fmla="*/ 773905 h 3557590"/>
                  <a:gd name="connsiteX9" fmla="*/ 1476373 w 2721768"/>
                  <a:gd name="connsiteY9" fmla="*/ 773905 h 3557590"/>
                  <a:gd name="connsiteX10" fmla="*/ 1476373 w 2721768"/>
                  <a:gd name="connsiteY10" fmla="*/ 1031080 h 3557590"/>
                  <a:gd name="connsiteX11" fmla="*/ 2395537 w 2721768"/>
                  <a:gd name="connsiteY11" fmla="*/ 1031080 h 3557590"/>
                  <a:gd name="connsiteX12" fmla="*/ 2395537 w 2721768"/>
                  <a:gd name="connsiteY12" fmla="*/ 864397 h 3557590"/>
                  <a:gd name="connsiteX13" fmla="*/ 2486024 w 2721768"/>
                  <a:gd name="connsiteY13" fmla="*/ 864397 h 3557590"/>
                  <a:gd name="connsiteX14" fmla="*/ 2486024 w 2721768"/>
                  <a:gd name="connsiteY14" fmla="*/ 1031080 h 3557590"/>
                  <a:gd name="connsiteX15" fmla="*/ 2695572 w 2721768"/>
                  <a:gd name="connsiteY15" fmla="*/ 1031080 h 3557590"/>
                  <a:gd name="connsiteX16" fmla="*/ 2695572 w 2721768"/>
                  <a:gd name="connsiteY16" fmla="*/ 1290636 h 3557590"/>
                  <a:gd name="connsiteX17" fmla="*/ 1276349 w 2721768"/>
                  <a:gd name="connsiteY17" fmla="*/ 1290636 h 3557590"/>
                  <a:gd name="connsiteX18" fmla="*/ 1276349 w 2721768"/>
                  <a:gd name="connsiteY18" fmla="*/ 1533525 h 3557590"/>
                  <a:gd name="connsiteX19" fmla="*/ 1714498 w 2721768"/>
                  <a:gd name="connsiteY19" fmla="*/ 1533525 h 3557590"/>
                  <a:gd name="connsiteX20" fmla="*/ 1714498 w 2721768"/>
                  <a:gd name="connsiteY20" fmla="*/ 1793082 h 3557590"/>
                  <a:gd name="connsiteX21" fmla="*/ 1276349 w 2721768"/>
                  <a:gd name="connsiteY21" fmla="*/ 1793082 h 3557590"/>
                  <a:gd name="connsiteX22" fmla="*/ 1276349 w 2721768"/>
                  <a:gd name="connsiteY22" fmla="*/ 1850232 h 3557590"/>
                  <a:gd name="connsiteX23" fmla="*/ 1803795 w 2721768"/>
                  <a:gd name="connsiteY23" fmla="*/ 1850232 h 3557590"/>
                  <a:gd name="connsiteX24" fmla="*/ 1803795 w 2721768"/>
                  <a:gd name="connsiteY24" fmla="*/ 1793082 h 3557590"/>
                  <a:gd name="connsiteX25" fmla="*/ 2189688 w 2721768"/>
                  <a:gd name="connsiteY25" fmla="*/ 1793082 h 3557590"/>
                  <a:gd name="connsiteX26" fmla="*/ 2189688 w 2721768"/>
                  <a:gd name="connsiteY26" fmla="*/ 1701999 h 3557590"/>
                  <a:gd name="connsiteX27" fmla="*/ 2450306 w 2721768"/>
                  <a:gd name="connsiteY27" fmla="*/ 1701999 h 3557590"/>
                  <a:gd name="connsiteX28" fmla="*/ 2450306 w 2721768"/>
                  <a:gd name="connsiteY28" fmla="*/ 1793082 h 3557590"/>
                  <a:gd name="connsiteX29" fmla="*/ 2721768 w 2721768"/>
                  <a:gd name="connsiteY29" fmla="*/ 1793082 h 3557590"/>
                  <a:gd name="connsiteX30" fmla="*/ 2721768 w 2721768"/>
                  <a:gd name="connsiteY30" fmla="*/ 1850232 h 3557590"/>
                  <a:gd name="connsiteX31" fmla="*/ 2721768 w 2721768"/>
                  <a:gd name="connsiteY31" fmla="*/ 2052639 h 3557590"/>
                  <a:gd name="connsiteX32" fmla="*/ 2721768 w 2721768"/>
                  <a:gd name="connsiteY32" fmla="*/ 2155032 h 3557590"/>
                  <a:gd name="connsiteX33" fmla="*/ 1276583 w 2721768"/>
                  <a:gd name="connsiteY33" fmla="*/ 2155032 h 3557590"/>
                  <a:gd name="connsiteX34" fmla="*/ 1337563 w 2721768"/>
                  <a:gd name="connsiteY34" fmla="*/ 2505073 h 3557590"/>
                  <a:gd name="connsiteX35" fmla="*/ 1373981 w 2721768"/>
                  <a:gd name="connsiteY35" fmla="*/ 2505073 h 3557590"/>
                  <a:gd name="connsiteX36" fmla="*/ 1373981 w 2721768"/>
                  <a:gd name="connsiteY36" fmla="*/ 2657474 h 3557590"/>
                  <a:gd name="connsiteX37" fmla="*/ 1373981 w 2721768"/>
                  <a:gd name="connsiteY37" fmla="*/ 2674142 h 3557590"/>
                  <a:gd name="connsiteX38" fmla="*/ 1502570 w 2721768"/>
                  <a:gd name="connsiteY38" fmla="*/ 2674142 h 3557590"/>
                  <a:gd name="connsiteX39" fmla="*/ 1502570 w 2721768"/>
                  <a:gd name="connsiteY39" fmla="*/ 2914652 h 3557590"/>
                  <a:gd name="connsiteX40" fmla="*/ 1596630 w 2721768"/>
                  <a:gd name="connsiteY40" fmla="*/ 2914652 h 3557590"/>
                  <a:gd name="connsiteX41" fmla="*/ 1596630 w 2721768"/>
                  <a:gd name="connsiteY41" fmla="*/ 3067052 h 3557590"/>
                  <a:gd name="connsiteX42" fmla="*/ 1502570 w 2721768"/>
                  <a:gd name="connsiteY42" fmla="*/ 3067052 h 3557590"/>
                  <a:gd name="connsiteX43" fmla="*/ 1398985 w 2721768"/>
                  <a:gd name="connsiteY43" fmla="*/ 3067052 h 3557590"/>
                  <a:gd name="connsiteX44" fmla="*/ 1373981 w 2721768"/>
                  <a:gd name="connsiteY44" fmla="*/ 3067052 h 3557590"/>
                  <a:gd name="connsiteX45" fmla="*/ 1373981 w 2721768"/>
                  <a:gd name="connsiteY45" fmla="*/ 3557590 h 3557590"/>
                  <a:gd name="connsiteX46" fmla="*/ 0 w 2721768"/>
                  <a:gd name="connsiteY46" fmla="*/ 3557590 h 3557590"/>
                  <a:gd name="connsiteX47" fmla="*/ 0 w 2721768"/>
                  <a:gd name="connsiteY47" fmla="*/ 2772965 h 3557590"/>
                  <a:gd name="connsiteX48" fmla="*/ 0 w 2721768"/>
                  <a:gd name="connsiteY48" fmla="*/ 2657474 h 3557590"/>
                  <a:gd name="connsiteX49" fmla="*/ 0 w 2721768"/>
                  <a:gd name="connsiteY49" fmla="*/ 2541983 h 3557590"/>
                  <a:gd name="connsiteX50" fmla="*/ 176209 w 2721768"/>
                  <a:gd name="connsiteY50" fmla="*/ 2541983 h 3557590"/>
                  <a:gd name="connsiteX51" fmla="*/ 176209 w 2721768"/>
                  <a:gd name="connsiteY51" fmla="*/ 2657474 h 3557590"/>
                  <a:gd name="connsiteX52" fmla="*/ 1176336 w 2721768"/>
                  <a:gd name="connsiteY52" fmla="*/ 2657474 h 3557590"/>
                  <a:gd name="connsiteX53" fmla="*/ 1176336 w 2721768"/>
                  <a:gd name="connsiteY53" fmla="*/ 2505073 h 3557590"/>
                  <a:gd name="connsiteX54" fmla="*/ 1219123 w 2721768"/>
                  <a:gd name="connsiteY54" fmla="*/ 2505073 h 3557590"/>
                  <a:gd name="connsiteX55" fmla="*/ 1158142 w 2721768"/>
                  <a:gd name="connsiteY55" fmla="*/ 2155032 h 3557590"/>
                  <a:gd name="connsiteX56" fmla="*/ 176210 w 2721768"/>
                  <a:gd name="connsiteY56" fmla="*/ 2155032 h 3557590"/>
                  <a:gd name="connsiteX57" fmla="*/ 176210 w 2721768"/>
                  <a:gd name="connsiteY57" fmla="*/ 1850232 h 3557590"/>
                  <a:gd name="connsiteX58" fmla="*/ 1159668 w 2721768"/>
                  <a:gd name="connsiteY58" fmla="*/ 1850232 h 3557590"/>
                  <a:gd name="connsiteX59" fmla="*/ 1159668 w 2721768"/>
                  <a:gd name="connsiteY59" fmla="*/ 1290636 h 3557590"/>
                  <a:gd name="connsiteX60" fmla="*/ 176210 w 2721768"/>
                  <a:gd name="connsiteY60" fmla="*/ 1290636 h 3557590"/>
                  <a:gd name="connsiteX61" fmla="*/ 176210 w 2721768"/>
                  <a:gd name="connsiteY61" fmla="*/ 1031080 h 3557590"/>
                  <a:gd name="connsiteX62" fmla="*/ 1133473 w 2721768"/>
                  <a:gd name="connsiteY62" fmla="*/ 1031080 h 3557590"/>
                  <a:gd name="connsiteX63" fmla="*/ 1133473 w 2721768"/>
                  <a:gd name="connsiteY63" fmla="*/ 550067 h 3557590"/>
                  <a:gd name="connsiteX64" fmla="*/ 200022 w 2721768"/>
                  <a:gd name="connsiteY64" fmla="*/ 550067 h 3557590"/>
                  <a:gd name="connsiteX65" fmla="*/ 200022 w 2721768"/>
                  <a:gd name="connsiteY65" fmla="*/ 233362 h 3557590"/>
                  <a:gd name="connsiteX66" fmla="*/ 1147635 w 2721768"/>
                  <a:gd name="connsiteY66" fmla="*/ 233362 h 355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721768" h="3557590">
                    <a:moveTo>
                      <a:pt x="1195650" y="0"/>
                    </a:moveTo>
                    <a:lnTo>
                      <a:pt x="1303336" y="14145"/>
                    </a:lnTo>
                    <a:lnTo>
                      <a:pt x="1301222" y="88107"/>
                    </a:lnTo>
                    <a:lnTo>
                      <a:pt x="1481137" y="88107"/>
                    </a:lnTo>
                    <a:lnTo>
                      <a:pt x="1481137" y="233362"/>
                    </a:lnTo>
                    <a:lnTo>
                      <a:pt x="2612227" y="233362"/>
                    </a:lnTo>
                    <a:lnTo>
                      <a:pt x="2612227" y="550067"/>
                    </a:lnTo>
                    <a:lnTo>
                      <a:pt x="1285873" y="550067"/>
                    </a:lnTo>
                    <a:lnTo>
                      <a:pt x="1285873" y="773905"/>
                    </a:lnTo>
                    <a:lnTo>
                      <a:pt x="1476373" y="773905"/>
                    </a:lnTo>
                    <a:lnTo>
                      <a:pt x="1476373" y="1031080"/>
                    </a:lnTo>
                    <a:lnTo>
                      <a:pt x="2395537" y="1031080"/>
                    </a:lnTo>
                    <a:lnTo>
                      <a:pt x="2395537" y="864397"/>
                    </a:lnTo>
                    <a:lnTo>
                      <a:pt x="2486024" y="864397"/>
                    </a:lnTo>
                    <a:lnTo>
                      <a:pt x="2486024" y="1031080"/>
                    </a:lnTo>
                    <a:lnTo>
                      <a:pt x="2695572" y="1031080"/>
                    </a:lnTo>
                    <a:lnTo>
                      <a:pt x="2695572" y="1290636"/>
                    </a:lnTo>
                    <a:lnTo>
                      <a:pt x="1276349" y="1290636"/>
                    </a:lnTo>
                    <a:lnTo>
                      <a:pt x="1276349" y="1533525"/>
                    </a:lnTo>
                    <a:lnTo>
                      <a:pt x="1714498" y="1533525"/>
                    </a:lnTo>
                    <a:lnTo>
                      <a:pt x="1714498" y="1793082"/>
                    </a:lnTo>
                    <a:lnTo>
                      <a:pt x="1276349" y="1793082"/>
                    </a:lnTo>
                    <a:lnTo>
                      <a:pt x="1276349" y="1850232"/>
                    </a:lnTo>
                    <a:lnTo>
                      <a:pt x="1803795" y="1850232"/>
                    </a:lnTo>
                    <a:lnTo>
                      <a:pt x="1803795" y="1793082"/>
                    </a:lnTo>
                    <a:lnTo>
                      <a:pt x="2189688" y="1793082"/>
                    </a:lnTo>
                    <a:lnTo>
                      <a:pt x="2189688" y="1701999"/>
                    </a:lnTo>
                    <a:lnTo>
                      <a:pt x="2450306" y="1701999"/>
                    </a:lnTo>
                    <a:lnTo>
                      <a:pt x="2450306" y="1793082"/>
                    </a:lnTo>
                    <a:lnTo>
                      <a:pt x="2721768" y="1793082"/>
                    </a:lnTo>
                    <a:lnTo>
                      <a:pt x="2721768" y="1850232"/>
                    </a:lnTo>
                    <a:lnTo>
                      <a:pt x="2721768" y="2052639"/>
                    </a:lnTo>
                    <a:lnTo>
                      <a:pt x="2721768" y="2155032"/>
                    </a:lnTo>
                    <a:lnTo>
                      <a:pt x="1276583" y="2155032"/>
                    </a:lnTo>
                    <a:lnTo>
                      <a:pt x="1337563" y="2505073"/>
                    </a:lnTo>
                    <a:lnTo>
                      <a:pt x="1373981" y="2505073"/>
                    </a:lnTo>
                    <a:lnTo>
                      <a:pt x="1373981" y="2657474"/>
                    </a:lnTo>
                    <a:lnTo>
                      <a:pt x="1373981" y="2674142"/>
                    </a:lnTo>
                    <a:lnTo>
                      <a:pt x="1502570" y="2674142"/>
                    </a:lnTo>
                    <a:lnTo>
                      <a:pt x="1502570" y="2914652"/>
                    </a:lnTo>
                    <a:lnTo>
                      <a:pt x="1596630" y="2914652"/>
                    </a:lnTo>
                    <a:lnTo>
                      <a:pt x="1596630" y="3067052"/>
                    </a:lnTo>
                    <a:lnTo>
                      <a:pt x="1502570" y="3067052"/>
                    </a:lnTo>
                    <a:lnTo>
                      <a:pt x="1398985" y="3067052"/>
                    </a:lnTo>
                    <a:lnTo>
                      <a:pt x="1373981" y="3067052"/>
                    </a:lnTo>
                    <a:lnTo>
                      <a:pt x="1373981" y="3557590"/>
                    </a:lnTo>
                    <a:lnTo>
                      <a:pt x="0" y="3557590"/>
                    </a:lnTo>
                    <a:lnTo>
                      <a:pt x="0" y="2772965"/>
                    </a:lnTo>
                    <a:lnTo>
                      <a:pt x="0" y="2657474"/>
                    </a:lnTo>
                    <a:lnTo>
                      <a:pt x="0" y="2541983"/>
                    </a:lnTo>
                    <a:lnTo>
                      <a:pt x="176209" y="2541983"/>
                    </a:lnTo>
                    <a:lnTo>
                      <a:pt x="176209" y="2657474"/>
                    </a:lnTo>
                    <a:lnTo>
                      <a:pt x="1176336" y="2657474"/>
                    </a:lnTo>
                    <a:lnTo>
                      <a:pt x="1176336" y="2505073"/>
                    </a:lnTo>
                    <a:lnTo>
                      <a:pt x="1219123" y="2505073"/>
                    </a:lnTo>
                    <a:lnTo>
                      <a:pt x="1158142" y="2155032"/>
                    </a:lnTo>
                    <a:lnTo>
                      <a:pt x="176210" y="2155032"/>
                    </a:lnTo>
                    <a:lnTo>
                      <a:pt x="176210" y="1850232"/>
                    </a:lnTo>
                    <a:lnTo>
                      <a:pt x="1159668" y="1850232"/>
                    </a:lnTo>
                    <a:lnTo>
                      <a:pt x="1159668" y="1290636"/>
                    </a:lnTo>
                    <a:lnTo>
                      <a:pt x="176210" y="1290636"/>
                    </a:lnTo>
                    <a:lnTo>
                      <a:pt x="176210" y="1031080"/>
                    </a:lnTo>
                    <a:lnTo>
                      <a:pt x="1133473" y="1031080"/>
                    </a:lnTo>
                    <a:lnTo>
                      <a:pt x="1133473" y="550067"/>
                    </a:lnTo>
                    <a:lnTo>
                      <a:pt x="200022" y="550067"/>
                    </a:lnTo>
                    <a:lnTo>
                      <a:pt x="200022" y="233362"/>
                    </a:lnTo>
                    <a:lnTo>
                      <a:pt x="1147635" y="233362"/>
                    </a:lnTo>
                    <a:close/>
                  </a:path>
                </a:pathLst>
              </a:custGeom>
              <a:solidFill>
                <a:srgbClr val="F8F8F8"/>
              </a:solidFill>
              <a:ln w="635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6251"/>
              </a:p>
            </p:txBody>
          </p: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DA51376D-79D3-9E4C-AED4-E9A99CF4ABA0}"/>
                  </a:ext>
                </a:extLst>
              </p:cNvPr>
              <p:cNvGrpSpPr/>
              <p:nvPr/>
            </p:nvGrpSpPr>
            <p:grpSpPr>
              <a:xfrm>
                <a:off x="6851450" y="5739532"/>
                <a:ext cx="569332" cy="569332"/>
                <a:chOff x="6696723" y="5857967"/>
                <a:chExt cx="569332" cy="569332"/>
              </a:xfrm>
            </p:grpSpPr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E46DA7F-C5FA-BC44-704F-D19953C151F2}"/>
                    </a:ext>
                  </a:extLst>
                </p:cNvPr>
                <p:cNvSpPr/>
                <p:nvPr/>
              </p:nvSpPr>
              <p:spPr>
                <a:xfrm>
                  <a:off x="6696723" y="5857967"/>
                  <a:ext cx="569332" cy="569332"/>
                </a:xfrm>
                <a:prstGeom prst="ellipse">
                  <a:avLst/>
                </a:prstGeom>
                <a:solidFill>
                  <a:srgbClr val="F8F8F8"/>
                </a:solidFill>
                <a:ln w="6350">
                  <a:solidFill>
                    <a:srgbClr val="505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251"/>
                </a:p>
              </p:txBody>
            </p: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3F800B4C-BE27-F8F5-CBF6-31EC28534D1B}"/>
                    </a:ext>
                  </a:extLst>
                </p:cNvPr>
                <p:cNvGrpSpPr/>
                <p:nvPr/>
              </p:nvGrpSpPr>
              <p:grpSpPr>
                <a:xfrm>
                  <a:off x="6904752" y="5964085"/>
                  <a:ext cx="153274" cy="360356"/>
                  <a:chOff x="2993431" y="3395662"/>
                  <a:chExt cx="223838" cy="526256"/>
                </a:xfrm>
              </p:grpSpPr>
              <p:sp>
                <p:nvSpPr>
                  <p:cNvPr id="4" name="フリーフォーム: 図形 3">
                    <a:extLst>
                      <a:ext uri="{FF2B5EF4-FFF2-40B4-BE49-F238E27FC236}">
                        <a16:creationId xmlns:a16="http://schemas.microsoft.com/office/drawing/2014/main" id="{60644993-1A66-6642-BEBA-1B0039DE6B8B}"/>
                      </a:ext>
                    </a:extLst>
                  </p:cNvPr>
                  <p:cNvSpPr/>
                  <p:nvPr/>
                </p:nvSpPr>
                <p:spPr>
                  <a:xfrm>
                    <a:off x="2993431" y="3395662"/>
                    <a:ext cx="223838" cy="526256"/>
                  </a:xfrm>
                  <a:custGeom>
                    <a:avLst/>
                    <a:gdLst>
                      <a:gd name="connsiteX0" fmla="*/ 0 w 247650"/>
                      <a:gd name="connsiteY0" fmla="*/ 583406 h 583406"/>
                      <a:gd name="connsiteX1" fmla="*/ 247650 w 247650"/>
                      <a:gd name="connsiteY1" fmla="*/ 0 h 583406"/>
                      <a:gd name="connsiteX2" fmla="*/ 245269 w 247650"/>
                      <a:gd name="connsiteY2" fmla="*/ 259556 h 583406"/>
                      <a:gd name="connsiteX3" fmla="*/ 59531 w 247650"/>
                      <a:gd name="connsiteY3" fmla="*/ 180975 h 583406"/>
                      <a:gd name="connsiteX4" fmla="*/ 59531 w 247650"/>
                      <a:gd name="connsiteY4" fmla="*/ 180975 h 583406"/>
                      <a:gd name="connsiteX0" fmla="*/ 0 w 223838"/>
                      <a:gd name="connsiteY0" fmla="*/ 526256 h 526256"/>
                      <a:gd name="connsiteX1" fmla="*/ 223838 w 223838"/>
                      <a:gd name="connsiteY1" fmla="*/ 0 h 526256"/>
                      <a:gd name="connsiteX2" fmla="*/ 221457 w 223838"/>
                      <a:gd name="connsiteY2" fmla="*/ 259556 h 526256"/>
                      <a:gd name="connsiteX3" fmla="*/ 35719 w 223838"/>
                      <a:gd name="connsiteY3" fmla="*/ 180975 h 526256"/>
                      <a:gd name="connsiteX4" fmla="*/ 35719 w 223838"/>
                      <a:gd name="connsiteY4" fmla="*/ 180975 h 526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3838" h="526256">
                        <a:moveTo>
                          <a:pt x="0" y="526256"/>
                        </a:moveTo>
                        <a:lnTo>
                          <a:pt x="223838" y="0"/>
                        </a:lnTo>
                        <a:cubicBezTo>
                          <a:pt x="223044" y="86519"/>
                          <a:pt x="222251" y="173037"/>
                          <a:pt x="221457" y="259556"/>
                        </a:cubicBezTo>
                        <a:lnTo>
                          <a:pt x="35719" y="180975"/>
                        </a:lnTo>
                        <a:lnTo>
                          <a:pt x="35719" y="180975"/>
                        </a:lnTo>
                      </a:path>
                    </a:pathLst>
                  </a:custGeom>
                  <a:noFill/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251" dirty="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BDAFCBF3-D077-13A6-84F3-C2E0534F4E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3431" y="3656409"/>
                    <a:ext cx="197444" cy="82154"/>
                  </a:xfrm>
                  <a:prstGeom prst="line">
                    <a:avLst/>
                  </a:prstGeom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39704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F662204-AB9A-2F57-276F-6F69D77B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4367778" y="7874943"/>
            <a:ext cx="27264183" cy="20249852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831B7028-B6B7-284E-CC45-51AC11761CE9}"/>
              </a:ext>
            </a:extLst>
          </p:cNvPr>
          <p:cNvGrpSpPr/>
          <p:nvPr/>
        </p:nvGrpSpPr>
        <p:grpSpPr>
          <a:xfrm>
            <a:off x="11046014" y="17015509"/>
            <a:ext cx="7558539" cy="1413263"/>
            <a:chOff x="3740944" y="3095627"/>
            <a:chExt cx="2559844" cy="47862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96288C-DFAD-3B83-0D44-EAC43AD21C01}"/>
                </a:ext>
              </a:extLst>
            </p:cNvPr>
            <p:cNvSpPr/>
            <p:nvPr/>
          </p:nvSpPr>
          <p:spPr>
            <a:xfrm>
              <a:off x="3740944" y="3238500"/>
              <a:ext cx="2559844" cy="29527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CB7D0C0-2525-7F2E-6A73-4C64374D4995}"/>
                </a:ext>
              </a:extLst>
            </p:cNvPr>
            <p:cNvSpPr/>
            <p:nvPr/>
          </p:nvSpPr>
          <p:spPr>
            <a:xfrm>
              <a:off x="3867150" y="3390901"/>
              <a:ext cx="654844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FFA557B-9843-225C-1231-1A9E2AA94BF8}"/>
                </a:ext>
              </a:extLst>
            </p:cNvPr>
            <p:cNvSpPr/>
            <p:nvPr/>
          </p:nvSpPr>
          <p:spPr>
            <a:xfrm>
              <a:off x="5367338" y="3176588"/>
              <a:ext cx="933450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F7C213D-1C05-A756-EC93-E15C934D47B2}"/>
                </a:ext>
              </a:extLst>
            </p:cNvPr>
            <p:cNvSpPr/>
            <p:nvPr/>
          </p:nvSpPr>
          <p:spPr>
            <a:xfrm>
              <a:off x="5750719" y="3095627"/>
              <a:ext cx="261938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E33F3BC-0C0C-2F06-F411-0F8902180B94}"/>
              </a:ext>
            </a:extLst>
          </p:cNvPr>
          <p:cNvGrpSpPr/>
          <p:nvPr/>
        </p:nvGrpSpPr>
        <p:grpSpPr>
          <a:xfrm>
            <a:off x="11046015" y="16171761"/>
            <a:ext cx="2756231" cy="1174210"/>
            <a:chOff x="3740944" y="2809875"/>
            <a:chExt cx="933450" cy="39766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8115FC1-2B5D-49B0-10F0-39D8DCDC402F}"/>
                </a:ext>
              </a:extLst>
            </p:cNvPr>
            <p:cNvSpPr/>
            <p:nvPr/>
          </p:nvSpPr>
          <p:spPr>
            <a:xfrm>
              <a:off x="3740944" y="2809875"/>
              <a:ext cx="933450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02F51A1-FC4D-391C-772B-8E419D401FE5}"/>
                </a:ext>
              </a:extLst>
            </p:cNvPr>
            <p:cNvSpPr/>
            <p:nvPr/>
          </p:nvSpPr>
          <p:spPr>
            <a:xfrm>
              <a:off x="4019550" y="2921792"/>
              <a:ext cx="654844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9A5BD-1465-AA57-4616-8A06ED702796}"/>
              </a:ext>
            </a:extLst>
          </p:cNvPr>
          <p:cNvSpPr/>
          <p:nvPr/>
        </p:nvSpPr>
        <p:spPr>
          <a:xfrm>
            <a:off x="16931128" y="16199884"/>
            <a:ext cx="1469522" cy="54139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764620-4C53-B9E7-CEA5-0B052DB2C11F}"/>
              </a:ext>
            </a:extLst>
          </p:cNvPr>
          <p:cNvSpPr/>
          <p:nvPr/>
        </p:nvSpPr>
        <p:spPr>
          <a:xfrm>
            <a:off x="14308494" y="16474110"/>
            <a:ext cx="1321866" cy="843734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BC481D-0F14-5490-5FB8-B235367E2BC4}"/>
              </a:ext>
            </a:extLst>
          </p:cNvPr>
          <p:cNvSpPr/>
          <p:nvPr/>
        </p:nvSpPr>
        <p:spPr>
          <a:xfrm>
            <a:off x="13914741" y="15792091"/>
            <a:ext cx="393749" cy="164528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6D8B8AC-CAC4-E01F-5E9E-03609F339F12}"/>
              </a:ext>
            </a:extLst>
          </p:cNvPr>
          <p:cNvGrpSpPr/>
          <p:nvPr/>
        </p:nvGrpSpPr>
        <p:grpSpPr>
          <a:xfrm>
            <a:off x="10975702" y="14519428"/>
            <a:ext cx="7569084" cy="1279681"/>
            <a:chOff x="3717131" y="2250281"/>
            <a:chExt cx="2563415" cy="43338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F7E0128-8678-4A4E-0D60-DDD5BF470E73}"/>
                </a:ext>
              </a:extLst>
            </p:cNvPr>
            <p:cNvSpPr/>
            <p:nvPr/>
          </p:nvSpPr>
          <p:spPr>
            <a:xfrm>
              <a:off x="3740944" y="2414588"/>
              <a:ext cx="2539602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37D26F-CEFB-4C36-2E9E-6D2B53B3A0F5}"/>
                </a:ext>
              </a:extLst>
            </p:cNvPr>
            <p:cNvSpPr/>
            <p:nvPr/>
          </p:nvSpPr>
          <p:spPr>
            <a:xfrm>
              <a:off x="3717131" y="2432449"/>
              <a:ext cx="495300" cy="8572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6C38DC-4742-967D-EDAC-4591E899EBDA}"/>
                </a:ext>
              </a:extLst>
            </p:cNvPr>
            <p:cNvSpPr/>
            <p:nvPr/>
          </p:nvSpPr>
          <p:spPr>
            <a:xfrm>
              <a:off x="5948363" y="2250281"/>
              <a:ext cx="107156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00E5772-2F0F-23FF-3192-86779A565CE7}"/>
              </a:ext>
            </a:extLst>
          </p:cNvPr>
          <p:cNvSpPr/>
          <p:nvPr/>
        </p:nvSpPr>
        <p:spPr>
          <a:xfrm>
            <a:off x="11165546" y="14196009"/>
            <a:ext cx="2580454" cy="769907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1F226E-6120-2DF0-31D5-74E321D383EC}"/>
              </a:ext>
            </a:extLst>
          </p:cNvPr>
          <p:cNvSpPr/>
          <p:nvPr/>
        </p:nvSpPr>
        <p:spPr>
          <a:xfrm>
            <a:off x="13865529" y="13577251"/>
            <a:ext cx="499209" cy="1427332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B1A8C55-CC7A-CD40-3706-31CA7DFDABE5}"/>
              </a:ext>
            </a:extLst>
          </p:cNvPr>
          <p:cNvSpPr/>
          <p:nvPr/>
        </p:nvSpPr>
        <p:spPr>
          <a:xfrm>
            <a:off x="14364737" y="14257515"/>
            <a:ext cx="583592" cy="747064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73C619B-2710-05A8-1E17-257E641D2025}"/>
              </a:ext>
            </a:extLst>
          </p:cNvPr>
          <p:cNvGrpSpPr/>
          <p:nvPr/>
        </p:nvGrpSpPr>
        <p:grpSpPr>
          <a:xfrm>
            <a:off x="11133902" y="11987350"/>
            <a:ext cx="7126121" cy="1589901"/>
            <a:chOff x="3770708" y="1392745"/>
            <a:chExt cx="2413397" cy="538450"/>
          </a:xfrm>
        </p:grpSpPr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B0879598-CC4F-8FBF-0281-84D47A83C291}"/>
                </a:ext>
              </a:extLst>
            </p:cNvPr>
            <p:cNvSpPr/>
            <p:nvPr/>
          </p:nvSpPr>
          <p:spPr>
            <a:xfrm rot="5400000" flipV="1">
              <a:off x="4656095" y="1449145"/>
              <a:ext cx="246444" cy="133644"/>
            </a:xfrm>
            <a:custGeom>
              <a:avLst/>
              <a:gdLst>
                <a:gd name="connsiteX0" fmla="*/ 0 w 246444"/>
                <a:gd name="connsiteY0" fmla="*/ 41790 h 133644"/>
                <a:gd name="connsiteX1" fmla="*/ 0 w 246444"/>
                <a:gd name="connsiteY1" fmla="*/ 133644 h 133644"/>
                <a:gd name="connsiteX2" fmla="*/ 246444 w 246444"/>
                <a:gd name="connsiteY2" fmla="*/ 133644 h 133644"/>
                <a:gd name="connsiteX3" fmla="*/ 246444 w 246444"/>
                <a:gd name="connsiteY3" fmla="*/ 0 h 133644"/>
                <a:gd name="connsiteX4" fmla="*/ 0 w 246444"/>
                <a:gd name="connsiteY4" fmla="*/ 41790 h 13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444" h="133644">
                  <a:moveTo>
                    <a:pt x="0" y="41790"/>
                  </a:moveTo>
                  <a:lnTo>
                    <a:pt x="0" y="133644"/>
                  </a:lnTo>
                  <a:lnTo>
                    <a:pt x="246444" y="133644"/>
                  </a:lnTo>
                  <a:lnTo>
                    <a:pt x="246444" y="0"/>
                  </a:lnTo>
                  <a:lnTo>
                    <a:pt x="0" y="4179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C91D9D3-BB22-EEC9-99EE-817EA3E1AE0B}"/>
                </a:ext>
              </a:extLst>
            </p:cNvPr>
            <p:cNvSpPr/>
            <p:nvPr/>
          </p:nvSpPr>
          <p:spPr>
            <a:xfrm>
              <a:off x="3770708" y="1623129"/>
              <a:ext cx="2413397" cy="308066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20AD0F7-53E7-99DB-823F-E27A48081321}"/>
                </a:ext>
              </a:extLst>
            </p:cNvPr>
            <p:cNvSpPr/>
            <p:nvPr/>
          </p:nvSpPr>
          <p:spPr>
            <a:xfrm>
              <a:off x="4786313" y="1487399"/>
              <a:ext cx="244671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3DC6B6A-591A-EBDA-D2B8-421E2F79F39D}"/>
              </a:ext>
            </a:extLst>
          </p:cNvPr>
          <p:cNvSpPr/>
          <p:nvPr/>
        </p:nvSpPr>
        <p:spPr>
          <a:xfrm>
            <a:off x="10356961" y="13784682"/>
            <a:ext cx="499209" cy="3350350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D55EAFD-08FA-AE86-2827-FC04E07F8313}"/>
              </a:ext>
            </a:extLst>
          </p:cNvPr>
          <p:cNvGrpSpPr/>
          <p:nvPr/>
        </p:nvGrpSpPr>
        <p:grpSpPr>
          <a:xfrm>
            <a:off x="10522196" y="19372295"/>
            <a:ext cx="4717924" cy="3148638"/>
            <a:chOff x="3563542" y="3893797"/>
            <a:chExt cx="1597815" cy="1066347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2F6DDE0-C2A6-C273-AF2D-DF48049D2F20}"/>
                </a:ext>
              </a:extLst>
            </p:cNvPr>
            <p:cNvSpPr/>
            <p:nvPr/>
          </p:nvSpPr>
          <p:spPr>
            <a:xfrm>
              <a:off x="3563542" y="4054074"/>
              <a:ext cx="1370408" cy="906070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645505F-5456-2631-9ECA-BBA182FECBEB}"/>
                </a:ext>
              </a:extLst>
            </p:cNvPr>
            <p:cNvSpPr/>
            <p:nvPr/>
          </p:nvSpPr>
          <p:spPr>
            <a:xfrm>
              <a:off x="3563542" y="3924753"/>
              <a:ext cx="177402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C074C1A-C675-C326-F095-39F60DAD33B3}"/>
                </a:ext>
              </a:extLst>
            </p:cNvPr>
            <p:cNvSpPr/>
            <p:nvPr/>
          </p:nvSpPr>
          <p:spPr>
            <a:xfrm>
              <a:off x="4750594" y="3893797"/>
              <a:ext cx="183951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2653C3F-C818-E529-161B-DE1D236890A7}"/>
                </a:ext>
              </a:extLst>
            </p:cNvPr>
            <p:cNvSpPr/>
            <p:nvPr/>
          </p:nvSpPr>
          <p:spPr>
            <a:xfrm>
              <a:off x="4885730" y="4054073"/>
              <a:ext cx="183951" cy="40124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7A5C19C-ABA1-F945-16B3-C73ED584FB3C}"/>
                </a:ext>
              </a:extLst>
            </p:cNvPr>
            <p:cNvSpPr/>
            <p:nvPr/>
          </p:nvSpPr>
          <p:spPr>
            <a:xfrm>
              <a:off x="4977406" y="4306485"/>
              <a:ext cx="183951" cy="148833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FE146F96-2E34-AB31-6C4E-B4EF47B057EB}"/>
              </a:ext>
            </a:extLst>
          </p:cNvPr>
          <p:cNvSpPr/>
          <p:nvPr/>
        </p:nvSpPr>
        <p:spPr>
          <a:xfrm flipH="1">
            <a:off x="13933129" y="18309244"/>
            <a:ext cx="555302" cy="1063049"/>
          </a:xfrm>
          <a:prstGeom prst="parallelogram">
            <a:avLst>
              <a:gd name="adj" fmla="val 36476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3D8BD68B-9B5A-560A-EA15-9B2FB5C0D9AA}"/>
              </a:ext>
            </a:extLst>
          </p:cNvPr>
          <p:cNvGrpSpPr/>
          <p:nvPr/>
        </p:nvGrpSpPr>
        <p:grpSpPr>
          <a:xfrm>
            <a:off x="19124863" y="12266839"/>
            <a:ext cx="8465563" cy="8239639"/>
            <a:chOff x="6477000" y="1487399"/>
            <a:chExt cx="2867025" cy="2790511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1098075-F535-1AEC-0FE3-35CC912E6571}"/>
                </a:ext>
              </a:extLst>
            </p:cNvPr>
            <p:cNvSpPr/>
            <p:nvPr/>
          </p:nvSpPr>
          <p:spPr>
            <a:xfrm>
              <a:off x="6477000" y="1487399"/>
              <a:ext cx="2867025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DC6A572-4062-C08D-370E-4B9027F40F48}"/>
                </a:ext>
              </a:extLst>
            </p:cNvPr>
            <p:cNvSpPr/>
            <p:nvPr/>
          </p:nvSpPr>
          <p:spPr>
            <a:xfrm>
              <a:off x="6477000" y="2191053"/>
              <a:ext cx="2051050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8EF59C57-3835-5D65-2BA2-CC448AF2D5C1}"/>
              </a:ext>
            </a:extLst>
          </p:cNvPr>
          <p:cNvGrpSpPr/>
          <p:nvPr/>
        </p:nvGrpSpPr>
        <p:grpSpPr>
          <a:xfrm>
            <a:off x="16083002" y="10865022"/>
            <a:ext cx="2680616" cy="1066933"/>
            <a:chOff x="5446816" y="1012647"/>
            <a:chExt cx="907842" cy="361337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6B7876BC-E752-1A3C-CCE1-B60086FBFC86}"/>
                </a:ext>
              </a:extLst>
            </p:cNvPr>
            <p:cNvSpPr/>
            <p:nvPr/>
          </p:nvSpPr>
          <p:spPr>
            <a:xfrm>
              <a:off x="5515871" y="1068300"/>
              <a:ext cx="715861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C2228DAF-05F2-3C70-9F2B-A53FC799D6F1}"/>
                </a:ext>
              </a:extLst>
            </p:cNvPr>
            <p:cNvSpPr/>
            <p:nvPr/>
          </p:nvSpPr>
          <p:spPr>
            <a:xfrm>
              <a:off x="5446816" y="1139736"/>
              <a:ext cx="170554" cy="143758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36377B6A-A2B6-E695-B0C2-AD31C21B9BCF}"/>
                </a:ext>
              </a:extLst>
            </p:cNvPr>
            <p:cNvSpPr/>
            <p:nvPr/>
          </p:nvSpPr>
          <p:spPr>
            <a:xfrm>
              <a:off x="6215063" y="1012647"/>
              <a:ext cx="139595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28E4D90-E5D9-2A73-EF8E-543D864199A2}"/>
                </a:ext>
              </a:extLst>
            </p:cNvPr>
            <p:cNvSpPr/>
            <p:nvPr/>
          </p:nvSpPr>
          <p:spPr>
            <a:xfrm>
              <a:off x="5862346" y="1150762"/>
              <a:ext cx="369386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A04471B-7BC7-1F05-C1A1-7E1B3342197B}"/>
              </a:ext>
            </a:extLst>
          </p:cNvPr>
          <p:cNvSpPr/>
          <p:nvPr/>
        </p:nvSpPr>
        <p:spPr>
          <a:xfrm>
            <a:off x="25654145" y="19356413"/>
            <a:ext cx="1936282" cy="1150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3896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9935085" y="11426337"/>
            <a:ext cx="8669464" cy="12782275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11046014" y="18219934"/>
            <a:ext cx="7558539" cy="118476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11418668" y="19024334"/>
            <a:ext cx="1933580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15848326" y="18037123"/>
            <a:ext cx="2756231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16980347" y="17798067"/>
            <a:ext cx="773434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EE6F048-2DC9-AAC1-B77E-B009BCC53B8E}"/>
              </a:ext>
            </a:extLst>
          </p:cNvPr>
          <p:cNvSpPr/>
          <p:nvPr/>
        </p:nvSpPr>
        <p:spPr>
          <a:xfrm>
            <a:off x="10940549" y="16643518"/>
            <a:ext cx="2685917" cy="84375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C97885C-4734-0D15-3311-24D69C852DB4}"/>
              </a:ext>
            </a:extLst>
          </p:cNvPr>
          <p:cNvSpPr/>
          <p:nvPr/>
        </p:nvSpPr>
        <p:spPr>
          <a:xfrm>
            <a:off x="11742211" y="16973979"/>
            <a:ext cx="1884252" cy="84375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16829175" y="16302220"/>
            <a:ext cx="1469522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14308494" y="17010970"/>
            <a:ext cx="1321866" cy="8437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13914741" y="16189349"/>
            <a:ext cx="393749" cy="203058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11046014" y="15004582"/>
            <a:ext cx="7498770" cy="118476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10961640" y="15156206"/>
            <a:ext cx="1462489" cy="451628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17563936" y="14519428"/>
            <a:ext cx="316404" cy="48515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11154999" y="14055839"/>
            <a:ext cx="2460919" cy="76990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13862011" y="13211623"/>
            <a:ext cx="499209" cy="18702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14361225" y="14257515"/>
            <a:ext cx="583592" cy="74706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13769309" y="11592874"/>
            <a:ext cx="727683" cy="394615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11154999" y="12106600"/>
            <a:ext cx="7126121" cy="118476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14153810" y="11705829"/>
            <a:ext cx="722450" cy="48515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9935091" y="13784682"/>
            <a:ext cx="499209" cy="335035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10536259" y="21059976"/>
            <a:ext cx="4717924" cy="3148638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13893647" y="19404697"/>
            <a:ext cx="618736" cy="1724057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29605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522</TotalTime>
  <Words>25</Words>
  <Application>Microsoft Office PowerPoint</Application>
  <PresentationFormat>ユーザー設定</PresentationFormat>
  <Paragraphs>14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Noto Sans JP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21</cp:revision>
  <dcterms:created xsi:type="dcterms:W3CDTF">2024-08-12T12:58:07Z</dcterms:created>
  <dcterms:modified xsi:type="dcterms:W3CDTF">2024-08-25T23:34:16Z</dcterms:modified>
</cp:coreProperties>
</file>