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8" r:id="rId11"/>
    <p:sldId id="266" r:id="rId12"/>
    <p:sldId id="267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3EDE5"/>
    <a:srgbClr val="CCCCCC"/>
    <a:srgbClr val="AC6C26"/>
    <a:srgbClr val="EFD4B7"/>
    <a:srgbClr val="FFCCAA"/>
    <a:srgbClr val="EBE2D5"/>
    <a:srgbClr val="F0F0F0"/>
    <a:srgbClr val="50505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>
        <p:scale>
          <a:sx n="75" d="100"/>
          <a:sy n="75" d="100"/>
        </p:scale>
        <p:origin x="16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8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45427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740466" y="2662830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949254" y="2128266"/>
            <a:ext cx="6318446" cy="10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97042" y="4365546"/>
            <a:ext cx="6508312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949254" y="4639015"/>
            <a:ext cx="1576188" cy="48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403294" y="3355301"/>
            <a:ext cx="2510745" cy="56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6005536" y="821380"/>
            <a:ext cx="2510745" cy="31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949254" y="7177482"/>
            <a:ext cx="5846387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35C6F8B-F1F8-00F1-6C48-8A6A85281A87}"/>
              </a:ext>
            </a:extLst>
          </p:cNvPr>
          <p:cNvGrpSpPr/>
          <p:nvPr/>
        </p:nvGrpSpPr>
        <p:grpSpPr>
          <a:xfrm>
            <a:off x="2922587" y="600075"/>
            <a:ext cx="6956425" cy="8401050"/>
            <a:chOff x="2922587" y="600075"/>
            <a:chExt cx="6956425" cy="8401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9D36E60-5C55-C8C1-6A1E-2BC5D2B7AEC8}"/>
                </a:ext>
              </a:extLst>
            </p:cNvPr>
            <p:cNvSpPr/>
            <p:nvPr/>
          </p:nvSpPr>
          <p:spPr>
            <a:xfrm>
              <a:off x="2922587" y="600075"/>
              <a:ext cx="6956425" cy="8401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3A62D57-47BB-E693-0848-5CD3963ED52E}"/>
                </a:ext>
              </a:extLst>
            </p:cNvPr>
            <p:cNvGrpSpPr/>
            <p:nvPr/>
          </p:nvGrpSpPr>
          <p:grpSpPr>
            <a:xfrm>
              <a:off x="3893436" y="1187450"/>
              <a:ext cx="5014728" cy="7226300"/>
              <a:chOff x="3207921" y="1825458"/>
              <a:chExt cx="5014728" cy="7226300"/>
            </a:xfrm>
          </p:grpSpPr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DA3DD244-DA29-3D58-8D5B-3EF536B9E1B4}"/>
                  </a:ext>
                </a:extLst>
              </p:cNvPr>
              <p:cNvSpPr/>
              <p:nvPr/>
            </p:nvSpPr>
            <p:spPr>
              <a:xfrm flipH="1">
                <a:off x="3207921" y="2374900"/>
                <a:ext cx="5014726" cy="6676858"/>
              </a:xfrm>
              <a:custGeom>
                <a:avLst/>
                <a:gdLst>
                  <a:gd name="connsiteX0" fmla="*/ 1545431 w 2936080"/>
                  <a:gd name="connsiteY0" fmla="*/ 3262615 h 4328962"/>
                  <a:gd name="connsiteX1" fmla="*/ 1361480 w 2936080"/>
                  <a:gd name="connsiteY1" fmla="*/ 3262615 h 4328962"/>
                  <a:gd name="connsiteX2" fmla="*/ 1361480 w 2936080"/>
                  <a:gd name="connsiteY2" fmla="*/ 3422891 h 4328962"/>
                  <a:gd name="connsiteX3" fmla="*/ 1226344 w 2936080"/>
                  <a:gd name="connsiteY3" fmla="*/ 3422891 h 4328962"/>
                  <a:gd name="connsiteX4" fmla="*/ 1226344 w 2936080"/>
                  <a:gd name="connsiteY4" fmla="*/ 3675303 h 4328962"/>
                  <a:gd name="connsiteX5" fmla="*/ 1134668 w 2936080"/>
                  <a:gd name="connsiteY5" fmla="*/ 3675303 h 4328962"/>
                  <a:gd name="connsiteX6" fmla="*/ 1134668 w 2936080"/>
                  <a:gd name="connsiteY6" fmla="*/ 3824136 h 4328962"/>
                  <a:gd name="connsiteX7" fmla="*/ 1226344 w 2936080"/>
                  <a:gd name="connsiteY7" fmla="*/ 3824136 h 4328962"/>
                  <a:gd name="connsiteX8" fmla="*/ 1318619 w 2936080"/>
                  <a:gd name="connsiteY8" fmla="*/ 3824136 h 4328962"/>
                  <a:gd name="connsiteX9" fmla="*/ 1362075 w 2936080"/>
                  <a:gd name="connsiteY9" fmla="*/ 3824136 h 4328962"/>
                  <a:gd name="connsiteX10" fmla="*/ 1362075 w 2936080"/>
                  <a:gd name="connsiteY10" fmla="*/ 4328962 h 4328962"/>
                  <a:gd name="connsiteX11" fmla="*/ 2732483 w 2936080"/>
                  <a:gd name="connsiteY11" fmla="*/ 4328962 h 4328962"/>
                  <a:gd name="connsiteX12" fmla="*/ 2732483 w 2936080"/>
                  <a:gd name="connsiteY12" fmla="*/ 3579323 h 4328962"/>
                  <a:gd name="connsiteX13" fmla="*/ 2732483 w 2936080"/>
                  <a:gd name="connsiteY13" fmla="*/ 3422892 h 4328962"/>
                  <a:gd name="connsiteX14" fmla="*/ 2732483 w 2936080"/>
                  <a:gd name="connsiteY14" fmla="*/ 3293571 h 4328962"/>
                  <a:gd name="connsiteX15" fmla="*/ 2555081 w 2936080"/>
                  <a:gd name="connsiteY15" fmla="*/ 3293571 h 4328962"/>
                  <a:gd name="connsiteX16" fmla="*/ 2555081 w 2936080"/>
                  <a:gd name="connsiteY16" fmla="*/ 3422892 h 4328962"/>
                  <a:gd name="connsiteX17" fmla="*/ 1545431 w 2936080"/>
                  <a:gd name="connsiteY17" fmla="*/ 3422892 h 4328962"/>
                  <a:gd name="connsiteX18" fmla="*/ 2595563 w 2936080"/>
                  <a:gd name="connsiteY18" fmla="*/ 1766898 h 4328962"/>
                  <a:gd name="connsiteX19" fmla="*/ 1685926 w 2936080"/>
                  <a:gd name="connsiteY19" fmla="*/ 1766898 h 4328962"/>
                  <a:gd name="connsiteX20" fmla="*/ 1685926 w 2936080"/>
                  <a:gd name="connsiteY20" fmla="*/ 1878815 h 4328962"/>
                  <a:gd name="connsiteX21" fmla="*/ 1685926 w 2936080"/>
                  <a:gd name="connsiteY21" fmla="*/ 2052650 h 4328962"/>
                  <a:gd name="connsiteX22" fmla="*/ 1685926 w 2936080"/>
                  <a:gd name="connsiteY22" fmla="*/ 2164567 h 4328962"/>
                  <a:gd name="connsiteX23" fmla="*/ 2324064 w 2936080"/>
                  <a:gd name="connsiteY23" fmla="*/ 2164567 h 4328962"/>
                  <a:gd name="connsiteX24" fmla="*/ 2324064 w 2936080"/>
                  <a:gd name="connsiteY24" fmla="*/ 2052650 h 4328962"/>
                  <a:gd name="connsiteX25" fmla="*/ 2595563 w 2936080"/>
                  <a:gd name="connsiteY25" fmla="*/ 2052650 h 4328962"/>
                  <a:gd name="connsiteX26" fmla="*/ 601266 w 2936080"/>
                  <a:gd name="connsiteY26" fmla="*/ 1651310 h 4328962"/>
                  <a:gd name="connsiteX27" fmla="*/ 103584 w 2936080"/>
                  <a:gd name="connsiteY27" fmla="*/ 1651310 h 4328962"/>
                  <a:gd name="connsiteX28" fmla="*/ 103584 w 2936080"/>
                  <a:gd name="connsiteY28" fmla="*/ 1834665 h 4328962"/>
                  <a:gd name="connsiteX29" fmla="*/ 601266 w 2936080"/>
                  <a:gd name="connsiteY29" fmla="*/ 1834665 h 4328962"/>
                  <a:gd name="connsiteX30" fmla="*/ 2522935 w 2936080"/>
                  <a:gd name="connsiteY30" fmla="*/ 890530 h 4328962"/>
                  <a:gd name="connsiteX31" fmla="*/ 1689498 w 2936080"/>
                  <a:gd name="connsiteY31" fmla="*/ 890530 h 4328962"/>
                  <a:gd name="connsiteX32" fmla="*/ 1689498 w 2936080"/>
                  <a:gd name="connsiteY32" fmla="*/ 1151274 h 4328962"/>
                  <a:gd name="connsiteX33" fmla="*/ 2522935 w 2936080"/>
                  <a:gd name="connsiteY33" fmla="*/ 1151274 h 4328962"/>
                  <a:gd name="connsiteX34" fmla="*/ 2936080 w 2936080"/>
                  <a:gd name="connsiteY34" fmla="*/ 798698 h 4328962"/>
                  <a:gd name="connsiteX35" fmla="*/ 2767013 w 2936080"/>
                  <a:gd name="connsiteY35" fmla="*/ 798698 h 4328962"/>
                  <a:gd name="connsiteX36" fmla="*/ 2767013 w 2936080"/>
                  <a:gd name="connsiteY36" fmla="*/ 1933358 h 4328962"/>
                  <a:gd name="connsiteX37" fmla="*/ 2936080 w 2936080"/>
                  <a:gd name="connsiteY37" fmla="*/ 1933358 h 4328962"/>
                  <a:gd name="connsiteX38" fmla="*/ 1606153 w 2936080"/>
                  <a:gd name="connsiteY38" fmla="*/ 633631 h 4328962"/>
                  <a:gd name="connsiteX39" fmla="*/ 1437086 w 2936080"/>
                  <a:gd name="connsiteY39" fmla="*/ 633631 h 4328962"/>
                  <a:gd name="connsiteX40" fmla="*/ 1437086 w 2936080"/>
                  <a:gd name="connsiteY40" fmla="*/ 958832 h 4328962"/>
                  <a:gd name="connsiteX41" fmla="*/ 1239441 w 2936080"/>
                  <a:gd name="connsiteY41" fmla="*/ 958832 h 4328962"/>
                  <a:gd name="connsiteX42" fmla="*/ 1239441 w 2936080"/>
                  <a:gd name="connsiteY42" fmla="*/ 1211840 h 4328962"/>
                  <a:gd name="connsiteX43" fmla="*/ 352425 w 2936080"/>
                  <a:gd name="connsiteY43" fmla="*/ 1211840 h 4328962"/>
                  <a:gd name="connsiteX44" fmla="*/ 352425 w 2936080"/>
                  <a:gd name="connsiteY44" fmla="*/ 1047533 h 4328962"/>
                  <a:gd name="connsiteX45" fmla="*/ 245269 w 2936080"/>
                  <a:gd name="connsiteY45" fmla="*/ 1047533 h 4328962"/>
                  <a:gd name="connsiteX46" fmla="*/ 245269 w 2936080"/>
                  <a:gd name="connsiteY46" fmla="*/ 1211840 h 4328962"/>
                  <a:gd name="connsiteX47" fmla="*/ 20242 w 2936080"/>
                  <a:gd name="connsiteY47" fmla="*/ 1211840 h 4328962"/>
                  <a:gd name="connsiteX48" fmla="*/ 20242 w 2936080"/>
                  <a:gd name="connsiteY48" fmla="*/ 1613084 h 4328962"/>
                  <a:gd name="connsiteX49" fmla="*/ 1454944 w 2936080"/>
                  <a:gd name="connsiteY49" fmla="*/ 1613084 h 4328962"/>
                  <a:gd name="connsiteX50" fmla="*/ 1454944 w 2936080"/>
                  <a:gd name="connsiteY50" fmla="*/ 1891342 h 4328962"/>
                  <a:gd name="connsiteX51" fmla="*/ 1007269 w 2936080"/>
                  <a:gd name="connsiteY51" fmla="*/ 1891342 h 4328962"/>
                  <a:gd name="connsiteX52" fmla="*/ 1007269 w 2936080"/>
                  <a:gd name="connsiteY52" fmla="*/ 2177089 h 4328962"/>
                  <a:gd name="connsiteX53" fmla="*/ 1454944 w 2936080"/>
                  <a:gd name="connsiteY53" fmla="*/ 2177089 h 4328962"/>
                  <a:gd name="connsiteX54" fmla="*/ 1454944 w 2936080"/>
                  <a:gd name="connsiteY54" fmla="*/ 2300780 h 4328962"/>
                  <a:gd name="connsiteX55" fmla="*/ 933450 w 2936080"/>
                  <a:gd name="connsiteY55" fmla="*/ 2300780 h 4328962"/>
                  <a:gd name="connsiteX56" fmla="*/ 933450 w 2936080"/>
                  <a:gd name="connsiteY56" fmla="*/ 2238868 h 4328962"/>
                  <a:gd name="connsiteX57" fmla="*/ 550069 w 2936080"/>
                  <a:gd name="connsiteY57" fmla="*/ 2238868 h 4328962"/>
                  <a:gd name="connsiteX58" fmla="*/ 550069 w 2936080"/>
                  <a:gd name="connsiteY58" fmla="*/ 2157907 h 4328962"/>
                  <a:gd name="connsiteX59" fmla="*/ 288131 w 2936080"/>
                  <a:gd name="connsiteY59" fmla="*/ 2157907 h 4328962"/>
                  <a:gd name="connsiteX60" fmla="*/ 288131 w 2936080"/>
                  <a:gd name="connsiteY60" fmla="*/ 2238868 h 4328962"/>
                  <a:gd name="connsiteX61" fmla="*/ 0 w 2936080"/>
                  <a:gd name="connsiteY61" fmla="*/ 2238868 h 4328962"/>
                  <a:gd name="connsiteX62" fmla="*/ 0 w 2936080"/>
                  <a:gd name="connsiteY62" fmla="*/ 2300780 h 4328962"/>
                  <a:gd name="connsiteX63" fmla="*/ 0 w 2936080"/>
                  <a:gd name="connsiteY63" fmla="*/ 2422223 h 4328962"/>
                  <a:gd name="connsiteX64" fmla="*/ 0 w 2936080"/>
                  <a:gd name="connsiteY64" fmla="*/ 2702025 h 4328962"/>
                  <a:gd name="connsiteX65" fmla="*/ 1462936 w 2936080"/>
                  <a:gd name="connsiteY65" fmla="*/ 2702025 h 4328962"/>
                  <a:gd name="connsiteX66" fmla="*/ 1385890 w 2936080"/>
                  <a:gd name="connsiteY66" fmla="*/ 3262614 h 4328962"/>
                  <a:gd name="connsiteX67" fmla="*/ 1518391 w 2936080"/>
                  <a:gd name="connsiteY67" fmla="*/ 3262614 h 4328962"/>
                  <a:gd name="connsiteX68" fmla="*/ 1595437 w 2936080"/>
                  <a:gd name="connsiteY68" fmla="*/ 2702025 h 4328962"/>
                  <a:gd name="connsiteX69" fmla="*/ 1778794 w 2936080"/>
                  <a:gd name="connsiteY69" fmla="*/ 2702025 h 4328962"/>
                  <a:gd name="connsiteX70" fmla="*/ 1778794 w 2936080"/>
                  <a:gd name="connsiteY70" fmla="*/ 2756561 h 4328962"/>
                  <a:gd name="connsiteX71" fmla="*/ 2433638 w 2936080"/>
                  <a:gd name="connsiteY71" fmla="*/ 2756561 h 4328962"/>
                  <a:gd name="connsiteX72" fmla="*/ 2433638 w 2936080"/>
                  <a:gd name="connsiteY72" fmla="*/ 2702025 h 4328962"/>
                  <a:gd name="connsiteX73" fmla="*/ 2559844 w 2936080"/>
                  <a:gd name="connsiteY73" fmla="*/ 2702025 h 4328962"/>
                  <a:gd name="connsiteX74" fmla="*/ 2559844 w 2936080"/>
                  <a:gd name="connsiteY74" fmla="*/ 2300780 h 4328962"/>
                  <a:gd name="connsiteX75" fmla="*/ 1588294 w 2936080"/>
                  <a:gd name="connsiteY75" fmla="*/ 2300780 h 4328962"/>
                  <a:gd name="connsiteX76" fmla="*/ 1588294 w 2936080"/>
                  <a:gd name="connsiteY76" fmla="*/ 1613084 h 4328962"/>
                  <a:gd name="connsiteX77" fmla="*/ 2559844 w 2936080"/>
                  <a:gd name="connsiteY77" fmla="*/ 1613084 h 4328962"/>
                  <a:gd name="connsiteX78" fmla="*/ 2559844 w 2936080"/>
                  <a:gd name="connsiteY78" fmla="*/ 1416143 h 4328962"/>
                  <a:gd name="connsiteX79" fmla="*/ 2588419 w 2936080"/>
                  <a:gd name="connsiteY79" fmla="*/ 1416143 h 4328962"/>
                  <a:gd name="connsiteX80" fmla="*/ 2588419 w 2936080"/>
                  <a:gd name="connsiteY80" fmla="*/ 1263191 h 4328962"/>
                  <a:gd name="connsiteX81" fmla="*/ 2559844 w 2936080"/>
                  <a:gd name="connsiteY81" fmla="*/ 1263191 h 4328962"/>
                  <a:gd name="connsiteX82" fmla="*/ 2559844 w 2936080"/>
                  <a:gd name="connsiteY82" fmla="*/ 1211840 h 4328962"/>
                  <a:gd name="connsiteX83" fmla="*/ 1437086 w 2936080"/>
                  <a:gd name="connsiteY83" fmla="*/ 1211840 h 4328962"/>
                  <a:gd name="connsiteX84" fmla="*/ 1437086 w 2936080"/>
                  <a:gd name="connsiteY84" fmla="*/ 1211839 h 4328962"/>
                  <a:gd name="connsiteX85" fmla="*/ 1606153 w 2936080"/>
                  <a:gd name="connsiteY85" fmla="*/ 1211839 h 4328962"/>
                  <a:gd name="connsiteX86" fmla="*/ 1539358 w 2936080"/>
                  <a:gd name="connsiteY86" fmla="*/ 0 h 4328962"/>
                  <a:gd name="connsiteX87" fmla="*/ 1447504 w 2936080"/>
                  <a:gd name="connsiteY87" fmla="*/ 0 h 4328962"/>
                  <a:gd name="connsiteX88" fmla="*/ 1447504 w 2936080"/>
                  <a:gd name="connsiteY88" fmla="*/ 94654 h 4328962"/>
                  <a:gd name="connsiteX89" fmla="*/ 1262659 w 2936080"/>
                  <a:gd name="connsiteY89" fmla="*/ 94654 h 4328962"/>
                  <a:gd name="connsiteX90" fmla="*/ 1262659 w 2936080"/>
                  <a:gd name="connsiteY90" fmla="*/ 230383 h 4328962"/>
                  <a:gd name="connsiteX91" fmla="*/ 109538 w 2936080"/>
                  <a:gd name="connsiteY91" fmla="*/ 230383 h 4328962"/>
                  <a:gd name="connsiteX92" fmla="*/ 109538 w 2936080"/>
                  <a:gd name="connsiteY92" fmla="*/ 631626 h 4328962"/>
                  <a:gd name="connsiteX93" fmla="*/ 2522935 w 2936080"/>
                  <a:gd name="connsiteY93" fmla="*/ 631626 h 4328962"/>
                  <a:gd name="connsiteX94" fmla="*/ 2522935 w 2936080"/>
                  <a:gd name="connsiteY94" fmla="*/ 230383 h 4328962"/>
                  <a:gd name="connsiteX95" fmla="*/ 1578425 w 2936080"/>
                  <a:gd name="connsiteY95" fmla="*/ 230383 h 4328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936080" h="4328962">
                    <a:moveTo>
                      <a:pt x="1545431" y="3262615"/>
                    </a:moveTo>
                    <a:lnTo>
                      <a:pt x="1361480" y="3262615"/>
                    </a:lnTo>
                    <a:lnTo>
                      <a:pt x="1361480" y="3422891"/>
                    </a:lnTo>
                    <a:lnTo>
                      <a:pt x="1226344" y="3422891"/>
                    </a:lnTo>
                    <a:lnTo>
                      <a:pt x="1226344" y="3675303"/>
                    </a:lnTo>
                    <a:lnTo>
                      <a:pt x="1134668" y="3675303"/>
                    </a:lnTo>
                    <a:lnTo>
                      <a:pt x="1134668" y="3824136"/>
                    </a:lnTo>
                    <a:lnTo>
                      <a:pt x="1226344" y="3824136"/>
                    </a:lnTo>
                    <a:lnTo>
                      <a:pt x="1318619" y="3824136"/>
                    </a:lnTo>
                    <a:lnTo>
                      <a:pt x="1362075" y="3824136"/>
                    </a:lnTo>
                    <a:lnTo>
                      <a:pt x="1362075" y="4328962"/>
                    </a:lnTo>
                    <a:lnTo>
                      <a:pt x="2732483" y="4328962"/>
                    </a:lnTo>
                    <a:lnTo>
                      <a:pt x="2732483" y="3579323"/>
                    </a:lnTo>
                    <a:lnTo>
                      <a:pt x="2732483" y="3422892"/>
                    </a:lnTo>
                    <a:lnTo>
                      <a:pt x="2732483" y="3293571"/>
                    </a:lnTo>
                    <a:lnTo>
                      <a:pt x="2555081" y="3293571"/>
                    </a:lnTo>
                    <a:lnTo>
                      <a:pt x="2555081" y="3422892"/>
                    </a:lnTo>
                    <a:lnTo>
                      <a:pt x="1545431" y="3422892"/>
                    </a:lnTo>
                    <a:close/>
                    <a:moveTo>
                      <a:pt x="2595563" y="1766898"/>
                    </a:moveTo>
                    <a:lnTo>
                      <a:pt x="1685926" y="1766898"/>
                    </a:lnTo>
                    <a:lnTo>
                      <a:pt x="1685926" y="1878815"/>
                    </a:lnTo>
                    <a:lnTo>
                      <a:pt x="1685926" y="2052650"/>
                    </a:lnTo>
                    <a:lnTo>
                      <a:pt x="1685926" y="2164567"/>
                    </a:lnTo>
                    <a:lnTo>
                      <a:pt x="2324064" y="2164567"/>
                    </a:lnTo>
                    <a:lnTo>
                      <a:pt x="2324064" y="2052650"/>
                    </a:lnTo>
                    <a:lnTo>
                      <a:pt x="2595563" y="2052650"/>
                    </a:lnTo>
                    <a:close/>
                    <a:moveTo>
                      <a:pt x="601266" y="1651310"/>
                    </a:moveTo>
                    <a:lnTo>
                      <a:pt x="103584" y="1651310"/>
                    </a:lnTo>
                    <a:lnTo>
                      <a:pt x="103584" y="1834665"/>
                    </a:lnTo>
                    <a:lnTo>
                      <a:pt x="601266" y="1834665"/>
                    </a:lnTo>
                    <a:close/>
                    <a:moveTo>
                      <a:pt x="2522935" y="890530"/>
                    </a:moveTo>
                    <a:lnTo>
                      <a:pt x="1689498" y="890530"/>
                    </a:lnTo>
                    <a:lnTo>
                      <a:pt x="1689498" y="1151274"/>
                    </a:lnTo>
                    <a:lnTo>
                      <a:pt x="2522935" y="1151274"/>
                    </a:lnTo>
                    <a:close/>
                    <a:moveTo>
                      <a:pt x="2936080" y="798698"/>
                    </a:moveTo>
                    <a:lnTo>
                      <a:pt x="2767013" y="798698"/>
                    </a:lnTo>
                    <a:lnTo>
                      <a:pt x="2767013" y="1933358"/>
                    </a:lnTo>
                    <a:lnTo>
                      <a:pt x="2936080" y="1933358"/>
                    </a:lnTo>
                    <a:close/>
                    <a:moveTo>
                      <a:pt x="1606153" y="633631"/>
                    </a:moveTo>
                    <a:lnTo>
                      <a:pt x="1437086" y="633631"/>
                    </a:lnTo>
                    <a:lnTo>
                      <a:pt x="1437086" y="958832"/>
                    </a:lnTo>
                    <a:lnTo>
                      <a:pt x="1239441" y="958832"/>
                    </a:lnTo>
                    <a:lnTo>
                      <a:pt x="1239441" y="1211840"/>
                    </a:lnTo>
                    <a:lnTo>
                      <a:pt x="352425" y="1211840"/>
                    </a:lnTo>
                    <a:lnTo>
                      <a:pt x="352425" y="1047533"/>
                    </a:lnTo>
                    <a:lnTo>
                      <a:pt x="245269" y="1047533"/>
                    </a:lnTo>
                    <a:lnTo>
                      <a:pt x="245269" y="1211840"/>
                    </a:lnTo>
                    <a:lnTo>
                      <a:pt x="20242" y="1211840"/>
                    </a:lnTo>
                    <a:lnTo>
                      <a:pt x="20242" y="1613084"/>
                    </a:lnTo>
                    <a:lnTo>
                      <a:pt x="1454944" y="1613084"/>
                    </a:lnTo>
                    <a:lnTo>
                      <a:pt x="1454944" y="1891342"/>
                    </a:lnTo>
                    <a:lnTo>
                      <a:pt x="1007269" y="1891342"/>
                    </a:lnTo>
                    <a:lnTo>
                      <a:pt x="1007269" y="2177089"/>
                    </a:lnTo>
                    <a:lnTo>
                      <a:pt x="1454944" y="2177089"/>
                    </a:lnTo>
                    <a:lnTo>
                      <a:pt x="1454944" y="2300780"/>
                    </a:lnTo>
                    <a:lnTo>
                      <a:pt x="933450" y="2300780"/>
                    </a:lnTo>
                    <a:lnTo>
                      <a:pt x="933450" y="2238868"/>
                    </a:lnTo>
                    <a:lnTo>
                      <a:pt x="550069" y="2238868"/>
                    </a:lnTo>
                    <a:lnTo>
                      <a:pt x="550069" y="2157907"/>
                    </a:lnTo>
                    <a:lnTo>
                      <a:pt x="288131" y="2157907"/>
                    </a:lnTo>
                    <a:lnTo>
                      <a:pt x="288131" y="2238868"/>
                    </a:lnTo>
                    <a:lnTo>
                      <a:pt x="0" y="2238868"/>
                    </a:lnTo>
                    <a:lnTo>
                      <a:pt x="0" y="2300780"/>
                    </a:lnTo>
                    <a:lnTo>
                      <a:pt x="0" y="2422223"/>
                    </a:lnTo>
                    <a:lnTo>
                      <a:pt x="0" y="2702025"/>
                    </a:lnTo>
                    <a:lnTo>
                      <a:pt x="1462936" y="2702025"/>
                    </a:lnTo>
                    <a:lnTo>
                      <a:pt x="1385890" y="3262614"/>
                    </a:lnTo>
                    <a:lnTo>
                      <a:pt x="1518391" y="3262614"/>
                    </a:lnTo>
                    <a:lnTo>
                      <a:pt x="1595437" y="2702025"/>
                    </a:lnTo>
                    <a:lnTo>
                      <a:pt x="1778794" y="2702025"/>
                    </a:lnTo>
                    <a:lnTo>
                      <a:pt x="1778794" y="2756561"/>
                    </a:lnTo>
                    <a:lnTo>
                      <a:pt x="2433638" y="2756561"/>
                    </a:lnTo>
                    <a:lnTo>
                      <a:pt x="2433638" y="2702025"/>
                    </a:lnTo>
                    <a:lnTo>
                      <a:pt x="2559844" y="2702025"/>
                    </a:lnTo>
                    <a:lnTo>
                      <a:pt x="2559844" y="2300780"/>
                    </a:lnTo>
                    <a:lnTo>
                      <a:pt x="1588294" y="2300780"/>
                    </a:lnTo>
                    <a:lnTo>
                      <a:pt x="1588294" y="1613084"/>
                    </a:lnTo>
                    <a:lnTo>
                      <a:pt x="2559844" y="1613084"/>
                    </a:lnTo>
                    <a:lnTo>
                      <a:pt x="2559844" y="1416143"/>
                    </a:lnTo>
                    <a:lnTo>
                      <a:pt x="2588419" y="1416143"/>
                    </a:lnTo>
                    <a:lnTo>
                      <a:pt x="2588419" y="1263191"/>
                    </a:lnTo>
                    <a:lnTo>
                      <a:pt x="2559844" y="1263191"/>
                    </a:lnTo>
                    <a:lnTo>
                      <a:pt x="2559844" y="1211840"/>
                    </a:lnTo>
                    <a:lnTo>
                      <a:pt x="1437086" y="1211840"/>
                    </a:lnTo>
                    <a:lnTo>
                      <a:pt x="1437086" y="1211839"/>
                    </a:lnTo>
                    <a:lnTo>
                      <a:pt x="1606153" y="1211839"/>
                    </a:lnTo>
                    <a:close/>
                    <a:moveTo>
                      <a:pt x="1539358" y="0"/>
                    </a:moveTo>
                    <a:lnTo>
                      <a:pt x="1447504" y="0"/>
                    </a:lnTo>
                    <a:lnTo>
                      <a:pt x="1447504" y="94654"/>
                    </a:lnTo>
                    <a:lnTo>
                      <a:pt x="1262659" y="94654"/>
                    </a:lnTo>
                    <a:lnTo>
                      <a:pt x="1262659" y="230383"/>
                    </a:lnTo>
                    <a:lnTo>
                      <a:pt x="109538" y="230383"/>
                    </a:lnTo>
                    <a:lnTo>
                      <a:pt x="109538" y="631626"/>
                    </a:lnTo>
                    <a:lnTo>
                      <a:pt x="2522935" y="631626"/>
                    </a:lnTo>
                    <a:lnTo>
                      <a:pt x="2522935" y="230383"/>
                    </a:lnTo>
                    <a:lnTo>
                      <a:pt x="1578425" y="230383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 cmpd="sng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387B8AB-C122-8261-A7CE-7A891A4D0515}"/>
                  </a:ext>
                </a:extLst>
              </p:cNvPr>
              <p:cNvGrpSpPr/>
              <p:nvPr/>
            </p:nvGrpSpPr>
            <p:grpSpPr>
              <a:xfrm>
                <a:off x="3207923" y="1825458"/>
                <a:ext cx="5014726" cy="7226300"/>
                <a:chOff x="3207923" y="1825458"/>
                <a:chExt cx="5014726" cy="7226300"/>
              </a:xfrm>
            </p:grpSpPr>
            <p:sp>
              <p:nvSpPr>
                <p:cNvPr id="3" name="フリーフォーム: 図形 2">
                  <a:extLst>
                    <a:ext uri="{FF2B5EF4-FFF2-40B4-BE49-F238E27FC236}">
                      <a16:creationId xmlns:a16="http://schemas.microsoft.com/office/drawing/2014/main" id="{EA8C216A-D0BF-BB08-4C1F-A7AF07D40C87}"/>
                    </a:ext>
                  </a:extLst>
                </p:cNvPr>
                <p:cNvSpPr/>
                <p:nvPr/>
              </p:nvSpPr>
              <p:spPr>
                <a:xfrm>
                  <a:off x="3207923" y="2374900"/>
                  <a:ext cx="5014726" cy="6676858"/>
                </a:xfrm>
                <a:custGeom>
                  <a:avLst/>
                  <a:gdLst>
                    <a:gd name="connsiteX0" fmla="*/ 357543 w 3082884"/>
                    <a:gd name="connsiteY0" fmla="*/ 1855242 h 4545410"/>
                    <a:gd name="connsiteX1" fmla="*/ 1312662 w 3082884"/>
                    <a:gd name="connsiteY1" fmla="*/ 1855242 h 4545410"/>
                    <a:gd name="connsiteX2" fmla="*/ 1312662 w 3082884"/>
                    <a:gd name="connsiteY2" fmla="*/ 2155282 h 4545410"/>
                    <a:gd name="connsiteX3" fmla="*/ 1312661 w 3082884"/>
                    <a:gd name="connsiteY3" fmla="*/ 2155282 h 4545410"/>
                    <a:gd name="connsiteX4" fmla="*/ 1312661 w 3082884"/>
                    <a:gd name="connsiteY4" fmla="*/ 2272795 h 4545410"/>
                    <a:gd name="connsiteX5" fmla="*/ 642616 w 3082884"/>
                    <a:gd name="connsiteY5" fmla="*/ 2272795 h 4545410"/>
                    <a:gd name="connsiteX6" fmla="*/ 642616 w 3082884"/>
                    <a:gd name="connsiteY6" fmla="*/ 2155282 h 4545410"/>
                    <a:gd name="connsiteX7" fmla="*/ 357543 w 3082884"/>
                    <a:gd name="connsiteY7" fmla="*/ 2155282 h 4545410"/>
                    <a:gd name="connsiteX8" fmla="*/ 2451554 w 3082884"/>
                    <a:gd name="connsiteY8" fmla="*/ 1733875 h 4545410"/>
                    <a:gd name="connsiteX9" fmla="*/ 2974120 w 3082884"/>
                    <a:gd name="connsiteY9" fmla="*/ 1733875 h 4545410"/>
                    <a:gd name="connsiteX10" fmla="*/ 2974120 w 3082884"/>
                    <a:gd name="connsiteY10" fmla="*/ 1926398 h 4545410"/>
                    <a:gd name="connsiteX11" fmla="*/ 2451554 w 3082884"/>
                    <a:gd name="connsiteY11" fmla="*/ 1926398 h 4545410"/>
                    <a:gd name="connsiteX12" fmla="*/ 433802 w 3082884"/>
                    <a:gd name="connsiteY12" fmla="*/ 935056 h 4545410"/>
                    <a:gd name="connsiteX13" fmla="*/ 1308911 w 3082884"/>
                    <a:gd name="connsiteY13" fmla="*/ 935056 h 4545410"/>
                    <a:gd name="connsiteX14" fmla="*/ 1308911 w 3082884"/>
                    <a:gd name="connsiteY14" fmla="*/ 1208837 h 4545410"/>
                    <a:gd name="connsiteX15" fmla="*/ 433802 w 3082884"/>
                    <a:gd name="connsiteY15" fmla="*/ 1208837 h 4545410"/>
                    <a:gd name="connsiteX16" fmla="*/ 0 w 3082884"/>
                    <a:gd name="connsiteY16" fmla="*/ 838632 h 4545410"/>
                    <a:gd name="connsiteX17" fmla="*/ 177520 w 3082884"/>
                    <a:gd name="connsiteY17" fmla="*/ 838632 h 4545410"/>
                    <a:gd name="connsiteX18" fmla="*/ 177520 w 3082884"/>
                    <a:gd name="connsiteY18" fmla="*/ 2030025 h 4545410"/>
                    <a:gd name="connsiteX19" fmla="*/ 0 w 3082884"/>
                    <a:gd name="connsiteY19" fmla="*/ 2030025 h 4545410"/>
                    <a:gd name="connsiteX20" fmla="*/ 1466558 w 3082884"/>
                    <a:gd name="connsiteY20" fmla="*/ 0 h 4545410"/>
                    <a:gd name="connsiteX21" fmla="*/ 1563004 w 3082884"/>
                    <a:gd name="connsiteY21" fmla="*/ 0 h 4545410"/>
                    <a:gd name="connsiteX22" fmla="*/ 1563004 w 3082884"/>
                    <a:gd name="connsiteY22" fmla="*/ 99387 h 4545410"/>
                    <a:gd name="connsiteX23" fmla="*/ 1757092 w 3082884"/>
                    <a:gd name="connsiteY23" fmla="*/ 99387 h 4545410"/>
                    <a:gd name="connsiteX24" fmla="*/ 1757092 w 3082884"/>
                    <a:gd name="connsiteY24" fmla="*/ 241902 h 4545410"/>
                    <a:gd name="connsiteX25" fmla="*/ 2967869 w 3082884"/>
                    <a:gd name="connsiteY25" fmla="*/ 241902 h 4545410"/>
                    <a:gd name="connsiteX26" fmla="*/ 2967869 w 3082884"/>
                    <a:gd name="connsiteY26" fmla="*/ 663207 h 4545410"/>
                    <a:gd name="connsiteX27" fmla="*/ 1573943 w 3082884"/>
                    <a:gd name="connsiteY27" fmla="*/ 663207 h 4545410"/>
                    <a:gd name="connsiteX28" fmla="*/ 1573943 w 3082884"/>
                    <a:gd name="connsiteY28" fmla="*/ 1006772 h 4545410"/>
                    <a:gd name="connsiteX29" fmla="*/ 1781472 w 3082884"/>
                    <a:gd name="connsiteY29" fmla="*/ 1006772 h 4545410"/>
                    <a:gd name="connsiteX30" fmla="*/ 1781472 w 3082884"/>
                    <a:gd name="connsiteY30" fmla="*/ 1272432 h 4545410"/>
                    <a:gd name="connsiteX31" fmla="*/ 2712837 w 3082884"/>
                    <a:gd name="connsiteY31" fmla="*/ 1272432 h 4545410"/>
                    <a:gd name="connsiteX32" fmla="*/ 2712837 w 3082884"/>
                    <a:gd name="connsiteY32" fmla="*/ 1099910 h 4545410"/>
                    <a:gd name="connsiteX33" fmla="*/ 2825351 w 3082884"/>
                    <a:gd name="connsiteY33" fmla="*/ 1099910 h 4545410"/>
                    <a:gd name="connsiteX34" fmla="*/ 2825351 w 3082884"/>
                    <a:gd name="connsiteY34" fmla="*/ 1272432 h 4545410"/>
                    <a:gd name="connsiteX35" fmla="*/ 3061629 w 3082884"/>
                    <a:gd name="connsiteY35" fmla="*/ 1272432 h 4545410"/>
                    <a:gd name="connsiteX36" fmla="*/ 3061629 w 3082884"/>
                    <a:gd name="connsiteY36" fmla="*/ 1693738 h 4545410"/>
                    <a:gd name="connsiteX37" fmla="*/ 1555192 w 3082884"/>
                    <a:gd name="connsiteY37" fmla="*/ 1693738 h 4545410"/>
                    <a:gd name="connsiteX38" fmla="*/ 1555192 w 3082884"/>
                    <a:gd name="connsiteY38" fmla="*/ 1985909 h 4545410"/>
                    <a:gd name="connsiteX39" fmla="*/ 2025252 w 3082884"/>
                    <a:gd name="connsiteY39" fmla="*/ 1985909 h 4545410"/>
                    <a:gd name="connsiteX40" fmla="*/ 2025252 w 3082884"/>
                    <a:gd name="connsiteY40" fmla="*/ 2285943 h 4545410"/>
                    <a:gd name="connsiteX41" fmla="*/ 1555192 w 3082884"/>
                    <a:gd name="connsiteY41" fmla="*/ 2285943 h 4545410"/>
                    <a:gd name="connsiteX42" fmla="*/ 1555192 w 3082884"/>
                    <a:gd name="connsiteY42" fmla="*/ 2415819 h 4545410"/>
                    <a:gd name="connsiteX43" fmla="*/ 2102761 w 3082884"/>
                    <a:gd name="connsiteY43" fmla="*/ 2415819 h 4545410"/>
                    <a:gd name="connsiteX44" fmla="*/ 2102761 w 3082884"/>
                    <a:gd name="connsiteY44" fmla="*/ 2350811 h 4545410"/>
                    <a:gd name="connsiteX45" fmla="*/ 2505311 w 3082884"/>
                    <a:gd name="connsiteY45" fmla="*/ 2350811 h 4545410"/>
                    <a:gd name="connsiteX46" fmla="*/ 2505311 w 3082884"/>
                    <a:gd name="connsiteY46" fmla="*/ 2265802 h 4545410"/>
                    <a:gd name="connsiteX47" fmla="*/ 2780346 w 3082884"/>
                    <a:gd name="connsiteY47" fmla="*/ 2265802 h 4545410"/>
                    <a:gd name="connsiteX48" fmla="*/ 2780346 w 3082884"/>
                    <a:gd name="connsiteY48" fmla="*/ 2350811 h 4545410"/>
                    <a:gd name="connsiteX49" fmla="*/ 3082884 w 3082884"/>
                    <a:gd name="connsiteY49" fmla="*/ 2350811 h 4545410"/>
                    <a:gd name="connsiteX50" fmla="*/ 3082884 w 3082884"/>
                    <a:gd name="connsiteY50" fmla="*/ 2543334 h 4545410"/>
                    <a:gd name="connsiteX51" fmla="*/ 3082883 w 3082884"/>
                    <a:gd name="connsiteY51" fmla="*/ 2543334 h 4545410"/>
                    <a:gd name="connsiteX52" fmla="*/ 3082883 w 3082884"/>
                    <a:gd name="connsiteY52" fmla="*/ 2837126 h 4545410"/>
                    <a:gd name="connsiteX53" fmla="*/ 1546800 w 3082884"/>
                    <a:gd name="connsiteY53" fmla="*/ 2837126 h 4545410"/>
                    <a:gd name="connsiteX54" fmla="*/ 1624470 w 3082884"/>
                    <a:gd name="connsiteY54" fmla="*/ 3425746 h 4545410"/>
                    <a:gd name="connsiteX55" fmla="*/ 1653331 w 3082884"/>
                    <a:gd name="connsiteY55" fmla="*/ 3425746 h 4545410"/>
                    <a:gd name="connsiteX56" fmla="*/ 1653331 w 3082884"/>
                    <a:gd name="connsiteY56" fmla="*/ 3594036 h 4545410"/>
                    <a:gd name="connsiteX57" fmla="*/ 1795223 w 3082884"/>
                    <a:gd name="connsiteY57" fmla="*/ 3594036 h 4545410"/>
                    <a:gd name="connsiteX58" fmla="*/ 1795223 w 3082884"/>
                    <a:gd name="connsiteY58" fmla="*/ 3859068 h 4545410"/>
                    <a:gd name="connsiteX59" fmla="*/ 1891483 w 3082884"/>
                    <a:gd name="connsiteY59" fmla="*/ 3859068 h 4545410"/>
                    <a:gd name="connsiteX60" fmla="*/ 1891483 w 3082884"/>
                    <a:gd name="connsiteY60" fmla="*/ 4015343 h 4545410"/>
                    <a:gd name="connsiteX61" fmla="*/ 1795223 w 3082884"/>
                    <a:gd name="connsiteY61" fmla="*/ 4015343 h 4545410"/>
                    <a:gd name="connsiteX62" fmla="*/ 1698335 w 3082884"/>
                    <a:gd name="connsiteY62" fmla="*/ 4015343 h 4545410"/>
                    <a:gd name="connsiteX63" fmla="*/ 1652706 w 3082884"/>
                    <a:gd name="connsiteY63" fmla="*/ 4015343 h 4545410"/>
                    <a:gd name="connsiteX64" fmla="*/ 1652706 w 3082884"/>
                    <a:gd name="connsiteY64" fmla="*/ 4545410 h 4545410"/>
                    <a:gd name="connsiteX65" fmla="*/ 213777 w 3082884"/>
                    <a:gd name="connsiteY65" fmla="*/ 4545410 h 4545410"/>
                    <a:gd name="connsiteX66" fmla="*/ 213777 w 3082884"/>
                    <a:gd name="connsiteY66" fmla="*/ 3758290 h 4545410"/>
                    <a:gd name="connsiteX67" fmla="*/ 213777 w 3082884"/>
                    <a:gd name="connsiteY67" fmla="*/ 3594037 h 4545410"/>
                    <a:gd name="connsiteX68" fmla="*/ 213777 w 3082884"/>
                    <a:gd name="connsiteY68" fmla="*/ 3458250 h 4545410"/>
                    <a:gd name="connsiteX69" fmla="*/ 400049 w 3082884"/>
                    <a:gd name="connsiteY69" fmla="*/ 3458250 h 4545410"/>
                    <a:gd name="connsiteX70" fmla="*/ 400049 w 3082884"/>
                    <a:gd name="connsiteY70" fmla="*/ 3594037 h 4545410"/>
                    <a:gd name="connsiteX71" fmla="*/ 1460182 w 3082884"/>
                    <a:gd name="connsiteY71" fmla="*/ 3594037 h 4545410"/>
                    <a:gd name="connsiteX72" fmla="*/ 1460182 w 3082884"/>
                    <a:gd name="connsiteY72" fmla="*/ 3425746 h 4545410"/>
                    <a:gd name="connsiteX73" fmla="*/ 1485344 w 3082884"/>
                    <a:gd name="connsiteY73" fmla="*/ 3425746 h 4545410"/>
                    <a:gd name="connsiteX74" fmla="*/ 1407674 w 3082884"/>
                    <a:gd name="connsiteY74" fmla="*/ 2837126 h 4545410"/>
                    <a:gd name="connsiteX75" fmla="*/ 1215150 w 3082884"/>
                    <a:gd name="connsiteY75" fmla="*/ 2837126 h 4545410"/>
                    <a:gd name="connsiteX76" fmla="*/ 1215150 w 3082884"/>
                    <a:gd name="connsiteY76" fmla="*/ 2894389 h 4545410"/>
                    <a:gd name="connsiteX77" fmla="*/ 527564 w 3082884"/>
                    <a:gd name="connsiteY77" fmla="*/ 2894389 h 4545410"/>
                    <a:gd name="connsiteX78" fmla="*/ 527564 w 3082884"/>
                    <a:gd name="connsiteY78" fmla="*/ 2837126 h 4545410"/>
                    <a:gd name="connsiteX79" fmla="*/ 395047 w 3082884"/>
                    <a:gd name="connsiteY79" fmla="*/ 2837126 h 4545410"/>
                    <a:gd name="connsiteX80" fmla="*/ 395047 w 3082884"/>
                    <a:gd name="connsiteY80" fmla="*/ 2415819 h 4545410"/>
                    <a:gd name="connsiteX81" fmla="*/ 1415174 w 3082884"/>
                    <a:gd name="connsiteY81" fmla="*/ 2415819 h 4545410"/>
                    <a:gd name="connsiteX82" fmla="*/ 1415174 w 3082884"/>
                    <a:gd name="connsiteY82" fmla="*/ 1693738 h 4545410"/>
                    <a:gd name="connsiteX83" fmla="*/ 395047 w 3082884"/>
                    <a:gd name="connsiteY83" fmla="*/ 1693738 h 4545410"/>
                    <a:gd name="connsiteX84" fmla="*/ 395047 w 3082884"/>
                    <a:gd name="connsiteY84" fmla="*/ 1486950 h 4545410"/>
                    <a:gd name="connsiteX85" fmla="*/ 365043 w 3082884"/>
                    <a:gd name="connsiteY85" fmla="*/ 1486950 h 4545410"/>
                    <a:gd name="connsiteX86" fmla="*/ 365043 w 3082884"/>
                    <a:gd name="connsiteY86" fmla="*/ 1326350 h 4545410"/>
                    <a:gd name="connsiteX87" fmla="*/ 395047 w 3082884"/>
                    <a:gd name="connsiteY87" fmla="*/ 1326350 h 4545410"/>
                    <a:gd name="connsiteX88" fmla="*/ 395047 w 3082884"/>
                    <a:gd name="connsiteY88" fmla="*/ 1272432 h 4545410"/>
                    <a:gd name="connsiteX89" fmla="*/ 1396423 w 3082884"/>
                    <a:gd name="connsiteY89" fmla="*/ 1272432 h 4545410"/>
                    <a:gd name="connsiteX90" fmla="*/ 1396423 w 3082884"/>
                    <a:gd name="connsiteY90" fmla="*/ 663207 h 4545410"/>
                    <a:gd name="connsiteX91" fmla="*/ 433802 w 3082884"/>
                    <a:gd name="connsiteY91" fmla="*/ 663207 h 4545410"/>
                    <a:gd name="connsiteX92" fmla="*/ 433802 w 3082884"/>
                    <a:gd name="connsiteY92" fmla="*/ 241902 h 4545410"/>
                    <a:gd name="connsiteX93" fmla="*/ 1425538 w 3082884"/>
                    <a:gd name="connsiteY93" fmla="*/ 241902 h 4545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3082884" h="4545410">
                      <a:moveTo>
                        <a:pt x="357543" y="1855242"/>
                      </a:moveTo>
                      <a:lnTo>
                        <a:pt x="1312662" y="1855242"/>
                      </a:lnTo>
                      <a:lnTo>
                        <a:pt x="1312662" y="2155282"/>
                      </a:lnTo>
                      <a:lnTo>
                        <a:pt x="1312661" y="2155282"/>
                      </a:lnTo>
                      <a:lnTo>
                        <a:pt x="1312661" y="2272795"/>
                      </a:lnTo>
                      <a:lnTo>
                        <a:pt x="642616" y="2272795"/>
                      </a:lnTo>
                      <a:lnTo>
                        <a:pt x="642616" y="2155282"/>
                      </a:lnTo>
                      <a:lnTo>
                        <a:pt x="357543" y="2155282"/>
                      </a:lnTo>
                      <a:close/>
                      <a:moveTo>
                        <a:pt x="2451554" y="1733875"/>
                      </a:moveTo>
                      <a:lnTo>
                        <a:pt x="2974120" y="1733875"/>
                      </a:lnTo>
                      <a:lnTo>
                        <a:pt x="2974120" y="1926398"/>
                      </a:lnTo>
                      <a:lnTo>
                        <a:pt x="2451554" y="1926398"/>
                      </a:lnTo>
                      <a:close/>
                      <a:moveTo>
                        <a:pt x="433802" y="935056"/>
                      </a:moveTo>
                      <a:lnTo>
                        <a:pt x="1308911" y="935056"/>
                      </a:lnTo>
                      <a:lnTo>
                        <a:pt x="1308911" y="1208837"/>
                      </a:lnTo>
                      <a:lnTo>
                        <a:pt x="433802" y="1208837"/>
                      </a:lnTo>
                      <a:close/>
                      <a:moveTo>
                        <a:pt x="0" y="838632"/>
                      </a:moveTo>
                      <a:lnTo>
                        <a:pt x="177520" y="838632"/>
                      </a:lnTo>
                      <a:lnTo>
                        <a:pt x="177520" y="2030025"/>
                      </a:lnTo>
                      <a:lnTo>
                        <a:pt x="0" y="2030025"/>
                      </a:lnTo>
                      <a:close/>
                      <a:moveTo>
                        <a:pt x="1466558" y="0"/>
                      </a:moveTo>
                      <a:lnTo>
                        <a:pt x="1563004" y="0"/>
                      </a:lnTo>
                      <a:lnTo>
                        <a:pt x="1563004" y="99387"/>
                      </a:lnTo>
                      <a:lnTo>
                        <a:pt x="1757092" y="99387"/>
                      </a:lnTo>
                      <a:lnTo>
                        <a:pt x="1757092" y="241902"/>
                      </a:lnTo>
                      <a:lnTo>
                        <a:pt x="2967869" y="241902"/>
                      </a:lnTo>
                      <a:lnTo>
                        <a:pt x="2967869" y="663207"/>
                      </a:lnTo>
                      <a:lnTo>
                        <a:pt x="1573943" y="663207"/>
                      </a:lnTo>
                      <a:lnTo>
                        <a:pt x="1573943" y="1006772"/>
                      </a:lnTo>
                      <a:lnTo>
                        <a:pt x="1781472" y="1006772"/>
                      </a:lnTo>
                      <a:lnTo>
                        <a:pt x="1781472" y="1272432"/>
                      </a:lnTo>
                      <a:lnTo>
                        <a:pt x="2712837" y="1272432"/>
                      </a:lnTo>
                      <a:lnTo>
                        <a:pt x="2712837" y="1099910"/>
                      </a:lnTo>
                      <a:lnTo>
                        <a:pt x="2825351" y="1099910"/>
                      </a:lnTo>
                      <a:lnTo>
                        <a:pt x="2825351" y="1272432"/>
                      </a:lnTo>
                      <a:lnTo>
                        <a:pt x="3061629" y="1272432"/>
                      </a:lnTo>
                      <a:lnTo>
                        <a:pt x="3061629" y="1693738"/>
                      </a:lnTo>
                      <a:lnTo>
                        <a:pt x="1555192" y="1693738"/>
                      </a:lnTo>
                      <a:lnTo>
                        <a:pt x="1555192" y="1985909"/>
                      </a:lnTo>
                      <a:lnTo>
                        <a:pt x="2025252" y="1985909"/>
                      </a:lnTo>
                      <a:lnTo>
                        <a:pt x="2025252" y="2285943"/>
                      </a:lnTo>
                      <a:lnTo>
                        <a:pt x="1555192" y="2285943"/>
                      </a:lnTo>
                      <a:lnTo>
                        <a:pt x="1555192" y="2415819"/>
                      </a:lnTo>
                      <a:lnTo>
                        <a:pt x="2102761" y="2415819"/>
                      </a:lnTo>
                      <a:lnTo>
                        <a:pt x="2102761" y="2350811"/>
                      </a:lnTo>
                      <a:lnTo>
                        <a:pt x="2505311" y="2350811"/>
                      </a:lnTo>
                      <a:lnTo>
                        <a:pt x="2505311" y="2265802"/>
                      </a:lnTo>
                      <a:lnTo>
                        <a:pt x="2780346" y="2265802"/>
                      </a:lnTo>
                      <a:lnTo>
                        <a:pt x="2780346" y="2350811"/>
                      </a:lnTo>
                      <a:lnTo>
                        <a:pt x="3082884" y="2350811"/>
                      </a:lnTo>
                      <a:lnTo>
                        <a:pt x="3082884" y="2543334"/>
                      </a:lnTo>
                      <a:lnTo>
                        <a:pt x="3082883" y="2543334"/>
                      </a:lnTo>
                      <a:lnTo>
                        <a:pt x="3082883" y="2837126"/>
                      </a:lnTo>
                      <a:lnTo>
                        <a:pt x="1546800" y="2837126"/>
                      </a:lnTo>
                      <a:lnTo>
                        <a:pt x="1624470" y="3425746"/>
                      </a:lnTo>
                      <a:lnTo>
                        <a:pt x="1653331" y="3425746"/>
                      </a:lnTo>
                      <a:lnTo>
                        <a:pt x="1653331" y="3594036"/>
                      </a:lnTo>
                      <a:lnTo>
                        <a:pt x="1795223" y="3594036"/>
                      </a:lnTo>
                      <a:lnTo>
                        <a:pt x="1795223" y="3859068"/>
                      </a:lnTo>
                      <a:lnTo>
                        <a:pt x="1891483" y="3859068"/>
                      </a:lnTo>
                      <a:lnTo>
                        <a:pt x="1891483" y="4015343"/>
                      </a:lnTo>
                      <a:lnTo>
                        <a:pt x="1795223" y="4015343"/>
                      </a:lnTo>
                      <a:lnTo>
                        <a:pt x="1698335" y="4015343"/>
                      </a:lnTo>
                      <a:lnTo>
                        <a:pt x="1652706" y="4015343"/>
                      </a:lnTo>
                      <a:lnTo>
                        <a:pt x="1652706" y="4545410"/>
                      </a:lnTo>
                      <a:lnTo>
                        <a:pt x="213777" y="4545410"/>
                      </a:lnTo>
                      <a:lnTo>
                        <a:pt x="213777" y="3758290"/>
                      </a:lnTo>
                      <a:lnTo>
                        <a:pt x="213777" y="3594037"/>
                      </a:lnTo>
                      <a:lnTo>
                        <a:pt x="213777" y="3458250"/>
                      </a:lnTo>
                      <a:lnTo>
                        <a:pt x="400049" y="3458250"/>
                      </a:lnTo>
                      <a:lnTo>
                        <a:pt x="400049" y="3594037"/>
                      </a:lnTo>
                      <a:lnTo>
                        <a:pt x="1460182" y="3594037"/>
                      </a:lnTo>
                      <a:lnTo>
                        <a:pt x="1460182" y="3425746"/>
                      </a:lnTo>
                      <a:lnTo>
                        <a:pt x="1485344" y="3425746"/>
                      </a:lnTo>
                      <a:lnTo>
                        <a:pt x="1407674" y="2837126"/>
                      </a:lnTo>
                      <a:lnTo>
                        <a:pt x="1215150" y="2837126"/>
                      </a:lnTo>
                      <a:lnTo>
                        <a:pt x="1215150" y="2894389"/>
                      </a:lnTo>
                      <a:lnTo>
                        <a:pt x="527564" y="2894389"/>
                      </a:lnTo>
                      <a:lnTo>
                        <a:pt x="527564" y="2837126"/>
                      </a:lnTo>
                      <a:lnTo>
                        <a:pt x="395047" y="2837126"/>
                      </a:lnTo>
                      <a:lnTo>
                        <a:pt x="395047" y="2415819"/>
                      </a:lnTo>
                      <a:lnTo>
                        <a:pt x="1415174" y="2415819"/>
                      </a:lnTo>
                      <a:lnTo>
                        <a:pt x="1415174" y="1693738"/>
                      </a:lnTo>
                      <a:lnTo>
                        <a:pt x="395047" y="1693738"/>
                      </a:lnTo>
                      <a:lnTo>
                        <a:pt x="395047" y="1486950"/>
                      </a:lnTo>
                      <a:lnTo>
                        <a:pt x="365043" y="1486950"/>
                      </a:lnTo>
                      <a:lnTo>
                        <a:pt x="365043" y="1326350"/>
                      </a:lnTo>
                      <a:lnTo>
                        <a:pt x="395047" y="1326350"/>
                      </a:lnTo>
                      <a:lnTo>
                        <a:pt x="395047" y="1272432"/>
                      </a:lnTo>
                      <a:lnTo>
                        <a:pt x="1396423" y="1272432"/>
                      </a:lnTo>
                      <a:lnTo>
                        <a:pt x="1396423" y="663207"/>
                      </a:lnTo>
                      <a:lnTo>
                        <a:pt x="433802" y="663207"/>
                      </a:lnTo>
                      <a:lnTo>
                        <a:pt x="433802" y="241902"/>
                      </a:lnTo>
                      <a:lnTo>
                        <a:pt x="1425538" y="241902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6350">
                  <a:solidFill>
                    <a:srgbClr val="CCCCC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6AACD28A-0459-4F4C-6FCD-ECD6BE7FCA42}"/>
                    </a:ext>
                  </a:extLst>
                </p:cNvPr>
                <p:cNvGrpSpPr/>
                <p:nvPr/>
              </p:nvGrpSpPr>
              <p:grpSpPr>
                <a:xfrm>
                  <a:off x="6724588" y="1825458"/>
                  <a:ext cx="1125181" cy="447842"/>
                  <a:chOff x="6972238" y="1504201"/>
                  <a:chExt cx="879355" cy="349999"/>
                </a:xfrm>
              </p:grpSpPr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9A6AF16E-E894-403F-7ECA-3B969F7CFF70}"/>
                      </a:ext>
                    </a:extLst>
                  </p:cNvPr>
                  <p:cNvSpPr/>
                  <p:nvPr/>
                </p:nvSpPr>
                <p:spPr>
                  <a:xfrm>
                    <a:off x="6972238" y="1504201"/>
                    <a:ext cx="879355" cy="349999"/>
                  </a:xfrm>
                  <a:custGeom>
                    <a:avLst/>
                    <a:gdLst>
                      <a:gd name="connsiteX0" fmla="*/ 768247 w 907842"/>
                      <a:gd name="connsiteY0" fmla="*/ 0 h 361337"/>
                      <a:gd name="connsiteX1" fmla="*/ 907842 w 907842"/>
                      <a:gd name="connsiteY1" fmla="*/ 0 h 361337"/>
                      <a:gd name="connsiteX2" fmla="*/ 907842 w 907842"/>
                      <a:gd name="connsiteY2" fmla="*/ 223222 h 361337"/>
                      <a:gd name="connsiteX3" fmla="*/ 784916 w 907842"/>
                      <a:gd name="connsiteY3" fmla="*/ 223222 h 361337"/>
                      <a:gd name="connsiteX4" fmla="*/ 784916 w 907842"/>
                      <a:gd name="connsiteY4" fmla="*/ 324735 h 361337"/>
                      <a:gd name="connsiteX5" fmla="*/ 784916 w 907842"/>
                      <a:gd name="connsiteY5" fmla="*/ 361337 h 361337"/>
                      <a:gd name="connsiteX6" fmla="*/ 415530 w 907842"/>
                      <a:gd name="connsiteY6" fmla="*/ 361337 h 361337"/>
                      <a:gd name="connsiteX7" fmla="*/ 415530 w 907842"/>
                      <a:gd name="connsiteY7" fmla="*/ 324735 h 361337"/>
                      <a:gd name="connsiteX8" fmla="*/ 69055 w 907842"/>
                      <a:gd name="connsiteY8" fmla="*/ 324735 h 361337"/>
                      <a:gd name="connsiteX9" fmla="*/ 69055 w 907842"/>
                      <a:gd name="connsiteY9" fmla="*/ 270847 h 361337"/>
                      <a:gd name="connsiteX10" fmla="*/ 0 w 907842"/>
                      <a:gd name="connsiteY10" fmla="*/ 270847 h 361337"/>
                      <a:gd name="connsiteX11" fmla="*/ 0 w 907842"/>
                      <a:gd name="connsiteY11" fmla="*/ 127089 h 361337"/>
                      <a:gd name="connsiteX12" fmla="*/ 69055 w 907842"/>
                      <a:gd name="connsiteY12" fmla="*/ 127089 h 361337"/>
                      <a:gd name="connsiteX13" fmla="*/ 69055 w 907842"/>
                      <a:gd name="connsiteY13" fmla="*/ 55653 h 361337"/>
                      <a:gd name="connsiteX14" fmla="*/ 768247 w 907842"/>
                      <a:gd name="connsiteY14" fmla="*/ 55653 h 36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07842" h="361337">
                        <a:moveTo>
                          <a:pt x="768247" y="0"/>
                        </a:moveTo>
                        <a:lnTo>
                          <a:pt x="907842" y="0"/>
                        </a:lnTo>
                        <a:lnTo>
                          <a:pt x="907842" y="223222"/>
                        </a:lnTo>
                        <a:lnTo>
                          <a:pt x="784916" y="223222"/>
                        </a:lnTo>
                        <a:lnTo>
                          <a:pt x="784916" y="324735"/>
                        </a:lnTo>
                        <a:lnTo>
                          <a:pt x="784916" y="361337"/>
                        </a:lnTo>
                        <a:lnTo>
                          <a:pt x="415530" y="361337"/>
                        </a:lnTo>
                        <a:lnTo>
                          <a:pt x="415530" y="324735"/>
                        </a:lnTo>
                        <a:lnTo>
                          <a:pt x="69055" y="324735"/>
                        </a:lnTo>
                        <a:lnTo>
                          <a:pt x="69055" y="270847"/>
                        </a:lnTo>
                        <a:lnTo>
                          <a:pt x="0" y="270847"/>
                        </a:lnTo>
                        <a:lnTo>
                          <a:pt x="0" y="127089"/>
                        </a:lnTo>
                        <a:lnTo>
                          <a:pt x="69055" y="127089"/>
                        </a:lnTo>
                        <a:lnTo>
                          <a:pt x="69055" y="55653"/>
                        </a:lnTo>
                        <a:lnTo>
                          <a:pt x="768247" y="55653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 w="317500" cap="rnd">
                    <a:solidFill>
                      <a:schemeClr val="accent6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ja-JP" altLang="en-US" sz="2223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26119E95-023D-042C-1666-70D8B150D0CE}"/>
                      </a:ext>
                    </a:extLst>
                  </p:cNvPr>
                  <p:cNvSpPr/>
                  <p:nvPr/>
                </p:nvSpPr>
                <p:spPr>
                  <a:xfrm>
                    <a:off x="6972238" y="1504201"/>
                    <a:ext cx="879355" cy="349999"/>
                  </a:xfrm>
                  <a:custGeom>
                    <a:avLst/>
                    <a:gdLst>
                      <a:gd name="connsiteX0" fmla="*/ 768247 w 907842"/>
                      <a:gd name="connsiteY0" fmla="*/ 0 h 361337"/>
                      <a:gd name="connsiteX1" fmla="*/ 907842 w 907842"/>
                      <a:gd name="connsiteY1" fmla="*/ 0 h 361337"/>
                      <a:gd name="connsiteX2" fmla="*/ 907842 w 907842"/>
                      <a:gd name="connsiteY2" fmla="*/ 223222 h 361337"/>
                      <a:gd name="connsiteX3" fmla="*/ 784916 w 907842"/>
                      <a:gd name="connsiteY3" fmla="*/ 223222 h 361337"/>
                      <a:gd name="connsiteX4" fmla="*/ 784916 w 907842"/>
                      <a:gd name="connsiteY4" fmla="*/ 324735 h 361337"/>
                      <a:gd name="connsiteX5" fmla="*/ 784916 w 907842"/>
                      <a:gd name="connsiteY5" fmla="*/ 361337 h 361337"/>
                      <a:gd name="connsiteX6" fmla="*/ 415530 w 907842"/>
                      <a:gd name="connsiteY6" fmla="*/ 361337 h 361337"/>
                      <a:gd name="connsiteX7" fmla="*/ 415530 w 907842"/>
                      <a:gd name="connsiteY7" fmla="*/ 324735 h 361337"/>
                      <a:gd name="connsiteX8" fmla="*/ 69055 w 907842"/>
                      <a:gd name="connsiteY8" fmla="*/ 324735 h 361337"/>
                      <a:gd name="connsiteX9" fmla="*/ 69055 w 907842"/>
                      <a:gd name="connsiteY9" fmla="*/ 270847 h 361337"/>
                      <a:gd name="connsiteX10" fmla="*/ 0 w 907842"/>
                      <a:gd name="connsiteY10" fmla="*/ 270847 h 361337"/>
                      <a:gd name="connsiteX11" fmla="*/ 0 w 907842"/>
                      <a:gd name="connsiteY11" fmla="*/ 127089 h 361337"/>
                      <a:gd name="connsiteX12" fmla="*/ 69055 w 907842"/>
                      <a:gd name="connsiteY12" fmla="*/ 127089 h 361337"/>
                      <a:gd name="connsiteX13" fmla="*/ 69055 w 907842"/>
                      <a:gd name="connsiteY13" fmla="*/ 55653 h 361337"/>
                      <a:gd name="connsiteX14" fmla="*/ 768247 w 907842"/>
                      <a:gd name="connsiteY14" fmla="*/ 55653 h 36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07842" h="361337">
                        <a:moveTo>
                          <a:pt x="768247" y="0"/>
                        </a:moveTo>
                        <a:lnTo>
                          <a:pt x="907842" y="0"/>
                        </a:lnTo>
                        <a:lnTo>
                          <a:pt x="907842" y="223222"/>
                        </a:lnTo>
                        <a:lnTo>
                          <a:pt x="784916" y="223222"/>
                        </a:lnTo>
                        <a:lnTo>
                          <a:pt x="784916" y="324735"/>
                        </a:lnTo>
                        <a:lnTo>
                          <a:pt x="784916" y="361337"/>
                        </a:lnTo>
                        <a:lnTo>
                          <a:pt x="415530" y="361337"/>
                        </a:lnTo>
                        <a:lnTo>
                          <a:pt x="415530" y="324735"/>
                        </a:lnTo>
                        <a:lnTo>
                          <a:pt x="69055" y="324735"/>
                        </a:lnTo>
                        <a:lnTo>
                          <a:pt x="69055" y="270847"/>
                        </a:lnTo>
                        <a:lnTo>
                          <a:pt x="0" y="270847"/>
                        </a:lnTo>
                        <a:lnTo>
                          <a:pt x="0" y="127089"/>
                        </a:lnTo>
                        <a:lnTo>
                          <a:pt x="69055" y="127089"/>
                        </a:lnTo>
                        <a:lnTo>
                          <a:pt x="69055" y="55653"/>
                        </a:lnTo>
                        <a:lnTo>
                          <a:pt x="768247" y="55653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 w="6350">
                    <a:solidFill>
                      <a:srgbClr val="CCCCC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ja-JP" altLang="en-US" sz="2223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2412999" y="787399"/>
            <a:ext cx="8686801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5575237" y="2078134"/>
            <a:ext cx="879355" cy="34999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58463" y="2624395"/>
            <a:ext cx="2843950" cy="4193126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6714565" y="2624395"/>
            <a:ext cx="2950112" cy="3251230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3558463" y="2078135"/>
            <a:ext cx="2896130" cy="4739385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8612994" y="5291304"/>
            <a:ext cx="1051683" cy="52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3401676" y="2781386"/>
            <a:ext cx="44284" cy="2474049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3401673" y="1881869"/>
            <a:ext cx="6460232" cy="6093023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1082200" y="-451858"/>
            <a:ext cx="10708315" cy="10447468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1600199" y="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991524" y="-427967"/>
            <a:ext cx="10818551" cy="10457134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2010139" y="2783113"/>
            <a:ext cx="6019495" cy="392196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736007" y="2998044"/>
            <a:ext cx="5062631" cy="3427092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781974" y="3390924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4029505" y="4246031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4072010" y="3533438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6122267" y="4246031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824730" y="2358295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844479" y="2750841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343752" y="2128265"/>
            <a:ext cx="3637119" cy="1045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822358" y="4655334"/>
            <a:ext cx="5457683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343751" y="4639011"/>
            <a:ext cx="181690" cy="48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343751" y="7177482"/>
            <a:ext cx="3637119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664962" y="2257775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664962" y="7103341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665212" y="2257773"/>
            <a:ext cx="49140" cy="13776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586819" y="2516357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665212" y="2810587"/>
            <a:ext cx="49140" cy="221003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665212" y="5485683"/>
            <a:ext cx="49140" cy="1662711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586819" y="5164394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746720" y="5290661"/>
            <a:ext cx="1441015" cy="112014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967996" y="2913699"/>
            <a:ext cx="2512814" cy="32004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22090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942812" y="2666168"/>
            <a:ext cx="333268" cy="247530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927700" y="3233740"/>
            <a:ext cx="167106" cy="51339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925491" y="3747136"/>
            <a:ext cx="2651998" cy="28253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5094806" y="3481270"/>
            <a:ext cx="205857" cy="26586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6253284" y="3563359"/>
            <a:ext cx="100010" cy="18377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958120" y="4033841"/>
            <a:ext cx="115014" cy="876773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925491" y="4603076"/>
            <a:ext cx="1032630" cy="355054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5073134" y="4262203"/>
            <a:ext cx="475060" cy="280867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5073134" y="4543070"/>
            <a:ext cx="1530190" cy="367544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6043393" y="4440555"/>
            <a:ext cx="292399" cy="102514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958119" y="4910614"/>
            <a:ext cx="175126" cy="380048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377093" y="6152110"/>
            <a:ext cx="2049792" cy="159335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691851" y="2770965"/>
            <a:ext cx="3574388" cy="45524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279285" y="3324608"/>
            <a:ext cx="252520" cy="168583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631389" y="4540967"/>
            <a:ext cx="1369292" cy="547718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681848" y="3484131"/>
            <a:ext cx="1308829" cy="40190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608269" y="4540968"/>
            <a:ext cx="750444" cy="25607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7185032" y="1855730"/>
            <a:ext cx="1337282" cy="52993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608269" y="6713470"/>
            <a:ext cx="334322" cy="786009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6078493" y="2418861"/>
            <a:ext cx="474061" cy="35210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631388" y="3956499"/>
            <a:ext cx="1425606" cy="401902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6294698" y="3956499"/>
            <a:ext cx="2109063" cy="401902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6294698" y="3578315"/>
            <a:ext cx="292824" cy="37818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942591" y="3695084"/>
            <a:ext cx="142261" cy="26141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631388" y="5174043"/>
            <a:ext cx="1468880" cy="50505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6263870" y="4689165"/>
            <a:ext cx="675756" cy="39952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6263869" y="5088688"/>
            <a:ext cx="2176642" cy="522818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644029" y="4942863"/>
            <a:ext cx="415927" cy="14582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6056995" y="3226212"/>
            <a:ext cx="301301" cy="2925896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771261" y="2922866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292562" y="2922865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812365" y="2922866"/>
            <a:ext cx="244629" cy="3033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318795" y="3687891"/>
            <a:ext cx="244629" cy="292824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7109424" y="2921674"/>
            <a:ext cx="244629" cy="3033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744189" y="2771192"/>
            <a:ext cx="521301" cy="455016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6292613" y="2922865"/>
            <a:ext cx="121962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414614" y="2921674"/>
            <a:ext cx="694808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353879" y="2921674"/>
            <a:ext cx="147965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501058" y="2922863"/>
            <a:ext cx="242219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6292614" y="4090170"/>
            <a:ext cx="401288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694286" y="4089575"/>
            <a:ext cx="427764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7119682" y="4089576"/>
            <a:ext cx="428049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547708" y="4090052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975998" y="4090527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630867" y="4089575"/>
            <a:ext cx="35975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990768" y="4089574"/>
            <a:ext cx="359756" cy="26835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350669" y="4091600"/>
            <a:ext cx="359756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710570" y="4091600"/>
            <a:ext cx="346039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345873" y="1513620"/>
            <a:ext cx="4750290" cy="6573957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345873" y="3158105"/>
            <a:ext cx="282708" cy="188737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40073" y="4473059"/>
            <a:ext cx="1532994" cy="625079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807767" y="3370061"/>
            <a:ext cx="1465301" cy="42541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7072842" y="4519883"/>
            <a:ext cx="840161" cy="28669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599008" y="1513621"/>
            <a:ext cx="1497156" cy="59329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445414" y="2138761"/>
            <a:ext cx="4551200" cy="5948817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7194022" y="7226658"/>
            <a:ext cx="597799" cy="597799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223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3927991" y="4450559"/>
            <a:ext cx="2687836" cy="502560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3927991" y="4150520"/>
            <a:ext cx="980123" cy="417552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6020753" y="4160520"/>
            <a:ext cx="522566" cy="19252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5088137" y="4258036"/>
            <a:ext cx="470059" cy="3000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4948118" y="4015508"/>
            <a:ext cx="140018" cy="58506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3902988" y="3562946"/>
            <a:ext cx="2691586" cy="455058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3970497" y="3447937"/>
            <a:ext cx="917616" cy="273781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4930618" y="3227905"/>
            <a:ext cx="177520" cy="50756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5108137" y="3469809"/>
            <a:ext cx="207527" cy="265658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3959244" y="2662532"/>
            <a:ext cx="2534067" cy="565373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3682962" y="3301668"/>
            <a:ext cx="177520" cy="119139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3741720" y="5288638"/>
            <a:ext cx="1677706" cy="1119664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4954656" y="4910614"/>
            <a:ext cx="197467" cy="378023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6800851" y="2761919"/>
            <a:ext cx="3010376" cy="2930037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5719157" y="2263430"/>
            <a:ext cx="953234" cy="379404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9122680" y="5282990"/>
            <a:ext cx="688547" cy="408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32942" y="2463035"/>
            <a:ext cx="3082884" cy="4545410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927991" y="4878855"/>
            <a:ext cx="2687836" cy="4213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4060508" y="5164902"/>
            <a:ext cx="68758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4813847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4728838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3890487" y="4318278"/>
            <a:ext cx="955119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4175560" y="4435791"/>
            <a:ext cx="670045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84498" y="4196911"/>
            <a:ext cx="52256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88137" y="4448945"/>
            <a:ext cx="470059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7220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927991" y="3735468"/>
            <a:ext cx="2666582" cy="4213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897987" y="3789386"/>
            <a:ext cx="520065" cy="1606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45781" y="3562946"/>
            <a:ext cx="112514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966746" y="3398092"/>
            <a:ext cx="875109" cy="2737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3097887"/>
            <a:ext cx="177520" cy="66508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106888" y="3469809"/>
            <a:ext cx="207527" cy="26565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522256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966746" y="2704938"/>
            <a:ext cx="2534067" cy="42130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562423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532944" y="3301668"/>
            <a:ext cx="177520" cy="119139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5888782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300160"/>
            <a:ext cx="220024" cy="613079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460</TotalTime>
  <Words>0</Words>
  <Application>Microsoft Office PowerPoint</Application>
  <PresentationFormat>A3 297x420 mm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11</cp:revision>
  <dcterms:created xsi:type="dcterms:W3CDTF">2024-08-12T12:58:07Z</dcterms:created>
  <dcterms:modified xsi:type="dcterms:W3CDTF">2024-08-14T15:41:17Z</dcterms:modified>
</cp:coreProperties>
</file>