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1F1F1"/>
    <a:srgbClr val="F3EDE5"/>
    <a:srgbClr val="CCCCCC"/>
    <a:srgbClr val="AC6C26"/>
    <a:srgbClr val="EFD4B7"/>
    <a:srgbClr val="FFCCAA"/>
    <a:srgbClr val="EBE2D5"/>
    <a:srgbClr val="F0F0F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>
        <p:scale>
          <a:sx n="50" d="100"/>
          <a:sy n="50" d="100"/>
        </p:scale>
        <p:origin x="26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0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9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8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5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45427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740466" y="2662830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1949254" y="2128266"/>
            <a:ext cx="6318446" cy="104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297042" y="4365546"/>
            <a:ext cx="6508312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1949254" y="4639015"/>
            <a:ext cx="1576188" cy="48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1403294" y="3355301"/>
            <a:ext cx="2510745" cy="56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6005536" y="821380"/>
            <a:ext cx="2510745" cy="31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1949254" y="7177482"/>
            <a:ext cx="5846387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708590" y="5172402"/>
            <a:ext cx="2907237" cy="57386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3872359" y="5624523"/>
            <a:ext cx="8757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5107394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5022385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3708592" y="4552169"/>
            <a:ext cx="1038878" cy="532070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56992" y="4368394"/>
            <a:ext cx="637581" cy="23489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52504" y="4784205"/>
            <a:ext cx="371923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110578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653358" y="3721658"/>
            <a:ext cx="2941215" cy="57044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581400" y="3788022"/>
            <a:ext cx="603810" cy="21034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35781" y="3519488"/>
            <a:ext cx="165018" cy="20217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872359" y="3190097"/>
            <a:ext cx="875109" cy="44339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2854801"/>
            <a:ext cx="177520" cy="908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052504" y="3398092"/>
            <a:ext cx="300546" cy="33737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150011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872360" y="2332693"/>
            <a:ext cx="2628454" cy="57503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190178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198138" y="3133725"/>
            <a:ext cx="182523" cy="203867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6269167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593706"/>
            <a:ext cx="220024" cy="730893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5635705" y="1624786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3E2E6CB-5D6C-F0BB-16DA-0799CAC1EFED}"/>
              </a:ext>
            </a:extLst>
          </p:cNvPr>
          <p:cNvGrpSpPr/>
          <p:nvPr/>
        </p:nvGrpSpPr>
        <p:grpSpPr>
          <a:xfrm>
            <a:off x="3936492" y="813683"/>
            <a:ext cx="4928616" cy="7973833"/>
            <a:chOff x="3936492" y="813683"/>
            <a:chExt cx="4928616" cy="7973833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C1EF17-6F43-3206-6854-2BC1071E6C8D}"/>
                </a:ext>
              </a:extLst>
            </p:cNvPr>
            <p:cNvGrpSpPr/>
            <p:nvPr/>
          </p:nvGrpSpPr>
          <p:grpSpPr>
            <a:xfrm>
              <a:off x="3936492" y="813683"/>
              <a:ext cx="4928616" cy="7973833"/>
              <a:chOff x="3936492" y="813683"/>
              <a:chExt cx="4928616" cy="797383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ACC00FC-D7FB-DED9-61C6-1C34D058404E}"/>
                  </a:ext>
                </a:extLst>
              </p:cNvPr>
              <p:cNvSpPr/>
              <p:nvPr/>
            </p:nvSpPr>
            <p:spPr>
              <a:xfrm>
                <a:off x="7753021" y="4609121"/>
                <a:ext cx="882014" cy="324951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A00F42D-30FA-DFC2-70F1-4390531763FA}"/>
                  </a:ext>
                </a:extLst>
              </p:cNvPr>
              <p:cNvSpPr/>
              <p:nvPr/>
            </p:nvSpPr>
            <p:spPr>
              <a:xfrm>
                <a:off x="4568825" y="2979095"/>
                <a:ext cx="1510971" cy="613386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F39940D-BCF8-FF73-BF94-6BCF4A1933FC}"/>
                  </a:ext>
                </a:extLst>
              </p:cNvPr>
              <p:cNvSpPr/>
              <p:nvPr/>
            </p:nvSpPr>
            <p:spPr>
              <a:xfrm>
                <a:off x="3936492" y="2901111"/>
                <a:ext cx="252498" cy="2820254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4478234-5CA4-BEB9-26C0-3D5EB4F05736}"/>
                  </a:ext>
                </a:extLst>
              </p:cNvPr>
              <p:cNvSpPr/>
              <p:nvPr/>
            </p:nvSpPr>
            <p:spPr>
              <a:xfrm flipH="1">
                <a:off x="4466687" y="1458341"/>
                <a:ext cx="4197751" cy="7329175"/>
              </a:xfrm>
              <a:custGeom>
                <a:avLst/>
                <a:gdLst>
                  <a:gd name="connsiteX0" fmla="*/ 1616327 w 3034428"/>
                  <a:gd name="connsiteY0" fmla="*/ 0 h 5298040"/>
                  <a:gd name="connsiteX1" fmla="*/ 1519880 w 3034428"/>
                  <a:gd name="connsiteY1" fmla="*/ 0 h 5298040"/>
                  <a:gd name="connsiteX2" fmla="*/ 1519880 w 3034428"/>
                  <a:gd name="connsiteY2" fmla="*/ 99387 h 5298040"/>
                  <a:gd name="connsiteX3" fmla="*/ 1325792 w 3034428"/>
                  <a:gd name="connsiteY3" fmla="*/ 99387 h 5298040"/>
                  <a:gd name="connsiteX4" fmla="*/ 1325792 w 3034428"/>
                  <a:gd name="connsiteY4" fmla="*/ 241902 h 5298040"/>
                  <a:gd name="connsiteX5" fmla="*/ 115014 w 3034428"/>
                  <a:gd name="connsiteY5" fmla="*/ 241902 h 5298040"/>
                  <a:gd name="connsiteX6" fmla="*/ 115014 w 3034428"/>
                  <a:gd name="connsiteY6" fmla="*/ 816934 h 5298040"/>
                  <a:gd name="connsiteX7" fmla="*/ 1508941 w 3034428"/>
                  <a:gd name="connsiteY7" fmla="*/ 816934 h 5298040"/>
                  <a:gd name="connsiteX8" fmla="*/ 1508941 w 3034428"/>
                  <a:gd name="connsiteY8" fmla="*/ 1307301 h 5298040"/>
                  <a:gd name="connsiteX9" fmla="*/ 1262778 w 3034428"/>
                  <a:gd name="connsiteY9" fmla="*/ 1307301 h 5298040"/>
                  <a:gd name="connsiteX10" fmla="*/ 1262778 w 3034428"/>
                  <a:gd name="connsiteY10" fmla="*/ 1630867 h 5298040"/>
                  <a:gd name="connsiteX11" fmla="*/ 380047 w 3034428"/>
                  <a:gd name="connsiteY11" fmla="*/ 1630867 h 5298040"/>
                  <a:gd name="connsiteX12" fmla="*/ 380047 w 3034428"/>
                  <a:gd name="connsiteY12" fmla="*/ 1428697 h 5298040"/>
                  <a:gd name="connsiteX13" fmla="*/ 215029 w 3034428"/>
                  <a:gd name="connsiteY13" fmla="*/ 1428697 h 5298040"/>
                  <a:gd name="connsiteX14" fmla="*/ 215029 w 3034428"/>
                  <a:gd name="connsiteY14" fmla="*/ 1630867 h 5298040"/>
                  <a:gd name="connsiteX15" fmla="*/ 21255 w 3034428"/>
                  <a:gd name="connsiteY15" fmla="*/ 1630867 h 5298040"/>
                  <a:gd name="connsiteX16" fmla="*/ 21255 w 3034428"/>
                  <a:gd name="connsiteY16" fmla="*/ 2201314 h 5298040"/>
                  <a:gd name="connsiteX17" fmla="*/ 1527692 w 3034428"/>
                  <a:gd name="connsiteY17" fmla="*/ 2201314 h 5298040"/>
                  <a:gd name="connsiteX18" fmla="*/ 1527692 w 3034428"/>
                  <a:gd name="connsiteY18" fmla="*/ 2693414 h 5298040"/>
                  <a:gd name="connsiteX19" fmla="*/ 1191401 w 3034428"/>
                  <a:gd name="connsiteY19" fmla="*/ 2693414 h 5298040"/>
                  <a:gd name="connsiteX20" fmla="*/ 1191401 w 3034428"/>
                  <a:gd name="connsiteY20" fmla="*/ 2993448 h 5298040"/>
                  <a:gd name="connsiteX21" fmla="*/ 1527692 w 3034428"/>
                  <a:gd name="connsiteY21" fmla="*/ 2993448 h 5298040"/>
                  <a:gd name="connsiteX22" fmla="*/ 1527692 w 3034428"/>
                  <a:gd name="connsiteY22" fmla="*/ 3081611 h 5298040"/>
                  <a:gd name="connsiteX23" fmla="*/ 980123 w 3034428"/>
                  <a:gd name="connsiteY23" fmla="*/ 3081611 h 5298040"/>
                  <a:gd name="connsiteX24" fmla="*/ 980123 w 3034428"/>
                  <a:gd name="connsiteY24" fmla="*/ 3016603 h 5298040"/>
                  <a:gd name="connsiteX25" fmla="*/ 577573 w 3034428"/>
                  <a:gd name="connsiteY25" fmla="*/ 3016603 h 5298040"/>
                  <a:gd name="connsiteX26" fmla="*/ 577573 w 3034428"/>
                  <a:gd name="connsiteY26" fmla="*/ 2931594 h 5298040"/>
                  <a:gd name="connsiteX27" fmla="*/ 302538 w 3034428"/>
                  <a:gd name="connsiteY27" fmla="*/ 2931594 h 5298040"/>
                  <a:gd name="connsiteX28" fmla="*/ 302538 w 3034428"/>
                  <a:gd name="connsiteY28" fmla="*/ 3016603 h 5298040"/>
                  <a:gd name="connsiteX29" fmla="*/ 0 w 3034428"/>
                  <a:gd name="connsiteY29" fmla="*/ 3016603 h 5298040"/>
                  <a:gd name="connsiteX30" fmla="*/ 0 w 3034428"/>
                  <a:gd name="connsiteY30" fmla="*/ 3209126 h 5298040"/>
                  <a:gd name="connsiteX31" fmla="*/ 1 w 3034428"/>
                  <a:gd name="connsiteY31" fmla="*/ 3209126 h 5298040"/>
                  <a:gd name="connsiteX32" fmla="*/ 1 w 3034428"/>
                  <a:gd name="connsiteY32" fmla="*/ 3655474 h 5298040"/>
                  <a:gd name="connsiteX33" fmla="*/ 1519199 w 3034428"/>
                  <a:gd name="connsiteY33" fmla="*/ 3655474 h 5298040"/>
                  <a:gd name="connsiteX34" fmla="*/ 1461323 w 3034428"/>
                  <a:gd name="connsiteY34" fmla="*/ 4178376 h 5298040"/>
                  <a:gd name="connsiteX35" fmla="*/ 1429553 w 3034428"/>
                  <a:gd name="connsiteY35" fmla="*/ 4178376 h 5298040"/>
                  <a:gd name="connsiteX36" fmla="*/ 1429553 w 3034428"/>
                  <a:gd name="connsiteY36" fmla="*/ 4346666 h 5298040"/>
                  <a:gd name="connsiteX37" fmla="*/ 1287661 w 3034428"/>
                  <a:gd name="connsiteY37" fmla="*/ 4346666 h 5298040"/>
                  <a:gd name="connsiteX38" fmla="*/ 1287661 w 3034428"/>
                  <a:gd name="connsiteY38" fmla="*/ 4611698 h 5298040"/>
                  <a:gd name="connsiteX39" fmla="*/ 1191401 w 3034428"/>
                  <a:gd name="connsiteY39" fmla="*/ 4611698 h 5298040"/>
                  <a:gd name="connsiteX40" fmla="*/ 1191401 w 3034428"/>
                  <a:gd name="connsiteY40" fmla="*/ 4767973 h 5298040"/>
                  <a:gd name="connsiteX41" fmla="*/ 1287661 w 3034428"/>
                  <a:gd name="connsiteY41" fmla="*/ 4767973 h 5298040"/>
                  <a:gd name="connsiteX42" fmla="*/ 1384549 w 3034428"/>
                  <a:gd name="connsiteY42" fmla="*/ 4767973 h 5298040"/>
                  <a:gd name="connsiteX43" fmla="*/ 1430178 w 3034428"/>
                  <a:gd name="connsiteY43" fmla="*/ 4767973 h 5298040"/>
                  <a:gd name="connsiteX44" fmla="*/ 1430178 w 3034428"/>
                  <a:gd name="connsiteY44" fmla="*/ 5298040 h 5298040"/>
                  <a:gd name="connsiteX45" fmla="*/ 2869107 w 3034428"/>
                  <a:gd name="connsiteY45" fmla="*/ 5298040 h 5298040"/>
                  <a:gd name="connsiteX46" fmla="*/ 2869107 w 3034428"/>
                  <a:gd name="connsiteY46" fmla="*/ 4510920 h 5298040"/>
                  <a:gd name="connsiteX47" fmla="*/ 2869107 w 3034428"/>
                  <a:gd name="connsiteY47" fmla="*/ 4346667 h 5298040"/>
                  <a:gd name="connsiteX48" fmla="*/ 2869107 w 3034428"/>
                  <a:gd name="connsiteY48" fmla="*/ 4210880 h 5298040"/>
                  <a:gd name="connsiteX49" fmla="*/ 2682835 w 3034428"/>
                  <a:gd name="connsiteY49" fmla="*/ 4210880 h 5298040"/>
                  <a:gd name="connsiteX50" fmla="*/ 2682835 w 3034428"/>
                  <a:gd name="connsiteY50" fmla="*/ 4346667 h 5298040"/>
                  <a:gd name="connsiteX51" fmla="*/ 1622702 w 3034428"/>
                  <a:gd name="connsiteY51" fmla="*/ 4346667 h 5298040"/>
                  <a:gd name="connsiteX52" fmla="*/ 1622702 w 3034428"/>
                  <a:gd name="connsiteY52" fmla="*/ 4178376 h 5298040"/>
                  <a:gd name="connsiteX53" fmla="*/ 1600449 w 3034428"/>
                  <a:gd name="connsiteY53" fmla="*/ 4178376 h 5298040"/>
                  <a:gd name="connsiteX54" fmla="*/ 1658325 w 3034428"/>
                  <a:gd name="connsiteY54" fmla="*/ 3655474 h 5298040"/>
                  <a:gd name="connsiteX55" fmla="*/ 1867734 w 3034428"/>
                  <a:gd name="connsiteY55" fmla="*/ 3655474 h 5298040"/>
                  <a:gd name="connsiteX56" fmla="*/ 1867734 w 3034428"/>
                  <a:gd name="connsiteY56" fmla="*/ 3726255 h 5298040"/>
                  <a:gd name="connsiteX57" fmla="*/ 2743469 w 3034428"/>
                  <a:gd name="connsiteY57" fmla="*/ 3726255 h 5298040"/>
                  <a:gd name="connsiteX58" fmla="*/ 2743469 w 3034428"/>
                  <a:gd name="connsiteY58" fmla="*/ 3655474 h 5298040"/>
                  <a:gd name="connsiteX59" fmla="*/ 2907238 w 3034428"/>
                  <a:gd name="connsiteY59" fmla="*/ 3655474 h 5298040"/>
                  <a:gd name="connsiteX60" fmla="*/ 2907238 w 3034428"/>
                  <a:gd name="connsiteY60" fmla="*/ 3081611 h 5298040"/>
                  <a:gd name="connsiteX61" fmla="*/ 1667710 w 3034428"/>
                  <a:gd name="connsiteY61" fmla="*/ 3081611 h 5298040"/>
                  <a:gd name="connsiteX62" fmla="*/ 1667710 w 3034428"/>
                  <a:gd name="connsiteY62" fmla="*/ 2201314 h 5298040"/>
                  <a:gd name="connsiteX63" fmla="*/ 2962470 w 3034428"/>
                  <a:gd name="connsiteY63" fmla="*/ 2201314 h 5298040"/>
                  <a:gd name="connsiteX64" fmla="*/ 2962470 w 3034428"/>
                  <a:gd name="connsiteY64" fmla="*/ 1907572 h 5298040"/>
                  <a:gd name="connsiteX65" fmla="*/ 3034428 w 3034428"/>
                  <a:gd name="connsiteY65" fmla="*/ 1907572 h 5298040"/>
                  <a:gd name="connsiteX66" fmla="*/ 3034428 w 3034428"/>
                  <a:gd name="connsiteY66" fmla="*/ 1697231 h 5298040"/>
                  <a:gd name="connsiteX67" fmla="*/ 2962470 w 3034428"/>
                  <a:gd name="connsiteY67" fmla="*/ 1697231 h 5298040"/>
                  <a:gd name="connsiteX68" fmla="*/ 2962470 w 3034428"/>
                  <a:gd name="connsiteY68" fmla="*/ 1630867 h 5298040"/>
                  <a:gd name="connsiteX69" fmla="*/ 1686461 w 3034428"/>
                  <a:gd name="connsiteY69" fmla="*/ 1630867 h 5298040"/>
                  <a:gd name="connsiteX70" fmla="*/ 1686461 w 3034428"/>
                  <a:gd name="connsiteY70" fmla="*/ 816934 h 5298040"/>
                  <a:gd name="connsiteX71" fmla="*/ 2743468 w 3034428"/>
                  <a:gd name="connsiteY71" fmla="*/ 816934 h 5298040"/>
                  <a:gd name="connsiteX72" fmla="*/ 2743468 w 3034428"/>
                  <a:gd name="connsiteY72" fmla="*/ 241902 h 5298040"/>
                  <a:gd name="connsiteX73" fmla="*/ 1657347 w 3034428"/>
                  <a:gd name="connsiteY73" fmla="*/ 241902 h 529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3034428" h="5298040">
                    <a:moveTo>
                      <a:pt x="1616327" y="0"/>
                    </a:moveTo>
                    <a:lnTo>
                      <a:pt x="1519880" y="0"/>
                    </a:lnTo>
                    <a:lnTo>
                      <a:pt x="1519880" y="99387"/>
                    </a:lnTo>
                    <a:lnTo>
                      <a:pt x="1325792" y="99387"/>
                    </a:lnTo>
                    <a:lnTo>
                      <a:pt x="1325792" y="241902"/>
                    </a:lnTo>
                    <a:lnTo>
                      <a:pt x="115014" y="241902"/>
                    </a:lnTo>
                    <a:lnTo>
                      <a:pt x="115014" y="816934"/>
                    </a:lnTo>
                    <a:lnTo>
                      <a:pt x="1508941" y="816934"/>
                    </a:lnTo>
                    <a:lnTo>
                      <a:pt x="1508941" y="1307301"/>
                    </a:lnTo>
                    <a:lnTo>
                      <a:pt x="1262778" y="1307301"/>
                    </a:lnTo>
                    <a:lnTo>
                      <a:pt x="1262778" y="1630867"/>
                    </a:lnTo>
                    <a:lnTo>
                      <a:pt x="380047" y="1630867"/>
                    </a:lnTo>
                    <a:lnTo>
                      <a:pt x="380047" y="1428697"/>
                    </a:lnTo>
                    <a:lnTo>
                      <a:pt x="215029" y="1428697"/>
                    </a:lnTo>
                    <a:lnTo>
                      <a:pt x="215029" y="1630867"/>
                    </a:lnTo>
                    <a:lnTo>
                      <a:pt x="21255" y="1630867"/>
                    </a:lnTo>
                    <a:lnTo>
                      <a:pt x="21255" y="2201314"/>
                    </a:lnTo>
                    <a:lnTo>
                      <a:pt x="1527692" y="2201314"/>
                    </a:lnTo>
                    <a:lnTo>
                      <a:pt x="1527692" y="2693414"/>
                    </a:lnTo>
                    <a:lnTo>
                      <a:pt x="1191401" y="2693414"/>
                    </a:lnTo>
                    <a:lnTo>
                      <a:pt x="1191401" y="2993448"/>
                    </a:lnTo>
                    <a:lnTo>
                      <a:pt x="1527692" y="2993448"/>
                    </a:lnTo>
                    <a:lnTo>
                      <a:pt x="1527692" y="3081611"/>
                    </a:lnTo>
                    <a:lnTo>
                      <a:pt x="980123" y="3081611"/>
                    </a:lnTo>
                    <a:lnTo>
                      <a:pt x="980123" y="3016603"/>
                    </a:lnTo>
                    <a:lnTo>
                      <a:pt x="577573" y="3016603"/>
                    </a:lnTo>
                    <a:lnTo>
                      <a:pt x="577573" y="2931594"/>
                    </a:lnTo>
                    <a:lnTo>
                      <a:pt x="302538" y="2931594"/>
                    </a:lnTo>
                    <a:lnTo>
                      <a:pt x="302538" y="3016603"/>
                    </a:lnTo>
                    <a:lnTo>
                      <a:pt x="0" y="3016603"/>
                    </a:lnTo>
                    <a:lnTo>
                      <a:pt x="0" y="3209126"/>
                    </a:lnTo>
                    <a:lnTo>
                      <a:pt x="1" y="3209126"/>
                    </a:lnTo>
                    <a:lnTo>
                      <a:pt x="1" y="3655474"/>
                    </a:lnTo>
                    <a:lnTo>
                      <a:pt x="1519199" y="3655474"/>
                    </a:lnTo>
                    <a:lnTo>
                      <a:pt x="1461323" y="4178376"/>
                    </a:lnTo>
                    <a:lnTo>
                      <a:pt x="1429553" y="4178376"/>
                    </a:lnTo>
                    <a:lnTo>
                      <a:pt x="1429553" y="4346666"/>
                    </a:lnTo>
                    <a:lnTo>
                      <a:pt x="1287661" y="4346666"/>
                    </a:lnTo>
                    <a:lnTo>
                      <a:pt x="1287661" y="4611698"/>
                    </a:lnTo>
                    <a:lnTo>
                      <a:pt x="1191401" y="4611698"/>
                    </a:lnTo>
                    <a:lnTo>
                      <a:pt x="1191401" y="4767973"/>
                    </a:lnTo>
                    <a:lnTo>
                      <a:pt x="1287661" y="4767973"/>
                    </a:lnTo>
                    <a:lnTo>
                      <a:pt x="1384549" y="4767973"/>
                    </a:lnTo>
                    <a:lnTo>
                      <a:pt x="1430178" y="4767973"/>
                    </a:lnTo>
                    <a:lnTo>
                      <a:pt x="1430178" y="5298040"/>
                    </a:lnTo>
                    <a:lnTo>
                      <a:pt x="2869107" y="5298040"/>
                    </a:lnTo>
                    <a:lnTo>
                      <a:pt x="2869107" y="4510920"/>
                    </a:lnTo>
                    <a:lnTo>
                      <a:pt x="2869107" y="4346667"/>
                    </a:lnTo>
                    <a:lnTo>
                      <a:pt x="2869107" y="4210880"/>
                    </a:lnTo>
                    <a:lnTo>
                      <a:pt x="2682835" y="4210880"/>
                    </a:lnTo>
                    <a:lnTo>
                      <a:pt x="2682835" y="4346667"/>
                    </a:lnTo>
                    <a:lnTo>
                      <a:pt x="1622702" y="4346667"/>
                    </a:lnTo>
                    <a:lnTo>
                      <a:pt x="1622702" y="4178376"/>
                    </a:lnTo>
                    <a:lnTo>
                      <a:pt x="1600449" y="4178376"/>
                    </a:lnTo>
                    <a:lnTo>
                      <a:pt x="1658325" y="3655474"/>
                    </a:lnTo>
                    <a:lnTo>
                      <a:pt x="1867734" y="3655474"/>
                    </a:lnTo>
                    <a:lnTo>
                      <a:pt x="1867734" y="3726255"/>
                    </a:lnTo>
                    <a:lnTo>
                      <a:pt x="2743469" y="3726255"/>
                    </a:lnTo>
                    <a:lnTo>
                      <a:pt x="2743469" y="3655474"/>
                    </a:lnTo>
                    <a:lnTo>
                      <a:pt x="2907238" y="3655474"/>
                    </a:lnTo>
                    <a:lnTo>
                      <a:pt x="2907238" y="3081611"/>
                    </a:lnTo>
                    <a:lnTo>
                      <a:pt x="1667710" y="3081611"/>
                    </a:lnTo>
                    <a:lnTo>
                      <a:pt x="1667710" y="2201314"/>
                    </a:lnTo>
                    <a:lnTo>
                      <a:pt x="2962470" y="2201314"/>
                    </a:lnTo>
                    <a:lnTo>
                      <a:pt x="2962470" y="1907572"/>
                    </a:lnTo>
                    <a:lnTo>
                      <a:pt x="3034428" y="1907572"/>
                    </a:lnTo>
                    <a:lnTo>
                      <a:pt x="3034428" y="1697231"/>
                    </a:lnTo>
                    <a:lnTo>
                      <a:pt x="2962470" y="1697231"/>
                    </a:lnTo>
                    <a:lnTo>
                      <a:pt x="2962470" y="1630867"/>
                    </a:lnTo>
                    <a:lnTo>
                      <a:pt x="1686461" y="1630867"/>
                    </a:lnTo>
                    <a:lnTo>
                      <a:pt x="1686461" y="816934"/>
                    </a:lnTo>
                    <a:lnTo>
                      <a:pt x="2743468" y="816934"/>
                    </a:lnTo>
                    <a:lnTo>
                      <a:pt x="2743468" y="241902"/>
                    </a:lnTo>
                    <a:lnTo>
                      <a:pt x="1657347" y="241902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B13D7FD5-6FEA-AD7E-7286-DFB827DE4433}"/>
                  </a:ext>
                </a:extLst>
              </p:cNvPr>
              <p:cNvSpPr/>
              <p:nvPr/>
            </p:nvSpPr>
            <p:spPr>
              <a:xfrm>
                <a:off x="7308561" y="813683"/>
                <a:ext cx="1556547" cy="619533"/>
              </a:xfrm>
              <a:custGeom>
                <a:avLst/>
                <a:gdLst>
                  <a:gd name="connsiteX0" fmla="*/ 768247 w 907842"/>
                  <a:gd name="connsiteY0" fmla="*/ 0 h 361337"/>
                  <a:gd name="connsiteX1" fmla="*/ 907842 w 907842"/>
                  <a:gd name="connsiteY1" fmla="*/ 0 h 361337"/>
                  <a:gd name="connsiteX2" fmla="*/ 907842 w 907842"/>
                  <a:gd name="connsiteY2" fmla="*/ 223222 h 361337"/>
                  <a:gd name="connsiteX3" fmla="*/ 784916 w 907842"/>
                  <a:gd name="connsiteY3" fmla="*/ 223222 h 361337"/>
                  <a:gd name="connsiteX4" fmla="*/ 784916 w 907842"/>
                  <a:gd name="connsiteY4" fmla="*/ 324735 h 361337"/>
                  <a:gd name="connsiteX5" fmla="*/ 784916 w 907842"/>
                  <a:gd name="connsiteY5" fmla="*/ 361337 h 361337"/>
                  <a:gd name="connsiteX6" fmla="*/ 415530 w 907842"/>
                  <a:gd name="connsiteY6" fmla="*/ 361337 h 361337"/>
                  <a:gd name="connsiteX7" fmla="*/ 415530 w 907842"/>
                  <a:gd name="connsiteY7" fmla="*/ 324735 h 361337"/>
                  <a:gd name="connsiteX8" fmla="*/ 69055 w 907842"/>
                  <a:gd name="connsiteY8" fmla="*/ 324735 h 361337"/>
                  <a:gd name="connsiteX9" fmla="*/ 69055 w 907842"/>
                  <a:gd name="connsiteY9" fmla="*/ 270847 h 361337"/>
                  <a:gd name="connsiteX10" fmla="*/ 0 w 907842"/>
                  <a:gd name="connsiteY10" fmla="*/ 270847 h 361337"/>
                  <a:gd name="connsiteX11" fmla="*/ 0 w 907842"/>
                  <a:gd name="connsiteY11" fmla="*/ 127089 h 361337"/>
                  <a:gd name="connsiteX12" fmla="*/ 69055 w 907842"/>
                  <a:gd name="connsiteY12" fmla="*/ 127089 h 361337"/>
                  <a:gd name="connsiteX13" fmla="*/ 69055 w 907842"/>
                  <a:gd name="connsiteY13" fmla="*/ 55653 h 361337"/>
                  <a:gd name="connsiteX14" fmla="*/ 768247 w 907842"/>
                  <a:gd name="connsiteY14" fmla="*/ 55653 h 36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7842" h="361337">
                    <a:moveTo>
                      <a:pt x="768247" y="0"/>
                    </a:moveTo>
                    <a:lnTo>
                      <a:pt x="907842" y="0"/>
                    </a:lnTo>
                    <a:lnTo>
                      <a:pt x="907842" y="223222"/>
                    </a:lnTo>
                    <a:lnTo>
                      <a:pt x="784916" y="223222"/>
                    </a:lnTo>
                    <a:lnTo>
                      <a:pt x="784916" y="324735"/>
                    </a:lnTo>
                    <a:lnTo>
                      <a:pt x="784916" y="361337"/>
                    </a:lnTo>
                    <a:lnTo>
                      <a:pt x="415530" y="361337"/>
                    </a:lnTo>
                    <a:lnTo>
                      <a:pt x="415530" y="324735"/>
                    </a:lnTo>
                    <a:lnTo>
                      <a:pt x="69055" y="324735"/>
                    </a:lnTo>
                    <a:lnTo>
                      <a:pt x="69055" y="270847"/>
                    </a:lnTo>
                    <a:lnTo>
                      <a:pt x="0" y="270847"/>
                    </a:lnTo>
                    <a:lnTo>
                      <a:pt x="0" y="127089"/>
                    </a:lnTo>
                    <a:lnTo>
                      <a:pt x="69055" y="127089"/>
                    </a:lnTo>
                    <a:lnTo>
                      <a:pt x="69055" y="55653"/>
                    </a:lnTo>
                    <a:lnTo>
                      <a:pt x="768247" y="55653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</p:grp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8FC1ED0-C964-FF99-7DE9-F26BA5DB6A46}"/>
                </a:ext>
              </a:extLst>
            </p:cNvPr>
            <p:cNvSpPr/>
            <p:nvPr/>
          </p:nvSpPr>
          <p:spPr>
            <a:xfrm>
              <a:off x="4466687" y="4863349"/>
              <a:ext cx="1613112" cy="73605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1EDC7CD-BE68-D552-550E-C60ED7BE36F2}"/>
              </a:ext>
            </a:extLst>
          </p:cNvPr>
          <p:cNvSpPr/>
          <p:nvPr/>
        </p:nvSpPr>
        <p:spPr>
          <a:xfrm>
            <a:off x="4466687" y="4863349"/>
            <a:ext cx="1613112" cy="736052"/>
          </a:xfrm>
          <a:custGeom>
            <a:avLst/>
            <a:gdLst>
              <a:gd name="connsiteX0" fmla="*/ 0 w 1038878"/>
              <a:gd name="connsiteY0" fmla="*/ 0 h 532070"/>
              <a:gd name="connsiteX1" fmla="*/ 1038878 w 1038878"/>
              <a:gd name="connsiteY1" fmla="*/ 0 h 532070"/>
              <a:gd name="connsiteX2" fmla="*/ 1038878 w 1038878"/>
              <a:gd name="connsiteY2" fmla="*/ 413947 h 532070"/>
              <a:gd name="connsiteX3" fmla="*/ 1038875 w 1038878"/>
              <a:gd name="connsiteY3" fmla="*/ 413947 h 532070"/>
              <a:gd name="connsiteX4" fmla="*/ 1038875 w 1038878"/>
              <a:gd name="connsiteY4" fmla="*/ 532070 h 532070"/>
              <a:gd name="connsiteX5" fmla="*/ 306615 w 1038878"/>
              <a:gd name="connsiteY5" fmla="*/ 532070 h 532070"/>
              <a:gd name="connsiteX6" fmla="*/ 306615 w 1038878"/>
              <a:gd name="connsiteY6" fmla="*/ 413947 h 532070"/>
              <a:gd name="connsiteX7" fmla="*/ 0 w 1038878"/>
              <a:gd name="connsiteY7" fmla="*/ 413947 h 5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878" h="532070">
                <a:moveTo>
                  <a:pt x="0" y="0"/>
                </a:moveTo>
                <a:lnTo>
                  <a:pt x="1038878" y="0"/>
                </a:lnTo>
                <a:lnTo>
                  <a:pt x="1038878" y="413947"/>
                </a:lnTo>
                <a:lnTo>
                  <a:pt x="1038875" y="413947"/>
                </a:lnTo>
                <a:lnTo>
                  <a:pt x="1038875" y="532070"/>
                </a:lnTo>
                <a:lnTo>
                  <a:pt x="306615" y="532070"/>
                </a:lnTo>
                <a:lnTo>
                  <a:pt x="306615" y="413947"/>
                </a:lnTo>
                <a:lnTo>
                  <a:pt x="0" y="413947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4568825" y="2979095"/>
            <a:ext cx="1510971" cy="61338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936492" y="2901111"/>
            <a:ext cx="252498" cy="28202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4466687" y="813683"/>
            <a:ext cx="4398421" cy="7973833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80362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2922587" y="600075"/>
            <a:ext cx="6956425" cy="8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893436" y="1736892"/>
            <a:ext cx="5014726" cy="6676858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3893438" y="1736892"/>
            <a:ext cx="5014726" cy="6676858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2412999" y="787399"/>
            <a:ext cx="8686801" cy="815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5575237" y="2078134"/>
            <a:ext cx="879355" cy="34999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58463" y="2624395"/>
            <a:ext cx="2843950" cy="4193126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6714565" y="2624395"/>
            <a:ext cx="2950112" cy="3251230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3558463" y="2078135"/>
            <a:ext cx="2896130" cy="4739385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8612994" y="5291304"/>
            <a:ext cx="1051683" cy="52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3401676" y="2781386"/>
            <a:ext cx="44284" cy="2474049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3401673" y="1881869"/>
            <a:ext cx="6460232" cy="6093023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1082200" y="-451858"/>
            <a:ext cx="10708315" cy="10447468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1600199" y="0"/>
            <a:ext cx="96012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991524" y="-427967"/>
            <a:ext cx="10818551" cy="10457134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2010139" y="2783113"/>
            <a:ext cx="6019495" cy="3921965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2736007" y="2998044"/>
            <a:ext cx="5062631" cy="3427092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3781974" y="3390924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4029505" y="4246031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4072010" y="3533438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6122267" y="4246031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5824730" y="2358295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3844479" y="2750841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3343752" y="2128265"/>
            <a:ext cx="3637119" cy="1045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822358" y="4655334"/>
            <a:ext cx="5457683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3343751" y="4639011"/>
            <a:ext cx="181690" cy="48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3343751" y="7177482"/>
            <a:ext cx="3637119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3664962" y="2257775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3664962" y="7103341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3665212" y="2257773"/>
            <a:ext cx="49140" cy="137762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3586819" y="2516357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3665212" y="2810587"/>
            <a:ext cx="49140" cy="2210038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3665212" y="5485683"/>
            <a:ext cx="49140" cy="1662711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3586819" y="5164394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746720" y="5290661"/>
            <a:ext cx="1441015" cy="112014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967996" y="2913699"/>
            <a:ext cx="2512814" cy="32004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22090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942812" y="2666168"/>
            <a:ext cx="333268" cy="247530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927700" y="3233740"/>
            <a:ext cx="167106" cy="51339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925491" y="3747136"/>
            <a:ext cx="2651998" cy="28253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5094806" y="3481270"/>
            <a:ext cx="205857" cy="26586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6253284" y="3563359"/>
            <a:ext cx="100010" cy="18377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958120" y="4033841"/>
            <a:ext cx="115014" cy="876773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925491" y="4603076"/>
            <a:ext cx="1032630" cy="355054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5073134" y="4262203"/>
            <a:ext cx="475060" cy="280867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5073134" y="4543070"/>
            <a:ext cx="1530190" cy="367544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6043393" y="4440555"/>
            <a:ext cx="292399" cy="102514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958119" y="4910614"/>
            <a:ext cx="175126" cy="380048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377093" y="6152110"/>
            <a:ext cx="2049792" cy="159335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691851" y="2770965"/>
            <a:ext cx="3574388" cy="45524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279285" y="3324608"/>
            <a:ext cx="252520" cy="168583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631389" y="4540967"/>
            <a:ext cx="1369292" cy="547718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681848" y="3484131"/>
            <a:ext cx="1308829" cy="40190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608269" y="4540968"/>
            <a:ext cx="750444" cy="25607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7185032" y="1855730"/>
            <a:ext cx="1337282" cy="52993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608269" y="6713470"/>
            <a:ext cx="334322" cy="786009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6078493" y="2418861"/>
            <a:ext cx="474061" cy="35210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631388" y="3956499"/>
            <a:ext cx="1425606" cy="401902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6294698" y="3956499"/>
            <a:ext cx="2109063" cy="401902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6294698" y="3578315"/>
            <a:ext cx="292824" cy="37818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942591" y="3695084"/>
            <a:ext cx="142261" cy="26141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631388" y="5174043"/>
            <a:ext cx="1468880" cy="50505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6263870" y="4689165"/>
            <a:ext cx="675756" cy="39952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6263869" y="5088688"/>
            <a:ext cx="2176642" cy="522818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644029" y="4942863"/>
            <a:ext cx="415927" cy="14582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6056995" y="3226212"/>
            <a:ext cx="301301" cy="2925896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771261" y="2922866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292562" y="2922865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812365" y="2922866"/>
            <a:ext cx="244629" cy="3033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318795" y="3687891"/>
            <a:ext cx="244629" cy="292824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7109424" y="2921674"/>
            <a:ext cx="244629" cy="3033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744189" y="2771192"/>
            <a:ext cx="521301" cy="455016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6292613" y="2922865"/>
            <a:ext cx="121962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414614" y="2921674"/>
            <a:ext cx="694808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353879" y="2921674"/>
            <a:ext cx="147965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501058" y="2922863"/>
            <a:ext cx="242219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6292614" y="4090170"/>
            <a:ext cx="401288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694286" y="4089575"/>
            <a:ext cx="427764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7119682" y="4089576"/>
            <a:ext cx="428049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547708" y="4090052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975998" y="4090527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630867" y="4089575"/>
            <a:ext cx="35975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990768" y="4089574"/>
            <a:ext cx="359756" cy="26835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350669" y="4091600"/>
            <a:ext cx="359756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710570" y="4091600"/>
            <a:ext cx="346039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345873" y="1513620"/>
            <a:ext cx="4750290" cy="6573957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345873" y="3158105"/>
            <a:ext cx="282708" cy="188737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40073" y="4473059"/>
            <a:ext cx="1532994" cy="625079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807767" y="3370061"/>
            <a:ext cx="1465301" cy="42541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7072842" y="4519883"/>
            <a:ext cx="840161" cy="28669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599008" y="1513621"/>
            <a:ext cx="1497156" cy="59329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445414" y="2138761"/>
            <a:ext cx="4551200" cy="5948817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7194022" y="7226658"/>
            <a:ext cx="597799" cy="597799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223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223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3927991" y="4450559"/>
            <a:ext cx="2687836" cy="502560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3927991" y="4150520"/>
            <a:ext cx="980123" cy="417552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6020753" y="4160520"/>
            <a:ext cx="522566" cy="19252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5088137" y="4258036"/>
            <a:ext cx="470059" cy="3000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4948118" y="4015508"/>
            <a:ext cx="140018" cy="58506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3902988" y="3562946"/>
            <a:ext cx="2691586" cy="455058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3970497" y="3447937"/>
            <a:ext cx="917616" cy="273781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4930618" y="3227905"/>
            <a:ext cx="177520" cy="50756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5108137" y="3469809"/>
            <a:ext cx="207527" cy="265658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3959244" y="2662532"/>
            <a:ext cx="2534067" cy="565373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3682962" y="3301668"/>
            <a:ext cx="177520" cy="119139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3741720" y="5288638"/>
            <a:ext cx="1677706" cy="1119664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4954656" y="4910614"/>
            <a:ext cx="197467" cy="378023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6800851" y="2761919"/>
            <a:ext cx="3010376" cy="2930037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5719157" y="2263430"/>
            <a:ext cx="953234" cy="379404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9122680" y="5282990"/>
            <a:ext cx="688547" cy="408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32942" y="2463035"/>
            <a:ext cx="3082884" cy="4545410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927991" y="4878855"/>
            <a:ext cx="2687836" cy="4213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4060508" y="5164902"/>
            <a:ext cx="68758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4813847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4728838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3890487" y="4318278"/>
            <a:ext cx="955119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4175560" y="4435791"/>
            <a:ext cx="670045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84498" y="4196911"/>
            <a:ext cx="52256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88137" y="4448945"/>
            <a:ext cx="470059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7220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927991" y="3735468"/>
            <a:ext cx="2666582" cy="4213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897987" y="3789386"/>
            <a:ext cx="520065" cy="16060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45781" y="3562946"/>
            <a:ext cx="112514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966746" y="3398092"/>
            <a:ext cx="875109" cy="2737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3097887"/>
            <a:ext cx="177520" cy="66508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106888" y="3469809"/>
            <a:ext cx="207527" cy="26565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522256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966746" y="2704938"/>
            <a:ext cx="2534067" cy="42130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562423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532944" y="3301668"/>
            <a:ext cx="177520" cy="119139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5888782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300160"/>
            <a:ext cx="220024" cy="613079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502</TotalTime>
  <Words>0</Words>
  <Application>Microsoft Office PowerPoint</Application>
  <PresentationFormat>A3 297x420 mm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18</cp:revision>
  <dcterms:created xsi:type="dcterms:W3CDTF">2024-08-12T12:58:07Z</dcterms:created>
  <dcterms:modified xsi:type="dcterms:W3CDTF">2024-08-15T12:48:22Z</dcterms:modified>
</cp:coreProperties>
</file>